
<file path=[Content_Types].xml><?xml version="1.0" encoding="utf-8"?>
<Types xmlns="http://schemas.openxmlformats.org/package/2006/content-types">
  <Default Extension="bin" ContentType="application/vnd.openxmlformats-officedocument.spreadsheetml.printerSettings"/>
  <Default Extension="gif" ContentType="image/gi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332"/>
  <workbookPr/>
  <mc:AlternateContent xmlns:mc="http://schemas.openxmlformats.org/markup-compatibility/2006">
    <mc:Choice Requires="x15">
      <x15ac:absPath xmlns:x15ac="http://schemas.microsoft.com/office/spreadsheetml/2010/11/ac" url="C:\Users\PC-87764\Documents\dsantacruz\211004 Supersociedades\221011 Actualizaciones correo\CGR\"/>
    </mc:Choice>
  </mc:AlternateContent>
  <xr:revisionPtr revIDLastSave="0" documentId="8_{09D9033C-CB6A-460F-8133-764F430A181C}" xr6:coauthVersionLast="47" xr6:coauthVersionMax="47" xr10:uidLastSave="{00000000-0000-0000-0000-000000000000}"/>
  <bookViews>
    <workbookView xWindow="-20610" yWindow="4440" windowWidth="20730" windowHeight="11040" firstSheet="16" activeTab="16" xr2:uid="{00000000-000D-0000-FFFF-FFFF00000000}"/>
  </bookViews>
  <sheets>
    <sheet name="F1  ORIGEN DE INGRESOS - ENT..." sheetId="1" r:id="rId1"/>
    <sheet name="F1.1  INGRESOS DE ORIGEN DIF..." sheetId="2" r:id="rId2"/>
    <sheet name="F2  PLAN ANUAL DE COMPRAS AP..." sheetId="3" r:id="rId3"/>
    <sheet name="F4  PLANES DE ACCIÓN Y EJECU..." sheetId="4" r:id="rId4"/>
    <sheet name="F6  INDICADORES DE GESTIÓN" sheetId="5" r:id="rId5"/>
    <sheet name="F7.1  RELACIÓN PROYECTOS FIN..." sheetId="6" r:id="rId6"/>
    <sheet name="F7.2  RELACIÓN PROYECTOS DES..." sheetId="7" r:id="rId7"/>
    <sheet name="F8.1  COMPROMISOS PRESUPUEST..." sheetId="8" r:id="rId8"/>
    <sheet name="F9  RELACIÓN DE PROCESOS JUD..." sheetId="9" r:id="rId9"/>
    <sheet name="F11  PLAN DE INVERSIÓN Y EJE..." sheetId="10" r:id="rId10"/>
    <sheet name="F25.1  COMPOSICIÓN PATRIMONI..." sheetId="11" r:id="rId11"/>
    <sheet name="F25.2  TRANSFERENCIAS PRESUP..." sheetId="12" r:id="rId12"/>
    <sheet name="F25.3  AUTORIZACIÓN DE NOTIF..." sheetId="13" r:id="rId13"/>
    <sheet name="F36  GESTIÓN SUPERINTENDENCIAS" sheetId="14" r:id="rId14"/>
    <sheet name="F36.1  GESTIÓN SUPERINTENDEN..." sheetId="15" r:id="rId15"/>
    <sheet name="F39.1.1  ACTIVIDADES DE LA P..." sheetId="16" r:id="rId16"/>
    <sheet name="F39.1.2  ACTIVIDADES Y RESUL..." sheetId="17" r:id="rId17"/>
    <sheet name="F39.1.3  RESULTADOS DE LA PA..." sheetId="18" r:id="rId18"/>
  </sheet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Q663" i="9" l="1"/>
  <c r="Q653" i="9"/>
  <c r="Q593" i="9"/>
  <c r="Q590" i="9"/>
  <c r="Q560" i="9"/>
  <c r="Q466" i="9"/>
  <c r="Q390" i="9"/>
  <c r="Q369" i="9"/>
  <c r="Q366" i="9"/>
  <c r="Q365" i="9"/>
  <c r="Q308" i="9"/>
  <c r="Q299" i="9"/>
  <c r="Q284" i="9"/>
  <c r="Q238" i="9"/>
  <c r="Q179" i="9"/>
  <c r="Q164" i="9"/>
  <c r="Q162" i="9"/>
  <c r="Q132" i="9"/>
  <c r="Q126" i="9"/>
  <c r="Q124" i="9"/>
  <c r="Q97" i="9"/>
  <c r="Q86" i="9"/>
  <c r="Q81" i="9"/>
  <c r="Q57" i="9"/>
  <c r="Q41" i="9"/>
  <c r="Q20" i="9"/>
  <c r="I15" i="15" l="1"/>
  <c r="M23" i="15" l="1"/>
  <c r="J40" i="15"/>
  <c r="G40" i="15"/>
  <c r="J39" i="15"/>
  <c r="G39" i="15"/>
  <c r="J38" i="15"/>
  <c r="G38" i="15"/>
  <c r="J37" i="15"/>
  <c r="G37" i="15"/>
  <c r="J36" i="15"/>
  <c r="G36" i="15"/>
  <c r="J35" i="15"/>
  <c r="G35" i="15"/>
  <c r="J34" i="15"/>
  <c r="G34" i="15"/>
  <c r="J33" i="15"/>
  <c r="G33" i="15"/>
  <c r="J31" i="15"/>
  <c r="I31" i="15"/>
  <c r="G31" i="15"/>
  <c r="J30" i="15"/>
  <c r="I30" i="15"/>
  <c r="G30" i="15"/>
  <c r="J27" i="15"/>
  <c r="I27" i="15"/>
  <c r="G27" i="15"/>
  <c r="J26" i="15"/>
  <c r="I26" i="15"/>
  <c r="G26" i="15"/>
  <c r="J25" i="15"/>
  <c r="I25" i="15"/>
  <c r="G25" i="15"/>
  <c r="J24" i="15"/>
  <c r="I24" i="15"/>
  <c r="G24" i="15"/>
  <c r="K23" i="15"/>
  <c r="J23" i="15"/>
  <c r="I23" i="15"/>
  <c r="G23" i="15"/>
  <c r="K22" i="15"/>
  <c r="J22" i="15"/>
  <c r="I22" i="15"/>
  <c r="G22" i="15"/>
  <c r="J20" i="15"/>
  <c r="I20" i="15"/>
  <c r="G20" i="15"/>
  <c r="K19" i="15"/>
  <c r="J19" i="15"/>
  <c r="G19" i="15"/>
  <c r="J16" i="15"/>
  <c r="I16" i="15"/>
  <c r="G16" i="15"/>
  <c r="J15" i="15"/>
  <c r="G15" i="15"/>
  <c r="J14" i="15"/>
  <c r="I14" i="15"/>
  <c r="G14" i="15"/>
  <c r="J13" i="15"/>
  <c r="I13" i="15"/>
  <c r="G13" i="15"/>
</calcChain>
</file>

<file path=xl/sharedStrings.xml><?xml version="1.0" encoding="utf-8"?>
<sst xmlns="http://schemas.openxmlformats.org/spreadsheetml/2006/main" count="20307" uniqueCount="7619">
  <si>
    <t>Tipo Modalidad</t>
  </si>
  <si>
    <t>M-1: CUENTA O INFORME ANUAL CONSOLIDADO</t>
  </si>
  <si>
    <t>Formulario</t>
  </si>
  <si>
    <t>F1: ORIGEN DE INGRESOS - ENTIDADES INCLUIDAS EN EL PRESUPUESTO NACIONAL</t>
  </si>
  <si>
    <t>Moneda Informe</t>
  </si>
  <si>
    <t>Entidad</t>
  </si>
  <si>
    <t>Fecha</t>
  </si>
  <si>
    <t>Periodicidad</t>
  </si>
  <si>
    <t>ANUAL</t>
  </si>
  <si>
    <t>[1]</t>
  </si>
  <si>
    <t>0 INGRESOS (Registre las cifras en PESOS)</t>
  </si>
  <si>
    <t>DESCRIPCIÓN</t>
  </si>
  <si>
    <t>FORMULARIO CON INFORMACIÓN</t>
  </si>
  <si>
    <t>JUSTIFICACIÓN</t>
  </si>
  <si>
    <t>INGRESOS PRESUPUESTADOS DE RECAUDO / PRESUPUESTO GENERAL DE LA NACION</t>
  </si>
  <si>
    <t>INGRESOS PRESUPUESTADOS DE RECAUDO / PROPIOS</t>
  </si>
  <si>
    <t>INGRESOS PRESUPUESTADOS DE RECAUDO / TOTAL INGRESO VIGENCIA</t>
  </si>
  <si>
    <t>INGRESOS PRESUPUESTADOS DE LA VIGENCIA ANTERIOR</t>
  </si>
  <si>
    <t>VARIACION PORCENTUAL ( % )</t>
  </si>
  <si>
    <t>INGRESOS RECAUDADOS / INGRESOS EN LA VIGENCIA</t>
  </si>
  <si>
    <t>INGRESOS RECAUDADOS / INGRESOS EN LA VIGENCIA ANTERIOR</t>
  </si>
  <si>
    <t>INGRESOS RECAUDADOS / VARIACION PORCENTUAL ( % )</t>
  </si>
  <si>
    <t>VARIACION PORCENTUAL ( % ) DE LA VIGENCIA / RECAUDADO VS PRESUPUESTADO</t>
  </si>
  <si>
    <t>OBSERVACIONES</t>
  </si>
  <si>
    <t/>
  </si>
  <si>
    <t>INGRESOS CORRIENTES</t>
  </si>
  <si>
    <t>…TRIBUTARIOS</t>
  </si>
  <si>
    <t>……….Impuestos</t>
  </si>
  <si>
    <t>……….Contribuciones</t>
  </si>
  <si>
    <t>…NO TRIBUTARIOS</t>
  </si>
  <si>
    <t>……….Ventas de bienes o servicios</t>
  </si>
  <si>
    <t>……….Aportes Patronales</t>
  </si>
  <si>
    <t>……….Aportes de Afiliados</t>
  </si>
  <si>
    <t>……….Aportes de Otras entidades</t>
  </si>
  <si>
    <t>……….Fondos Especiales</t>
  </si>
  <si>
    <t>……….Otros Ingresos</t>
  </si>
  <si>
    <t>……….……….Descuentos</t>
  </si>
  <si>
    <t>……….……….Indemnizaciones</t>
  </si>
  <si>
    <t>……….……….Tasas</t>
  </si>
  <si>
    <t>……….……….Tarifas</t>
  </si>
  <si>
    <t>……….……….Multas</t>
  </si>
  <si>
    <t>……….……….Parafiscales</t>
  </si>
  <si>
    <t>……….……….Transferencias</t>
  </si>
  <si>
    <t>……….……….Otros</t>
  </si>
  <si>
    <t>RECURSOS DE CAPITAL</t>
  </si>
  <si>
    <t>……….Crédito Interno</t>
  </si>
  <si>
    <t>……….Crédito Externo</t>
  </si>
  <si>
    <t>……….Rendimientos Financieros</t>
  </si>
  <si>
    <t>……….Diferencial Cambiario</t>
  </si>
  <si>
    <t>……….Recursos del Balance</t>
  </si>
  <si>
    <t>……….Donaciones y/o Coperaciones</t>
  </si>
  <si>
    <t>CONTRIBUCIONES PARAFISCALES</t>
  </si>
  <si>
    <t>APORTES DE LA NACIÓN</t>
  </si>
  <si>
    <t>TOTALES</t>
  </si>
  <si>
    <t>1 SI</t>
  </si>
  <si>
    <t>2 NO</t>
  </si>
  <si>
    <t>F1.1: INGRESOS DE ORIGEN DIFERENTES AL PRESUPUESTO GENERAL DE LA NACIÓN</t>
  </si>
  <si>
    <t>0 INGRESOS OPERACIONALES (Registre las cifras en PESOS)</t>
  </si>
  <si>
    <t>DESCRIPCIÓN DEL ORIGEN DE LOS INGRESOS</t>
  </si>
  <si>
    <t>INGRESOS PROYECTADOS DE RECAUDO / INGRESOS DE LA VIGENCIA</t>
  </si>
  <si>
    <t>INGRESOS PROYECTADOS DE RECAUDO / INGRESOS DE LA VIGENCIA ANTERIOR</t>
  </si>
  <si>
    <t>INGRESOS PROYECTADOS DE RECAUDO / VARIACIÓN PORCENTUAL ( % )</t>
  </si>
  <si>
    <t>INGRESOS RECAUDADOS / DE LA VIGENCIA</t>
  </si>
  <si>
    <t>INGRESOS RECAUDADOS /DE LA VIGENCIA ANTERIOR</t>
  </si>
  <si>
    <t>VARIACION PORCENTUAL (%) DE LA VIGENCIA - RECAUDADO vs PROYECTADO</t>
  </si>
  <si>
    <t>FILA_1</t>
  </si>
  <si>
    <t>FILA_999999</t>
  </si>
  <si>
    <t>[2]</t>
  </si>
  <si>
    <t>0 INGRESOS NO OPERACIONALES (Registre las cifras en PESOS)</t>
  </si>
  <si>
    <t>[3]</t>
  </si>
  <si>
    <t>0 TOTAL INGRESOS (Cifras en PESOS)</t>
  </si>
  <si>
    <t>TOTAL INGRESOS NO PGN</t>
  </si>
  <si>
    <t>F2: PLAN ANUAL DE COMPRAS APROBADO</t>
  </si>
  <si>
    <t>0 INFORMACIÓN DE PLAN DE COMPRAS (Registre las cifras en PESOS)</t>
  </si>
  <si>
    <t>FORMULARIO CON INFORMACION</t>
  </si>
  <si>
    <t>JUSTIFICACION</t>
  </si>
  <si>
    <t>ACTO ADMINISTRATIVO DE APROBACIÓN</t>
  </si>
  <si>
    <t>DESCRIPCIÓN DE LOS BIENES O SERVICIOS</t>
  </si>
  <si>
    <t>MODALIDAD DE ADQUISICIÓN REALIZADO</t>
  </si>
  <si>
    <t>CÓDIGO DEL RUBRO PRESUPUESTAL A AFECTAR</t>
  </si>
  <si>
    <t>CANTIDAD DE BIENES O SERVICIOS ESTIMADOS A COMPRAR / NÚMERO</t>
  </si>
  <si>
    <t>CANTIDAD DE BIENES O SERVICIOS ESTIMADOS A COMPRAR / UNIDAD DE MEDIDA</t>
  </si>
  <si>
    <t>CANTIDAD DE BIENES O SERVICIOS ESTIMADOS A COMPRAR / PRECIO UNITARIO ESTIMADO</t>
  </si>
  <si>
    <t>CANTIDAD DE BIENES O SERVICIOS ESTIMADOS A COMPRAR / VALOR TOTAL ESTIMADO</t>
  </si>
  <si>
    <t>FECHA ESTIMADA DE LA COMPRA</t>
  </si>
  <si>
    <t>CANTIDAD DE BIENES O SERVICIOS ADQUIRIDOS / NÚMERO</t>
  </si>
  <si>
    <t>CANTIDAD DE BIENES O SERVICIOS ADQUIRIDOS / UNIDAD DE MEDIDA</t>
  </si>
  <si>
    <t>CANTIDAD DE BIENES O SERVICIOS ADQUIRIDOS / PRECIO UNITARIO</t>
  </si>
  <si>
    <t>CANTIDAD DE BIENES O SERVICIOS ADQUIRIDOS / VALOR TOTAL</t>
  </si>
  <si>
    <t>No. CERTIFICADO DE DISPONIBLIDAD PRESUSPUESTAL - CDP</t>
  </si>
  <si>
    <t>FECHA DE REALIZACIÓN DE LA COMPRA</t>
  </si>
  <si>
    <t>0 ACTO ADMINISTRATIVO DE APROBACIÓN</t>
  </si>
  <si>
    <t>FILA_10</t>
  </si>
  <si>
    <t>1 CONCURSO DE MÉRITOS ABIERTO</t>
  </si>
  <si>
    <t>2 CONTRATACIÓN DIRECTA</t>
  </si>
  <si>
    <t>3 INVITACIÓN POR LISTA CORTA</t>
  </si>
  <si>
    <t>4 LICITACIÓN PÚBLICA</t>
  </si>
  <si>
    <t>5 PRIVADO (NORMATIVIDAD DE DERECHO PRIVADO)</t>
  </si>
  <si>
    <t>6 RÉGIMEN ESPECIAL</t>
  </si>
  <si>
    <t>7 SELECCIÓN ABREVIADA</t>
  </si>
  <si>
    <t>8 OTROS</t>
  </si>
  <si>
    <t>9 FORMULARIO SIN INFORMACIÓN</t>
  </si>
  <si>
    <t>F4: PLANES DE ACCIÓN Y EJECUCIÓN DEL PLAN ESTRATÉGICO 1.2</t>
  </si>
  <si>
    <t>0 PLANES DE ACCIÓN Y EJECUCIÓN DEL PLAN ESTRATÉGICO</t>
  </si>
  <si>
    <t>CON INFORMACIÓN</t>
  </si>
  <si>
    <t>OBJETIVO ESTRATÉGICO</t>
  </si>
  <si>
    <t>OBJETIVO TACTICO (CUANDO APLIQUE)</t>
  </si>
  <si>
    <t>PROGRAMA</t>
  </si>
  <si>
    <t>PROYECTO</t>
  </si>
  <si>
    <t>META</t>
  </si>
  <si>
    <t>CÓDIGO DEL RUBRO PRESUPUESTAL</t>
  </si>
  <si>
    <t>RECURSOS A INVERTIR POR PROYECTO</t>
  </si>
  <si>
    <t>RESPONSABLE</t>
  </si>
  <si>
    <t>TIEMPO PROGRAMADO</t>
  </si>
  <si>
    <t>VALOR EJECUTADO POR PROYECTO</t>
  </si>
  <si>
    <t>AVANCE DEL PROYECTO / PORCENTAJE ( % ) EN TIEMPO</t>
  </si>
  <si>
    <t xml:space="preserve">AVANCE DEL PROYECTO / PORCENTAJE ( % ) ALCANZADO DE LA META </t>
  </si>
  <si>
    <t>AJUSTES  REALIZADOS</t>
  </si>
  <si>
    <t>F6: INDICADORES DE GESTIÓN</t>
  </si>
  <si>
    <t>0 INDICADORES DE GESTIÓN</t>
  </si>
  <si>
    <t>PROGRAMA O PROYECTO</t>
  </si>
  <si>
    <t>TIPO DE INDICADOR</t>
  </si>
  <si>
    <t>ATRIBUTOS</t>
  </si>
  <si>
    <t>DESCRIPCIÓN DEL INDICADOR</t>
  </si>
  <si>
    <t>INDICADOR</t>
  </si>
  <si>
    <t>CUMPLIMIENTO DE LA META</t>
  </si>
  <si>
    <t>ANÁLISIS</t>
  </si>
  <si>
    <t>1 ECONOMÍA</t>
  </si>
  <si>
    <t>1 CALIDAD</t>
  </si>
  <si>
    <t>2 EFICIENCIA</t>
  </si>
  <si>
    <t>2 COBERTURA</t>
  </si>
  <si>
    <t>3 EFICACIA</t>
  </si>
  <si>
    <t>3 CONFIABILIDAD</t>
  </si>
  <si>
    <t>4 EQUIDAD</t>
  </si>
  <si>
    <t>4 COSTOS</t>
  </si>
  <si>
    <t>5 VALORACIÓN DE COSTOS AMBIENTALES</t>
  </si>
  <si>
    <t>5 CUMPLIMIENTO</t>
  </si>
  <si>
    <t>6 OTROS</t>
  </si>
  <si>
    <t>6 OPORTUNIDAD</t>
  </si>
  <si>
    <t>7 FORMULARIO SIN INFORMACIÓN</t>
  </si>
  <si>
    <t>7 SATISFACCIÓN DEL CLIENTE</t>
  </si>
  <si>
    <t>F7.1: RELACIÓN PROYECTOS FINANCIADOS CON BANCA MULTILATERAL Y DE COOP INTERNAL_EMPRÉSTITOS</t>
  </si>
  <si>
    <t>0 EMPRÉSTITOS (Registre las cifras en PESOS, exceptuando los valores en MONEDA EXTRANJERA)</t>
  </si>
  <si>
    <t>NÚMERO DEL EMPRÉSTITO</t>
  </si>
  <si>
    <t xml:space="preserve">ORGANISMO MULTILATERAL    </t>
  </si>
  <si>
    <t>FECHA DEL EMPRÈSTITO</t>
  </si>
  <si>
    <t xml:space="preserve">OBJETO DEL PROYECTO   </t>
  </si>
  <si>
    <t>TIPO DE  MONEDA</t>
  </si>
  <si>
    <t xml:space="preserve">VALOR TOTAL / CANTIDAD </t>
  </si>
  <si>
    <t>VALOR TRANSACCIÓN (En pesos)</t>
  </si>
  <si>
    <t xml:space="preserve"> CERTIFICACIÓN MINHACIENDA   </t>
  </si>
  <si>
    <t>VALOR DEL DESEMBOLSO EN EL PERÍODO</t>
  </si>
  <si>
    <t xml:space="preserve">VALOR ACUMULADO DE LOS DESEMBOLSOS   </t>
  </si>
  <si>
    <t xml:space="preserve">VALOR PENDIENTE DE DESEMBOLSO   </t>
  </si>
  <si>
    <t>PLAZO ACORDADO</t>
  </si>
  <si>
    <t>1 PESOS COLOMBIANOS</t>
  </si>
  <si>
    <t>2 DÓLAR ESTADOUNIDENSE</t>
  </si>
  <si>
    <t>3 EURO</t>
  </si>
  <si>
    <t>4 LIBRA ESTERLINA</t>
  </si>
  <si>
    <t>5 YEN JAPONÉS</t>
  </si>
  <si>
    <t>6 FRANCO SUIZO</t>
  </si>
  <si>
    <t>7 OTRA MONEDA</t>
  </si>
  <si>
    <t>8 FORMULARIO SIN INFORMACIÓN</t>
  </si>
  <si>
    <t>F7.2: RELACIÓN PROYECTOS DESARROLLADOS CON BANCA MULTILAT Y DE COOP INTERN NO REEMB_DONAC Y/O COOP</t>
  </si>
  <si>
    <t>0 DONACIONES Y/O COOPERACIÓN Ver 1.1 (Registre las cifras en PESOS, exceptuando los valores en MONEDA EXTRANJERA)</t>
  </si>
  <si>
    <t xml:space="preserve">IDENTIFICACIÓN DE LA DONACIÓN   </t>
  </si>
  <si>
    <t xml:space="preserve">ORGANISMO DONANTE   </t>
  </si>
  <si>
    <t>FECHA DONACIÓN Y/O COOPERACIÓN</t>
  </si>
  <si>
    <t>ADMINISTRADOR DE LOS RECURSOS FINANACIEROS</t>
  </si>
  <si>
    <t>DESCRIPCIÓN DE LA DONACIÓN O COOPERACIÓN</t>
  </si>
  <si>
    <t>VALOR TOTAL DONACIÓN / MONEDA</t>
  </si>
  <si>
    <t>VALOR TOTAL DONACIÓN / CANTIDAD</t>
  </si>
  <si>
    <t>VALOR DE LA TRANSACCIÓN (En pesos)</t>
  </si>
  <si>
    <t xml:space="preserve">REGISTRO MINHACIENDA   </t>
  </si>
  <si>
    <t>VALOR DESEMBOLSADO EN EL PERÍODO</t>
  </si>
  <si>
    <t xml:space="preserve">VALOR DESEMBOLSO ACUMULADO    </t>
  </si>
  <si>
    <t xml:space="preserve">VALOR PENDIENTE DE DESEMBOLSO    </t>
  </si>
  <si>
    <t>MODIFICACIONES</t>
  </si>
  <si>
    <t>F8.1: COMPROMISOS PRESUPUESTALES DE LA VIG PARA ACTIVIDADES AMBIENTALES (Registre cifras EN PESOS)</t>
  </si>
  <si>
    <t xml:space="preserve">0 CLASIFICACIÓN DEL GASTO DE INVERSIÓN AMBIENTAL (Registre las cifras en PESOS) </t>
  </si>
  <si>
    <t>NOMBRE DEL PROYECTO</t>
  </si>
  <si>
    <t>INVERSIÓN OPERATIVA (O DE APOYO) / EDUCACIÓN</t>
  </si>
  <si>
    <t>INVERSIÓN OPERATIVA (O DE APOYO) / FOMENTO</t>
  </si>
  <si>
    <t>INVERSIÓN OPERATIVA (O DE APOYO) / ADMINISTRACIÓN</t>
  </si>
  <si>
    <t>INVERSIÓN OPERATIVA (O DE APOYO) / OTROS</t>
  </si>
  <si>
    <t xml:space="preserve"> INVERSIÓN EN MEDIO AMBIENTE / RECURSO HÍDRICO</t>
  </si>
  <si>
    <t>INVERSIÓN EN MEDIO AMBIENTE / BOSQUES</t>
  </si>
  <si>
    <t>INVERSIÓN EN MEDIO AMBIENTE / AIRE</t>
  </si>
  <si>
    <t>INVERSIÓN EN MEDIO AMBIENTE / SUELO</t>
  </si>
  <si>
    <t>INVERSIÓN EN MEDIO AMBIENTE / BIODIVERSIDAD</t>
  </si>
  <si>
    <t>INVERSIÓN EN AGUA POTABLE Y SANEAMIENTO BASICO / AGUA POTABLE</t>
  </si>
  <si>
    <t>INVERSIÓN EN AGUA POTABLE Y SANEAMIENTO BASICO  / TRATAMIENTO DE VERTIMIENTOS</t>
  </si>
  <si>
    <t>INVERSIÓN EN AGUA POTABLE Y SANEAMIENTO BÁSICO / MANEJO Y DISPOSICIÓN DE RESIDUOS SÓLIDOS</t>
  </si>
  <si>
    <t>INVERSIÓN EN AGUA POTABLE Y SANEAMIENTO BÁSICO / MANEJO Y DISPOSICIÓN DE RESIDUOS PELIGROSOS</t>
  </si>
  <si>
    <t>INVERSIÓN EN GESTIÓN DEL RIESGO / PREVENCIÓN DE DESASTRES</t>
  </si>
  <si>
    <t>INVERSIÓN EN GESTIÓN DEL RIESGO / INCENDIOS FORESTALES</t>
  </si>
  <si>
    <t>INVERSIÓN EN GESTIÓN DEL RIESGO / APOYO A LA ATENCIÓN DE DESASTRES</t>
  </si>
  <si>
    <t>INVERSIÓN EN GESTIÓN DEL RIESGO / ACTIVIDADES POST-DESASTRE</t>
  </si>
  <si>
    <t>INVERSIÓN EN GESTIÓN AMBIENTAL URBANA</t>
  </si>
  <si>
    <t>PORCENTAJE ( % ) DE EJECUCIÓN FÍSICA</t>
  </si>
  <si>
    <t>F9: RELACIÓN DE PROCESOS JUDICIALES (VER 3.0)</t>
  </si>
  <si>
    <t>0 RELACIÓN DE PROCESOS JUDICIALES</t>
  </si>
  <si>
    <t xml:space="preserve">CÓDIGO ÚNICO DEL PROCESO </t>
  </si>
  <si>
    <t>FECHA ADMISIÓN DEMANDA</t>
  </si>
  <si>
    <t>JURISDICCIÓN</t>
  </si>
  <si>
    <t>ACCIÓN</t>
  </si>
  <si>
    <t>CALIDAD EN QUE ACTÚA LA ENTIDAD</t>
  </si>
  <si>
    <t>TIPO DE ABOGADO</t>
  </si>
  <si>
    <t>NOMBRE DEL APODERADO</t>
  </si>
  <si>
    <t>CONTRAPARTE</t>
  </si>
  <si>
    <t>DEPARTAMENTO ACTUAL DEL PROCESO</t>
  </si>
  <si>
    <t>CIUDAD ACTUAL DEL PROCESO</t>
  </si>
  <si>
    <t>INSTANCIA - ETAPA DEL PROCESO</t>
  </si>
  <si>
    <t>PRETENSIONES DEL PROCESO</t>
  </si>
  <si>
    <t>CUANTÍA  DEL PROCESO</t>
  </si>
  <si>
    <t>MONTO DE LA PROVISIÓN / CONTABLE</t>
  </si>
  <si>
    <t>ESTADO DEL PROCESO</t>
  </si>
  <si>
    <t>FECHA DE TERMINACIÓN</t>
  </si>
  <si>
    <t>SENTIDO DE LA SENTENCIA EJECUTORIADA</t>
  </si>
  <si>
    <t>VALOR DE LA SENTENCIA EJECUTORIADA</t>
  </si>
  <si>
    <t>ACTUACIÓN DE TÉRMINACIÓN</t>
  </si>
  <si>
    <t>VALOR DEL ACUERDO POR TRANSACCION O CONCILIACION</t>
  </si>
  <si>
    <t>1 ORDINARIO CIVIL</t>
  </si>
  <si>
    <t xml:space="preserve">1177 DECLARATIVO ESPECIAL - DESLINDE Y AMOJONAMIENTO </t>
  </si>
  <si>
    <t>1 DEMANDANTE</t>
  </si>
  <si>
    <t>1 PLANTA</t>
  </si>
  <si>
    <t>5 DEPARTAMENTO DE ANTIOQUIA</t>
  </si>
  <si>
    <t>2 SEGUNDA INSTANCIA</t>
  </si>
  <si>
    <t>1 TERMINADO</t>
  </si>
  <si>
    <t>1 FAVORABLE</t>
  </si>
  <si>
    <t>59 AUTO QUE DECRETA DESISTIMIENTO TACITO</t>
  </si>
  <si>
    <t xml:space="preserve">2 CONTENCIOSO ADMINISTRATIVA </t>
  </si>
  <si>
    <t>1178 DECLARATIVO ESPECIAL - DIVISORIO</t>
  </si>
  <si>
    <t>4 DEMANDADO</t>
  </si>
  <si>
    <t>2 CONTRATISTA</t>
  </si>
  <si>
    <t>8 DEPARTAMENTO DE ATLÁNTICO</t>
  </si>
  <si>
    <t>3 RECURSO EXTRAORDINARIO DE CASACIÓN</t>
  </si>
  <si>
    <t>2 ACTIVO</t>
  </si>
  <si>
    <t>2 DESFAVORABLE</t>
  </si>
  <si>
    <t>60 AUTO QUE DECRETA LA PERENCION DEL PROCESO</t>
  </si>
  <si>
    <t xml:space="preserve">3 CONSTITUCIONAL </t>
  </si>
  <si>
    <t xml:space="preserve">1179 DECLARATIVO ESPECIAL - EXPROPIACION </t>
  </si>
  <si>
    <t>63 DEMANDANTE - COADYUVANTE</t>
  </si>
  <si>
    <t>11 BOGOTÁ D.C</t>
  </si>
  <si>
    <t>13 DEPARTAMENTO DE BOLÍVAR</t>
  </si>
  <si>
    <t>11 PRIMERA INSTANCIA O UNICA INSTANCIA - INIICIO Y FIJACIÓN DE LITIGIO</t>
  </si>
  <si>
    <t>87 AUTO QUE RESUELVE CONFLICTO DE COMPETENCIA Y/O JURISDICCION</t>
  </si>
  <si>
    <t xml:space="preserve">4 ORDINARIO LABORAL </t>
  </si>
  <si>
    <t xml:space="preserve">1181 EJECUTIVO CONEXO </t>
  </si>
  <si>
    <t>64 DEMANDANTE - INTERVENCIÓN EXCLUYENTE</t>
  </si>
  <si>
    <t>15 DEPARTAMENTO DE BOYACÁ</t>
  </si>
  <si>
    <t>12 PRIMERA INSTANCIA O UNICA INSTANCIA - PRUEBAS</t>
  </si>
  <si>
    <t>90 AUTO QUE RESUELVE EL ACUERDO CONCILIATORIO</t>
  </si>
  <si>
    <t xml:space="preserve">1182 LIQUIDACION - HERENCIA YACENTE </t>
  </si>
  <si>
    <t>65 DEMANDANTE - SUCESOR PROCESAL</t>
  </si>
  <si>
    <t>17 DEPARTAMENTO DE CALDAS</t>
  </si>
  <si>
    <t>13 PRIMERA INSTANCIA O UNICA INSTANCIA - FALLO</t>
  </si>
  <si>
    <t>91 AUTO QUE RESUELVE EL DESISTIMIENTO DE LAS PRETENSIONES</t>
  </si>
  <si>
    <t>1183 LIQUIDACION - PATRIMONIAL</t>
  </si>
  <si>
    <t>66 DEMANDANTE - ADMINISTRADOR</t>
  </si>
  <si>
    <t>18 DEPARTAMENTO DE CAQUETÁ</t>
  </si>
  <si>
    <t>95 AUTO QUE RESUELVE EXCEPCIONES PREVIAS</t>
  </si>
  <si>
    <t>1184 LIQUIDACION - SUCESION</t>
  </si>
  <si>
    <t>67 DEMANDANTE - LITISCONSORCIO</t>
  </si>
  <si>
    <t>19 DEPARTAMENTO DE CAUCA</t>
  </si>
  <si>
    <t>96 AUTO QUE RESUELVE INCIDENTE</t>
  </si>
  <si>
    <t xml:space="preserve">1185 PROCESO DECLARATIVO ESPECIAL - MONITORIO </t>
  </si>
  <si>
    <t>68 DEMANDANTE - EN REPRESENTACIÓN DE</t>
  </si>
  <si>
    <t>20 DEPARTAMENTO DE CESAR</t>
  </si>
  <si>
    <t>103 AUTO QUE RESUELVE LA TRANSACCION DE LAS PRETENSIONES</t>
  </si>
  <si>
    <t>1187 VERBAL SUMARIO - CONTROVERSIAS SOBRE DERECHO DE AUTOR</t>
  </si>
  <si>
    <t>69 DEMANDADO - COADYUVANTE</t>
  </si>
  <si>
    <t>23 DEPARTAMENTO DE CÓRDOBA</t>
  </si>
  <si>
    <t>106 AUTO QUE TERMINA POR AGOTAMIENTO DE JURISDICCION</t>
  </si>
  <si>
    <t xml:space="preserve">1188 VERBAL SUMARIO - CONTROVERSIAS SOBRE PROPIEDAD HORIZONTAL </t>
  </si>
  <si>
    <t>70 DEMANDADO - LLAMADO EN GARANTIA</t>
  </si>
  <si>
    <t>25 DEPARTAMENTO DE CUNDINAMARCA</t>
  </si>
  <si>
    <t>114 EJECUTORIA DE LA SENTENCIA</t>
  </si>
  <si>
    <t xml:space="preserve">1191 EJECUTIVO CONEXO </t>
  </si>
  <si>
    <t>71 DEMANDADO - INTERVENCIÓN EXCLUYENTE</t>
  </si>
  <si>
    <t>27 DEPARTAMENTO DE CHOCÓ</t>
  </si>
  <si>
    <t>115 ENTREGA DEL PROCESO A OTRA ENTIDAD MEDIANTE ACTA</t>
  </si>
  <si>
    <t xml:space="preserve">1198 EJECUTIVO CONEXO </t>
  </si>
  <si>
    <t>72 DEMANDADO - SUCESOR PROCESAL</t>
  </si>
  <si>
    <t>41 DEPARTAMENTO DE HUILA</t>
  </si>
  <si>
    <t>117 INTEGRACION PROCESAL</t>
  </si>
  <si>
    <t>1234 PROCESO DECLARATIVO ESPECIAL - POSESORIO</t>
  </si>
  <si>
    <t>73 DEMANDADO - CURADOR AD LITEM</t>
  </si>
  <si>
    <t>44 DEPARTAMENTO DE LA GUAJIRA</t>
  </si>
  <si>
    <t>136 REASIGNACION ADMINISTRATIVA DE LA ENTIDAD</t>
  </si>
  <si>
    <t>1235 VERBAL - DECLARACION DE BIENES VACANTES O MOSTRENCOS</t>
  </si>
  <si>
    <t>74 DEMANDADO - LITISCONSORCIO</t>
  </si>
  <si>
    <t>47 DEPARTAMENTO DE MAGDALENA</t>
  </si>
  <si>
    <t>140 SENTENCIA DE CASACION</t>
  </si>
  <si>
    <t>1236 VERBAL - ENTREGA DE LA COSA POR EL TRADENTE AL ADQUIRENTE</t>
  </si>
  <si>
    <t>75 DEMANDADO - ADMINISTRADOR</t>
  </si>
  <si>
    <t>50 DEPARTAMENTO DE META</t>
  </si>
  <si>
    <t>148 SUCESION PROCESAL</t>
  </si>
  <si>
    <t>1237 VERBAL - IMPUGNACION DE ASAMBLEAS, JUNTAS DIRECTIVAS O DE SOCIOS</t>
  </si>
  <si>
    <t>52 DEPARTAMENTO DE NARIÑO</t>
  </si>
  <si>
    <t>170 AUTO QUE DECLARA NULIDAD PROCESAL EN FIRME</t>
  </si>
  <si>
    <t>1238 VERBAL - PAGO POR CONSIGNACION</t>
  </si>
  <si>
    <t>54 DEPARTAMENTO DE NORTE DE SANTANDER</t>
  </si>
  <si>
    <t>177 AUTO QUE ORDENA DESVINCULAR DEL PROCESO</t>
  </si>
  <si>
    <t>1239 VERBAL - POSESORIO</t>
  </si>
  <si>
    <t>63 DEPARTAMENTO DE QUINDIO</t>
  </si>
  <si>
    <t>178 AUTO QUE RESUELVE RECURSO DE REPOSICION EN FIRME</t>
  </si>
  <si>
    <t>1240 VERBAL - RENDICION ESPONTANEA DE CUENTAS</t>
  </si>
  <si>
    <t>66 DEPARTAMENTO DE RISARALDA</t>
  </si>
  <si>
    <t>179 AUTO QUE DECRETA EL PAGO DE LA OBLIGACION</t>
  </si>
  <si>
    <t>1241 VERBAL - RENDICION PROVOCADA DE CUENTAS</t>
  </si>
  <si>
    <t>68 DEPARTAMENTO DE SANTANDER</t>
  </si>
  <si>
    <t>180 AUTO QUE DECRETA LA COSA JUZGADA</t>
  </si>
  <si>
    <t>1242 VERBAL - RESOLUCION DE COMPRAVENTA</t>
  </si>
  <si>
    <t>70 DEPARTAMENTO DE SUCRE</t>
  </si>
  <si>
    <t>181 ARCHIVO DEL EXPEDIENTE (MIGRACION)</t>
  </si>
  <si>
    <t>1243 VERBAL - RESTITUCION DE INMUEBLE ARRENDADO</t>
  </si>
  <si>
    <t>73 DEPARTAMENTO DE TOLIMA</t>
  </si>
  <si>
    <t>1244 VERBAL - SERVIDUMBRE</t>
  </si>
  <si>
    <t>76 DEPARTAMENTO DE VALLE DEL CAUCA</t>
  </si>
  <si>
    <t>1248 ACCION DE INCONSTITUCIONALIDAD</t>
  </si>
  <si>
    <t>81 DEPARTAMENTO DE ARAUCA</t>
  </si>
  <si>
    <t>1253 ACCION DE REPETICION</t>
  </si>
  <si>
    <t>85 DEPARTAMENTO DE CASANARE</t>
  </si>
  <si>
    <t>1254 CONTROL INMEDIATO DE LEGALIDAD</t>
  </si>
  <si>
    <t>86 DEPARTAMENTO DE PUTUMAYO</t>
  </si>
  <si>
    <t>1255 CONTROL POR VIA DE EXCEPCION</t>
  </si>
  <si>
    <t>88 DEPARTAMENTO DE SAN ANDRÉS, PROVIDENCIA Y SANTA CATALINA</t>
  </si>
  <si>
    <t>1256 CONTROVERSIAS CONTRACTUALES</t>
  </si>
  <si>
    <t>91 DEPARTAMENTO DE AMAZONAS</t>
  </si>
  <si>
    <t>1257 CUMPLIMIENTO DE NORMAS CON FUERZA MATERIAL DE LEY O DE ACTOS ADMINISTRATIVOS</t>
  </si>
  <si>
    <t>94 DEPARTAMENTO DE GUAINÍA</t>
  </si>
  <si>
    <t>1258 EJECUTIVO</t>
  </si>
  <si>
    <t>95 DEPARTAMENTO DE GUAVIARE</t>
  </si>
  <si>
    <t>1259 EJECUTIVO</t>
  </si>
  <si>
    <t>97 DEPARTAMENTO DE VAUPÉS</t>
  </si>
  <si>
    <t>1260 EJECUTIVO LABORAL</t>
  </si>
  <si>
    <t>99 DEPARTAMENTO DE VICHADA</t>
  </si>
  <si>
    <t>1262 NULIDAD DE LAS CARTAS DE NATURALEZA Y DE LAS RESOLUCIONES DE AUTORIZACION DE INSCRIPCION</t>
  </si>
  <si>
    <t>5000 DEPARTAMENTO ANTIOQUIA</t>
  </si>
  <si>
    <t>1263 NULIDAD ELECTORAL</t>
  </si>
  <si>
    <t>100 NO APLICA</t>
  </si>
  <si>
    <t>5001 MEDELLÍN - ANTIOQUIA</t>
  </si>
  <si>
    <t>1264 NULIDAD POR INCONSTITUCIONALIDAD</t>
  </si>
  <si>
    <t>5002 ABEJORRAL - ANTIOQUIA</t>
  </si>
  <si>
    <t>1265 NULIDAD SIMPLE</t>
  </si>
  <si>
    <t>5004 ABRIAQUÍ - ANTIOQUIA</t>
  </si>
  <si>
    <t>1266 NULIDAD Y RESTABLECIMIENTO DEL DERECHO</t>
  </si>
  <si>
    <t>5021 ALEJANDRÍA - ANTIOQUIA</t>
  </si>
  <si>
    <t>1267 NULIDAD Y RESTABLECIMIENTO DEL DERECHO (LESIVIDAD)</t>
  </si>
  <si>
    <t>5030 AMAGÁ - ANTIOQUIA</t>
  </si>
  <si>
    <t>1268 ORDINARIO LABORAL</t>
  </si>
  <si>
    <t>5031 AMALFI - ANTIOQUIA</t>
  </si>
  <si>
    <t>1269 PERDIDA DE INVESTIDURA</t>
  </si>
  <si>
    <t>5034 ANDES - ANTIOQUIA</t>
  </si>
  <si>
    <t>1270 PROTECCION DE LOS DERECHOS E INTERESES COLECTIVOS</t>
  </si>
  <si>
    <t>5036 ANGELÓPOLIS - ANTIOQUIA</t>
  </si>
  <si>
    <t>1271 RECURSO DE ANULACION CONTRA LAUDO ARBITRAL</t>
  </si>
  <si>
    <t>5038 ANGOSTURA - ANTIOQUIA</t>
  </si>
  <si>
    <t>1272 RECURSO DE UNIFICACION DE JURISPRUDENCIA</t>
  </si>
  <si>
    <t>5040 ANORÍ - ANTIOQUIA</t>
  </si>
  <si>
    <t>1273 RECURSO EXTRAORDINARIO DE REVISION</t>
  </si>
  <si>
    <t>5042 SANTA FE DE ANTIOQUIA - ANTIOQUIA</t>
  </si>
  <si>
    <t>1274 REPARACION DE LOS PERJUICIOS CAUSADOS A UN GRUPO</t>
  </si>
  <si>
    <t>5044 ANZÁ - ANTIOQUIA</t>
  </si>
  <si>
    <t>1275 REPARACION DIRECTA</t>
  </si>
  <si>
    <t>5045 APARTADÓ - ANTIOQUIA</t>
  </si>
  <si>
    <t>1276 SOLICITUD DE REVISION EVENTUAL</t>
  </si>
  <si>
    <t>5051 ARBOLETES - ANTIOQUIA</t>
  </si>
  <si>
    <t>1277 SOLICITUD DE REVISION EVENTUAL</t>
  </si>
  <si>
    <t>5055 ARGELIA - ANTIOQUIA</t>
  </si>
  <si>
    <t>1278 VERBAL</t>
  </si>
  <si>
    <t>5059 ARMENIA - ANTIOQUIA</t>
  </si>
  <si>
    <t>1279 VERBAL SUMARIO</t>
  </si>
  <si>
    <t>5079 BARBOSA - ANTIOQUIA</t>
  </si>
  <si>
    <t>5086 BELMIRA - ANTIOQUIA</t>
  </si>
  <si>
    <t>5088 BELLO - ANTIOQUIA</t>
  </si>
  <si>
    <t>5091 BETANIA - ANTIOQUIA</t>
  </si>
  <si>
    <t>5093 BETULIA - ANTIOQUIA</t>
  </si>
  <si>
    <t>5101 CIUDAD BOLÍVAR - ANTIOQUIA</t>
  </si>
  <si>
    <t>5107 BRICEÑO - ANTIOQUIA</t>
  </si>
  <si>
    <t>5113 BURITICÁ - ANTIOQUIA</t>
  </si>
  <si>
    <t>5120 CÁCERES - ANTIOQUIA</t>
  </si>
  <si>
    <t>5125 CAICEDO - ANTIOQUIA</t>
  </si>
  <si>
    <t>5129 CALDAS - ANTIOQUIA</t>
  </si>
  <si>
    <t>5134 CAMPAMENTO - ANTIOQUIA</t>
  </si>
  <si>
    <t>5138 CAÑASGORDAS - ANTIOQUIA</t>
  </si>
  <si>
    <t>5142 CARACOLÍ - ANTIOQUIA</t>
  </si>
  <si>
    <t>5145 CARAMANTA - ANTIOQUIA</t>
  </si>
  <si>
    <t>5147 CAREPA - ANTIOQUIA</t>
  </si>
  <si>
    <t>5148 CARMEN DE VIBORAL - ANTIOQUIA</t>
  </si>
  <si>
    <t>5150 CAROLINA - ANTIOQUIA</t>
  </si>
  <si>
    <t>5154 CAUCASIA - ANTIOQUIA</t>
  </si>
  <si>
    <t>5172 CHIGORODÓ - ANTIOQUIA</t>
  </si>
  <si>
    <t>5190 CISNEROS - ANTIOQUIA</t>
  </si>
  <si>
    <t>5197 COCORNÁ - ANTIOQUIA</t>
  </si>
  <si>
    <t>5206 CONCEPCIÓN - ANTIOQUIA</t>
  </si>
  <si>
    <t>5209 CONCORDIA - ANTIOQUIA</t>
  </si>
  <si>
    <t>5212 COPACABANA - ANTIOQUIA</t>
  </si>
  <si>
    <t>5234 DABEIBA - ANTIOQUIA</t>
  </si>
  <si>
    <t>5237 DON MATÍAS - ANTIOQUIA</t>
  </si>
  <si>
    <t>5240 EBÉJICO - ANTIOQUIA</t>
  </si>
  <si>
    <t>5250 EL BAGRE - ANTIOQUIA</t>
  </si>
  <si>
    <t>5264 ENTRERRIOS - ANTIOQUIA</t>
  </si>
  <si>
    <t>5266 ENVIGADO - ANTIOQUIA</t>
  </si>
  <si>
    <t>5282 FREDONIA - ANTIOQUIA</t>
  </si>
  <si>
    <t>5284 FRONTINO - ANTIOQUIA</t>
  </si>
  <si>
    <t>5306 GIRALDO - ANTIOQUIA</t>
  </si>
  <si>
    <t>5308 GIRARDOTA - ANTIOQUIA</t>
  </si>
  <si>
    <t>5310 GÓMEZ PLATA - ANTIOQUIA</t>
  </si>
  <si>
    <t>5313 GRANADA - ANTIOQUIA</t>
  </si>
  <si>
    <t>5315 GUADALUPE - ANTIOQUIA</t>
  </si>
  <si>
    <t>5318 GUARNE - ANTIOQUIA</t>
  </si>
  <si>
    <t>5321 GUATAPÉ - ANTIOQUIA</t>
  </si>
  <si>
    <t>5347 HELICONIA - ANTIOQUIA</t>
  </si>
  <si>
    <t>5353 HISPANIA - ANTIOQUIA</t>
  </si>
  <si>
    <t>5360 ITAGÜÍ - ANTIOQUIA</t>
  </si>
  <si>
    <t>5361 ITUANGO - ANTIOQUIA</t>
  </si>
  <si>
    <t>5364 JARDÍN - ANTIOQUIA</t>
  </si>
  <si>
    <t>5368 JERICÓ - ANTIOQUIA</t>
  </si>
  <si>
    <t>5376 LA CEJA - ANTIOQUIA</t>
  </si>
  <si>
    <t>5380 LA ESTRELLA - ANTIOQUIA</t>
  </si>
  <si>
    <t>5390 LA PINTADA - ANTIOQUIA</t>
  </si>
  <si>
    <t>5400 LA UNIÓN - ANTIOQUIA</t>
  </si>
  <si>
    <t>5411 LIBORINA - ANTIOQUIA</t>
  </si>
  <si>
    <t>5425 MACEO - ANTIOQUIA</t>
  </si>
  <si>
    <t>5440 MARINILLA - ANTIOQUIA</t>
  </si>
  <si>
    <t>5467 MONTEBELLO - ANTIOQUIA</t>
  </si>
  <si>
    <t>5475 MURINDÓ - ANTIOQUIA</t>
  </si>
  <si>
    <t>5480 MUTATÁ - ANTIOQUIA</t>
  </si>
  <si>
    <t>5483 NARIÑO - ANTIOQUIA</t>
  </si>
  <si>
    <t>5490 NECOCLÍ - ANTIOQUIA</t>
  </si>
  <si>
    <t>5495 NECHÍ - ANTIOQUIA</t>
  </si>
  <si>
    <t>5501 OLAYA - ANTIOQUIA</t>
  </si>
  <si>
    <t>5541 PEÑOL - ANTIOQUIA</t>
  </si>
  <si>
    <t>5543 PEQUE - ANTIOQUIA</t>
  </si>
  <si>
    <t>5576 PUEBLORRICO - ANTIOQUIA</t>
  </si>
  <si>
    <t>5579 PUERTO BERRÍO - ANTIOQUIA</t>
  </si>
  <si>
    <t>5585 PUERTO NARE - ANTIOQUIA</t>
  </si>
  <si>
    <t>5591 PUERTO TRIUNFO - ANTIOQUIA</t>
  </si>
  <si>
    <t>5604 REMEDIOS - ANTIOQUIA</t>
  </si>
  <si>
    <t>5607 RETIRO - ANTIOQUIA</t>
  </si>
  <si>
    <t>5615 RIONEGRO - ANTIOQUIA</t>
  </si>
  <si>
    <t>5628 SABANALARGA - ANTIOQUIA</t>
  </si>
  <si>
    <t>5631 SABANETA - ANTIOQUIA</t>
  </si>
  <si>
    <t>5642 SALGAR - ANTIOQUIA</t>
  </si>
  <si>
    <t>5647 SAN ANDRÉS - ANTIOQUIA</t>
  </si>
  <si>
    <t>5649 SAN CARLOS - ANTIOQUIA</t>
  </si>
  <si>
    <t>5652 SAN FRANCISCO - ANTIOQUIA</t>
  </si>
  <si>
    <t>5656 SAN JERÓNIMO - ANTIOQUIA</t>
  </si>
  <si>
    <t>5658 SAN JOSÉ DE LA MONTAÑA - ANTIOQUIA</t>
  </si>
  <si>
    <t>5659 SAN JUAN DE URABÁ - ANTIOQUIA</t>
  </si>
  <si>
    <t>5660 SAN LUIS - ANTIOQUIA</t>
  </si>
  <si>
    <t>5664 SAN PEDRO - ANTIOQUIA</t>
  </si>
  <si>
    <t>5665 SAN PEDRO DE URABÁ - ANTIOQUIA</t>
  </si>
  <si>
    <t>5667 SAN RAFAEL - ANTIOQUIA</t>
  </si>
  <si>
    <t>5670 SAN ROQUE - ANTIOQUIA</t>
  </si>
  <si>
    <t>5674 SAN VICENTE - ANTIOQUIA</t>
  </si>
  <si>
    <t>5679 SANTA BÁRBARA - ANTIOQUIA</t>
  </si>
  <si>
    <t>5686 SANTA ROSA DE OSOS - ANTIOQUIA</t>
  </si>
  <si>
    <t>5690 SANTO DOMINGO - ANTIOQUIA</t>
  </si>
  <si>
    <t>5697 SANTUARIO - ANTIOQUIA</t>
  </si>
  <si>
    <t>5736 SEGOVIA - ANTIOQUIA</t>
  </si>
  <si>
    <t>5756 SONSÓN - ANTIOQUIA</t>
  </si>
  <si>
    <t>5761 SOPETRÁN - ANTIOQUIA</t>
  </si>
  <si>
    <t>5789 TÁMESIS - ANTIOQUIA</t>
  </si>
  <si>
    <t>5790 TARAZÁ - ANTIOQUIA</t>
  </si>
  <si>
    <t>5792 TARSO - ANTIOQUIA</t>
  </si>
  <si>
    <t>5809 TITIRIBÍ - ANTIOQUIA</t>
  </si>
  <si>
    <t>5819 TOLEDO - ANTIOQUIA</t>
  </si>
  <si>
    <t>5837 TURBO - ANTIOQUIA</t>
  </si>
  <si>
    <t>5842 URAMITA - ANTIOQUIA</t>
  </si>
  <si>
    <t>5847 URRAO - ANTIOQUIA</t>
  </si>
  <si>
    <t>5854 VALDIVIA - ANTIOQUIA</t>
  </si>
  <si>
    <t>5856 VALPARAISO - ANTIOQUIA</t>
  </si>
  <si>
    <t>5858 VEGACHÍ - ANTIOQUIA</t>
  </si>
  <si>
    <t>5861 VENECIA - ANTIOQUIA</t>
  </si>
  <si>
    <t>5873 VIGIA DEL FUERTE - ANTIOQUIA</t>
  </si>
  <si>
    <t>5885 YALÍ - ANTIOQUIA</t>
  </si>
  <si>
    <t>5887 YARUMAL - ANTIOQUIA</t>
  </si>
  <si>
    <t>5890 YOLOMBÓ - ANTIOQUIA</t>
  </si>
  <si>
    <t>5893 YONDÓ (Casabe) - ANTIOQUIA</t>
  </si>
  <si>
    <t>5895 ZARAGOZA - ANTIOQUIA</t>
  </si>
  <si>
    <t>8000 DEPARTAMENTO ATLANTICO</t>
  </si>
  <si>
    <t>8001 BARRANQUILLA - ATLÁNTICO</t>
  </si>
  <si>
    <t>8078 BARANOA - ATLÁNTICO</t>
  </si>
  <si>
    <t>8137 CAMPO DE LA CRUZ - ATLÁNTICO</t>
  </si>
  <si>
    <t>8141 CANDELARIA - ATLÁNTICO</t>
  </si>
  <si>
    <t>8296 GALAPA - ATLÁNTICO</t>
  </si>
  <si>
    <t>8372 JUAN DE ACOSTA - ATLÁNTICO</t>
  </si>
  <si>
    <t>8421 LURUACO - ATLÁNTICO</t>
  </si>
  <si>
    <t>8433 MALAMBO - ATLÁNTICO</t>
  </si>
  <si>
    <t>8436 MANATÍ - ATLÁNTICO</t>
  </si>
  <si>
    <t>8520 PALMAR DE VARELA - ATLÁNTICO</t>
  </si>
  <si>
    <t>8549 PIOJÓ - ATLÁNTICO</t>
  </si>
  <si>
    <t>8558 POLONUEVO - ATLÁNTICO</t>
  </si>
  <si>
    <t>8560 PONEDERA - ATLÁNTICO</t>
  </si>
  <si>
    <t>8573 PUERTO COLOMBIA - ATLÁNTICO</t>
  </si>
  <si>
    <t>8606 REPELÓN - ATLÁNTICO</t>
  </si>
  <si>
    <t>8634 SABANAGRANDE - ATLÁNTICO</t>
  </si>
  <si>
    <t>8638 SABANALARGA - ATLÁNTICO</t>
  </si>
  <si>
    <t>8675 SANTA LUCÍA - ATLÁNTICO</t>
  </si>
  <si>
    <t>8685 SANTO TOMÁS - ATLÁNTICO</t>
  </si>
  <si>
    <t>8758 SOLEDAD - ATLÁNTICO</t>
  </si>
  <si>
    <t>8770 SUAN - ATLÁNTICO</t>
  </si>
  <si>
    <t>8832 TUBARÁ - ATLÁNTICO</t>
  </si>
  <si>
    <t>8849 USIACURÍ - ATLÁNTICO</t>
  </si>
  <si>
    <t>11001 BOGOTÁ, D.C. - CUNDINAMARCA</t>
  </si>
  <si>
    <t>13000 DEPARTAMENTO BOLÍVAR</t>
  </si>
  <si>
    <t>13001 CARTAGENA DE INDIAS - BOLÍVAR</t>
  </si>
  <si>
    <t>13006 ACHÍ - BOLÍVAR</t>
  </si>
  <si>
    <t>13030 ALTOS DEL ROSARIO - BOLÍVAR</t>
  </si>
  <si>
    <t>13042 ARENAL - BOLÍVAR</t>
  </si>
  <si>
    <t>13052 ARJONA - BOLÍVAR</t>
  </si>
  <si>
    <t>13062 ARROYOHONDO - BOLÍVAR</t>
  </si>
  <si>
    <t>13074 BARRANCO DE LOBA - BOLÍVAR</t>
  </si>
  <si>
    <t>13140 CALAMAR - BOLÍVAR</t>
  </si>
  <si>
    <t>13160 CANTAGALLO - BOLÍVAR</t>
  </si>
  <si>
    <t>13188 CICUCO - BOLÍVAR</t>
  </si>
  <si>
    <t>13212 CÓRDOBA - BOLÍVAR</t>
  </si>
  <si>
    <t>13222 CLEMENCIA - BOLÍVAR</t>
  </si>
  <si>
    <t>13244 EL CARMEN DE BOLÍVAR - BOLÍVAR</t>
  </si>
  <si>
    <t>13248 EL GUAMO - BOLÍVAR</t>
  </si>
  <si>
    <t>13268 EL PEÑÓN - BOLÍVAR</t>
  </si>
  <si>
    <t>13300 HATILLO DE LOBA - BOLÍVAR</t>
  </si>
  <si>
    <t>13430 MAGANGUÉ - BOLÍVAR</t>
  </si>
  <si>
    <t>13433 MAHATES - BOLÍVAR</t>
  </si>
  <si>
    <t>13440 MARGARITA - BOLÍVAR</t>
  </si>
  <si>
    <t>13442 MARÍA LA BAJA - BOLÍVAR</t>
  </si>
  <si>
    <t>13458 MONTECRISTO - BOLÍVAR</t>
  </si>
  <si>
    <t>13468 MOMPÓS - BOLÍVAR</t>
  </si>
  <si>
    <t>13473 MORALES - BOLÍVAR</t>
  </si>
  <si>
    <t>13490 NOROSI - BOLÍVAR</t>
  </si>
  <si>
    <t>13549 PINILLOS - BOLÍVAR</t>
  </si>
  <si>
    <t>13580 REGIDOR - BOLÍVAR</t>
  </si>
  <si>
    <t>13600 RIOVIEJO - BOLÍVAR</t>
  </si>
  <si>
    <t>13620 SAN CRISTÓBAL - BOLÍVAR</t>
  </si>
  <si>
    <t>13647 SAN ESTANISLAO - BOLÍVAR</t>
  </si>
  <si>
    <t>13650 SAN FERNANDO - BOLÍVAR</t>
  </si>
  <si>
    <t>13654 SAN JACINTO - BOLÍVAR</t>
  </si>
  <si>
    <t>13655 SAN JACINTO DEL CAUCA - BOLÍVAR</t>
  </si>
  <si>
    <t>13657 SAN JUAN NEPOMUCENO - BOLÍVAR</t>
  </si>
  <si>
    <t>13667 SAN MARTIN DE LOBA - BOLÍVAR</t>
  </si>
  <si>
    <t>13670 SAN PABLO - BOLÍVAR</t>
  </si>
  <si>
    <t>13673 SANTA CATALINA - BOLÍVAR</t>
  </si>
  <si>
    <t>13683 SANTA ROSA - BOLÍVAR</t>
  </si>
  <si>
    <t>13688 SANTA ROSA DEL SUR - BOLÍVAR</t>
  </si>
  <si>
    <t>13744 SIMITÍ - BOLÍVAR</t>
  </si>
  <si>
    <t>13760 SOPLAVIENTO - BOLÍVAR</t>
  </si>
  <si>
    <t>13780 TALAIGUA NUEVO - BOLÍVAR</t>
  </si>
  <si>
    <t>13810 TIQUISIO (Puerto Rico) - BOLÍVAR</t>
  </si>
  <si>
    <t>13836 TURBACO - BOLÍVAR</t>
  </si>
  <si>
    <t>13838 TURBANA - BOLÍVAR</t>
  </si>
  <si>
    <t>13873 VILLANUEVA - BOLÍVAR</t>
  </si>
  <si>
    <t>13894 ZAMBRANO - BOLÍVAR</t>
  </si>
  <si>
    <t>15000 DEPARTAMENTO BOYACÁ</t>
  </si>
  <si>
    <t>15001 TUNJA - BOYACÁ</t>
  </si>
  <si>
    <t>15022 ALMEIDA - BOYACÁ</t>
  </si>
  <si>
    <t>15047 AQUITANIA - BOYACÁ</t>
  </si>
  <si>
    <t>15051 ARCABUCO - BOYACÁ</t>
  </si>
  <si>
    <t>15087 BELÉN - BOYACÁ</t>
  </si>
  <si>
    <t>15090 BERBEO - BOYACÁ</t>
  </si>
  <si>
    <t>15092 BETÉITIVA - BOYACÁ</t>
  </si>
  <si>
    <t>15097 BOAVITA - BOYACÁ</t>
  </si>
  <si>
    <t>15104 BOYACÁ - BOYACÁ</t>
  </si>
  <si>
    <t>15106 BRICEÑO - BOYACÁ</t>
  </si>
  <si>
    <t>15109 BUENAVISTA - BOYACÁ</t>
  </si>
  <si>
    <t>15114 BUSBANZÁ - BOYACÁ</t>
  </si>
  <si>
    <t>15131 CALDAS - BOYACÁ</t>
  </si>
  <si>
    <t>15135 CAMPOHERMOSO - BOYACÁ</t>
  </si>
  <si>
    <t>15162 CERINZA - BOYACÁ</t>
  </si>
  <si>
    <t>15172 CHINAVITA - BOYACÁ</t>
  </si>
  <si>
    <t>15176 CHIQUINQUIRÁ - BOYACÁ</t>
  </si>
  <si>
    <t>15180 CHISCAS - BOYACÁ</t>
  </si>
  <si>
    <t>15183 CHITA - BOYACÁ</t>
  </si>
  <si>
    <t>15185 CHITARAQUE - BOYACÁ</t>
  </si>
  <si>
    <t>15187 CHIVATÁ - BOYACÁ</t>
  </si>
  <si>
    <t>15189 CIÉNEGA - BOYACÁ</t>
  </si>
  <si>
    <t>15204 CÓMBITA - BOYACÁ</t>
  </si>
  <si>
    <t>15212 COPER - BOYACÁ</t>
  </si>
  <si>
    <t>15215 CORRALES - BOYACÁ</t>
  </si>
  <si>
    <t>15218 COVARACHÍA - BOYACÁ</t>
  </si>
  <si>
    <t>15223 CUBARÁ - BOYACÁ</t>
  </si>
  <si>
    <t>15224 CUCAITA - BOYACÁ</t>
  </si>
  <si>
    <t>15226 CUÍTIVA - BOYACÁ</t>
  </si>
  <si>
    <t>15232 CHÍQUIZA - BOYACÁ</t>
  </si>
  <si>
    <t>15236 CHIVOR - BOYACÁ</t>
  </si>
  <si>
    <t>15238 DUITAMA - BOYACÁ</t>
  </si>
  <si>
    <t>15244 EL COCUY - BOYACÁ</t>
  </si>
  <si>
    <t>15248 EL ESPINO - BOYACÁ</t>
  </si>
  <si>
    <t>15272 FIRAVITOBA - BOYACÁ</t>
  </si>
  <si>
    <t>15276 FLORESTA - BOYACÁ</t>
  </si>
  <si>
    <t>15293 GACHANTIVÁ - BOYACÁ</t>
  </si>
  <si>
    <t>15296 GÁMEZA - BOYACÁ</t>
  </si>
  <si>
    <t>15299 GARAGOA - BOYACÁ</t>
  </si>
  <si>
    <t>15317 GUACAMAYAS - BOYACÁ</t>
  </si>
  <si>
    <t>15322 GUATEQUE - BOYACÁ</t>
  </si>
  <si>
    <t>15325 GUAYATÁ - BOYACÁ</t>
  </si>
  <si>
    <t>15332 GUICÁN - BOYACÁ</t>
  </si>
  <si>
    <t>15362 IZA - BOYACÁ</t>
  </si>
  <si>
    <t>15367 JENESANO - BOYACÁ</t>
  </si>
  <si>
    <t>15368 JERICÓ - BOYACÁ</t>
  </si>
  <si>
    <t>15377 LABRANZAGRANDE - BOYACÁ</t>
  </si>
  <si>
    <t>15380 LA CAPILLA - BOYACÁ</t>
  </si>
  <si>
    <t>15401 LA VICTORIA - BOYACÁ</t>
  </si>
  <si>
    <t>15403 LA UVITA - BOYACÁ</t>
  </si>
  <si>
    <t>15407 VILLA DE LEIVA - BOYACÁ</t>
  </si>
  <si>
    <t>15425 MACANAL - BOYACÁ</t>
  </si>
  <si>
    <t>15442 MARIPÍ - BOYACÁ</t>
  </si>
  <si>
    <t>15455 MIRAFLORES - BOYACÁ</t>
  </si>
  <si>
    <t>15464 MONGUA - BOYACÁ</t>
  </si>
  <si>
    <t>15466 MONGUÍ - BOYACÁ</t>
  </si>
  <si>
    <t>15469 MONIQUIRÁ - BOYACÁ</t>
  </si>
  <si>
    <t>15476 MOTAVITA - BOYACÁ</t>
  </si>
  <si>
    <t>15480 MUZO - BOYACÁ</t>
  </si>
  <si>
    <t>15491 NOBSA - BOYACÁ</t>
  </si>
  <si>
    <t>15494 NUEVO COLÓN - BOYACÁ</t>
  </si>
  <si>
    <t>15500 OICATÁ - BOYACÁ</t>
  </si>
  <si>
    <t>15507 OTANCHE - BOYACÁ</t>
  </si>
  <si>
    <t>15511 PACHAVITA - BOYACÁ</t>
  </si>
  <si>
    <t>15514 PÁEZ - BOYACÁ</t>
  </si>
  <si>
    <t>15516 PAIPA - BOYACÁ</t>
  </si>
  <si>
    <t>15518 PAJARITO - BOYACÁ</t>
  </si>
  <si>
    <t>15522 PANQUEBA - BOYACÁ</t>
  </si>
  <si>
    <t>15531 PAUNA - BOYACÁ</t>
  </si>
  <si>
    <t>15533 PAYA - BOYACÁ</t>
  </si>
  <si>
    <t>15537 PAZ DE RIO - BOYACÁ</t>
  </si>
  <si>
    <t>15542 PESCA - BOYACÁ</t>
  </si>
  <si>
    <t>15550 PISVA - BOYACÁ</t>
  </si>
  <si>
    <t>15572 PUERTO BOYACÁ - BOYACÁ</t>
  </si>
  <si>
    <t>15580 QUÍPAMA - BOYACÁ</t>
  </si>
  <si>
    <t>15599 RAMIRIQUÍ - BOYACÁ</t>
  </si>
  <si>
    <t>15600 RÁQUIRA - BOYACÁ</t>
  </si>
  <si>
    <t>15621 RONDÓN - BOYACÁ</t>
  </si>
  <si>
    <t>15632 SABOYÁ - BOYACÁ</t>
  </si>
  <si>
    <t>15638 SÁCHICA - BOYACÁ</t>
  </si>
  <si>
    <t>15646 SAMACÁ - BOYACÁ</t>
  </si>
  <si>
    <t>15660 SAN EDUARDO - BOYACÁ</t>
  </si>
  <si>
    <t>15664 SAN JOSÉ DE PARE - BOYACÁ</t>
  </si>
  <si>
    <t>15667 SAN LUIS DE GACENO - BOYACÁ</t>
  </si>
  <si>
    <t>15673 SAN MATEO - BOYACÁ</t>
  </si>
  <si>
    <t>15676 SAN MIGUEL DE SEMA - BOYACÁ</t>
  </si>
  <si>
    <t>15681 SAN PABLO DE BORBUR - BOYACÁ</t>
  </si>
  <si>
    <t>15686 SANTANA - BOYACÁ</t>
  </si>
  <si>
    <t>15690 SANTA MARÍA - BOYACÁ</t>
  </si>
  <si>
    <t>15693 SANTA ROSA DE VITERBO - BOYACÁ</t>
  </si>
  <si>
    <t>15696 SANTA SOFÍA - BOYACÁ</t>
  </si>
  <si>
    <t>15720 SATIVANORTE - BOYACÁ</t>
  </si>
  <si>
    <t>15723 SATIVASUR - BOYACÁ</t>
  </si>
  <si>
    <t>15740 SIACHOQUE - BOYACÁ</t>
  </si>
  <si>
    <t>15753 SOATÁ - BOYACÁ</t>
  </si>
  <si>
    <t>15755 SOCOTÁ - BOYACÁ</t>
  </si>
  <si>
    <t>15757 SOCHA - BOYACÁ</t>
  </si>
  <si>
    <t>15759 SOGAMOSO - BOYACÁ</t>
  </si>
  <si>
    <t>15761 SOMONDOCO - BOYACÁ</t>
  </si>
  <si>
    <t>15762 SORA - BOYACÁ</t>
  </si>
  <si>
    <t>15763 SOTAQUIRÁ - BOYACÁ</t>
  </si>
  <si>
    <t>15764 SORACÁ - BOYACÁ</t>
  </si>
  <si>
    <t>15774 SUSACÓN - BOYACÁ</t>
  </si>
  <si>
    <t>15776 SUTAMARCHÁN - BOYACÁ</t>
  </si>
  <si>
    <t>15778 SUTATENZA - BOYACÁ</t>
  </si>
  <si>
    <t>15790 TASCO - BOYACÁ</t>
  </si>
  <si>
    <t>15798 TENZA - BOYACÁ</t>
  </si>
  <si>
    <t>15804 TIBANÁ - BOYACÁ</t>
  </si>
  <si>
    <t>15806 TIBASOSA - BOYACÁ</t>
  </si>
  <si>
    <t>15808 TINJACÁ - BOYACÁ</t>
  </si>
  <si>
    <t>15810 TIPACOQUE - BOYACÁ</t>
  </si>
  <si>
    <t>15814 TOCA - BOYACÁ</t>
  </si>
  <si>
    <t>15816 TOGÜÍ - BOYACÁ</t>
  </si>
  <si>
    <t>15820 TÓPAGA - BOYACÁ</t>
  </si>
  <si>
    <t>15822 TOTA - BOYACÁ</t>
  </si>
  <si>
    <t>15832 TUNUNGUÁ - BOYACÁ</t>
  </si>
  <si>
    <t>15835 TURMEQUÉ - BOYACÁ</t>
  </si>
  <si>
    <t>15837 TUTA - BOYACÁ</t>
  </si>
  <si>
    <t>15839 TUTAZÁ - BOYACÁ</t>
  </si>
  <si>
    <t>15842 ÚMBITA - BOYACÁ</t>
  </si>
  <si>
    <t>15861 VENTAQUEMADA - BOYACÁ</t>
  </si>
  <si>
    <t>15879 VIRACACHÁ - BOYACÁ</t>
  </si>
  <si>
    <t>15897 ZETAQUIRÁ - BOYACÁ</t>
  </si>
  <si>
    <t>17000 DEPARTAMENTO DE CALDAS</t>
  </si>
  <si>
    <t>17001 MANIZALES - CALDAS</t>
  </si>
  <si>
    <t>17013 AGUADAS - CALDAS</t>
  </si>
  <si>
    <t>17042 ANSERMA - CALDAS</t>
  </si>
  <si>
    <t>17050 ARANZAZU - CALDAS</t>
  </si>
  <si>
    <t>17088 BELALCAZAR - CALDAS</t>
  </si>
  <si>
    <t>17174 CHINCHINÁ - CALDAS</t>
  </si>
  <si>
    <t>17272 FILADELFIA - CALDAS</t>
  </si>
  <si>
    <t>17380 LA DORADA - CALDAS</t>
  </si>
  <si>
    <t>17388 LA MERCED - CALDAS</t>
  </si>
  <si>
    <t>17433 MANZANARES - CALDAS</t>
  </si>
  <si>
    <t>17442 MARMATO - CALDAS</t>
  </si>
  <si>
    <t>17444 MARQUETALIA - CALDAS</t>
  </si>
  <si>
    <t>17446 MARULANDA - CALDAS</t>
  </si>
  <si>
    <t>17486 NEIRA - CALDAS</t>
  </si>
  <si>
    <t>17495 NORCASIA - CALDAS</t>
  </si>
  <si>
    <t>17513 PÁCORA - CALDAS</t>
  </si>
  <si>
    <t>17524 PALESTINA - CALDAS</t>
  </si>
  <si>
    <t>17541 PENSILVANIA - CALDAS</t>
  </si>
  <si>
    <t>17614 RIOSUCIO - CALDAS</t>
  </si>
  <si>
    <t>17616 RISARALDA - CALDAS</t>
  </si>
  <si>
    <t>17653 SALAMINA - CALDAS</t>
  </si>
  <si>
    <t>17662 SAMANÁ - CALDAS</t>
  </si>
  <si>
    <t>17665 SAN JOSÉ - CALDAS</t>
  </si>
  <si>
    <t>17777 SUPIA - CALDAS</t>
  </si>
  <si>
    <t>17867 VICTORIA - CALDAS</t>
  </si>
  <si>
    <t>17873 VILLAMARIA - CALDAS</t>
  </si>
  <si>
    <t>17877 VITERBO - CALDAS</t>
  </si>
  <si>
    <t>18000 DEPARTAMENTO CAQUETÁ</t>
  </si>
  <si>
    <t>18001 FLORENCIA - CAQUETÁ</t>
  </si>
  <si>
    <t>18029 ALBANIA - CAQUETÁ</t>
  </si>
  <si>
    <t>18094 BELÉN DE LOS ANDAQUÍES - CAQUETÁ</t>
  </si>
  <si>
    <t>18150 CARTAGENA DEL CHAIRÁ - CAQUETÁ</t>
  </si>
  <si>
    <t>18205 CURILLO - CAQUETÁ</t>
  </si>
  <si>
    <t>18247 EL DONCELLO - CAQUETÁ</t>
  </si>
  <si>
    <t>18256 EL PAUJIL - CAQUETÁ</t>
  </si>
  <si>
    <t>18410 MONTAÑITA - CAQUETÁ</t>
  </si>
  <si>
    <t>18460 MILÁN - CAQUETÁ</t>
  </si>
  <si>
    <t>18479 MORELIA - CAQUETÁ</t>
  </si>
  <si>
    <t>18592 PUERTO RICO - CAQUETÁ</t>
  </si>
  <si>
    <t>18610 SAN JOSÉ DEL FRAGUA - CAQUETÁ</t>
  </si>
  <si>
    <t>18753 SAN VICENTE DEL CAGUÁN - CAQUETÁ</t>
  </si>
  <si>
    <t>18756 SOLANO - CAQUETÁ</t>
  </si>
  <si>
    <t>18785 SOLITA - CAQUETÁ</t>
  </si>
  <si>
    <t>18860 VALPARAÍSO - CAQUETÁ</t>
  </si>
  <si>
    <t>19000 DEPARTAMENTO CAUCA</t>
  </si>
  <si>
    <t>19001 POPAYÁN - CAUCA</t>
  </si>
  <si>
    <t>19022 ALMAGUER - CAUCA</t>
  </si>
  <si>
    <t>19050 ARGELIA - CAUCA</t>
  </si>
  <si>
    <t>19075 BALBOA - CAUCA</t>
  </si>
  <si>
    <t>19100 BOLÍVAR - CAUCA</t>
  </si>
  <si>
    <t>19110 BUENOS AIRES - CAUCA</t>
  </si>
  <si>
    <t>19130 CAJIBÍO - CAUCA</t>
  </si>
  <si>
    <t>19137 CALDONO - CAUCA</t>
  </si>
  <si>
    <t>19142 CALOTO - CAUCA</t>
  </si>
  <si>
    <t>19212 CORINTO - CAUCA</t>
  </si>
  <si>
    <t>19256 EL TAMBO - CAUCA</t>
  </si>
  <si>
    <t>19290 FLORENCIA - CAUCA</t>
  </si>
  <si>
    <t>19300 GUACHENE - CAUCA</t>
  </si>
  <si>
    <t>19318 GUAPI - CAUCA</t>
  </si>
  <si>
    <t>19355 INZÁ - CAUCA</t>
  </si>
  <si>
    <t>19364 JAMBALÓ - CAUCA</t>
  </si>
  <si>
    <t>19392 LA SIERRA - CAUCA</t>
  </si>
  <si>
    <t>19397 LA VEGA - CAUCA</t>
  </si>
  <si>
    <t>19418 LÓPEZ - CAUCA</t>
  </si>
  <si>
    <t>19450 MERCADERES - CAUCA</t>
  </si>
  <si>
    <t>19455 MIRANDA - CAUCA</t>
  </si>
  <si>
    <t>19473 MORALES - CAUCA</t>
  </si>
  <si>
    <t>19513 PADILLA - CAUCA</t>
  </si>
  <si>
    <t>19517 PÁEZ (Belalcázar) - CAUCA</t>
  </si>
  <si>
    <t>19532 PATÍA (El Bordo) - CAUCA</t>
  </si>
  <si>
    <t>19533 PIAMONTE - CAUCA</t>
  </si>
  <si>
    <t>19548 PIENDAMÓ - CAUCA</t>
  </si>
  <si>
    <t>19573 PUERTO TEJADA - CAUCA</t>
  </si>
  <si>
    <t>19585 PURACÉ (Coconuco) - CAUCA</t>
  </si>
  <si>
    <t>19622 ROSAS - CAUCA</t>
  </si>
  <si>
    <t>19693 SAN SEBASTIÁN - CAUCA</t>
  </si>
  <si>
    <t>19698 SANTANDER DE QUILICHAO - CAUCA</t>
  </si>
  <si>
    <t>19701 SANTA ROSA - CAUCA</t>
  </si>
  <si>
    <t>19743 SILVIA - CAUCA</t>
  </si>
  <si>
    <t>19760 SOTARÁ (Paispamba) - CAUCA</t>
  </si>
  <si>
    <t>19780 SUÁREZ - CAUCA</t>
  </si>
  <si>
    <t>19785 SUCRE - CAUCA</t>
  </si>
  <si>
    <t>19807 TIMBÍO - CAUCA</t>
  </si>
  <si>
    <t>19809 TIMBIQUÍ - CAUCA</t>
  </si>
  <si>
    <t>19821 TORIBÍO - CAUCA</t>
  </si>
  <si>
    <t>19824 TOTORÓ - CAUCA</t>
  </si>
  <si>
    <t>19845 VILLA RICA - CAUCA</t>
  </si>
  <si>
    <t>20000 DEPARTAMENTO CESAR</t>
  </si>
  <si>
    <t>20001 VALLEDUPAR - CESAR</t>
  </si>
  <si>
    <t>20011 AGUACHICA - CESAR</t>
  </si>
  <si>
    <t>20013 AGUSTÍN CODAZZI - CESAR</t>
  </si>
  <si>
    <t>20032 ASTREA - CESAR</t>
  </si>
  <si>
    <t>20045 BECERRILL - CESAR</t>
  </si>
  <si>
    <t>20060 BOSCONIA - CESAR</t>
  </si>
  <si>
    <t>20175 CHIMICHAGUA - CESAR</t>
  </si>
  <si>
    <t>20178 CHIRIGUANÁ - CESAR</t>
  </si>
  <si>
    <t>20228 CURUMANÍ - CESAR</t>
  </si>
  <si>
    <t>20238 EL COPEY - CESAR</t>
  </si>
  <si>
    <t>20250 EL PASO - CESAR</t>
  </si>
  <si>
    <t>20295 GAMARRA - CESAR</t>
  </si>
  <si>
    <t>20310 GONZÁLEZ - CESAR</t>
  </si>
  <si>
    <t>20383 LA GLORIA - CESAR</t>
  </si>
  <si>
    <t>20400 LA JAGUA DE IBIRICO - CESAR</t>
  </si>
  <si>
    <t>20443 MANAURE BALCÓN DEL CESAR - CESAR</t>
  </si>
  <si>
    <t>20517 PAILITAS - CESAR</t>
  </si>
  <si>
    <t>20550 PELAYA - CESAR</t>
  </si>
  <si>
    <t>20570 PUEBLO BELLO - CESAR</t>
  </si>
  <si>
    <t>20614 RIO DE ORO - CESAR</t>
  </si>
  <si>
    <t>20621 LA PAZ - CESAR</t>
  </si>
  <si>
    <t>20710 SAN ALBERTO - CESAR</t>
  </si>
  <si>
    <t>20750 SAN DIEGO - CESAR</t>
  </si>
  <si>
    <t>20770 SAN MARTÍN - CESAR</t>
  </si>
  <si>
    <t>20787 TAMALAMEQUE - CESAR</t>
  </si>
  <si>
    <t>23000 DEPARTAMENTO CÓRDOBA</t>
  </si>
  <si>
    <t>23001 MONTERÍA - CÓRDOBA</t>
  </si>
  <si>
    <t>23068 AYAPEL - CÓRDOBA</t>
  </si>
  <si>
    <t>23079 BUENAVISTA - CÓRDOBA</t>
  </si>
  <si>
    <t>23090 CANALETE - CÓRDOBA</t>
  </si>
  <si>
    <t>23162 CERETÉ - CÓRDOBA</t>
  </si>
  <si>
    <t>23168 CHIMA - CÓRDOBA</t>
  </si>
  <si>
    <t>23182 CHINÚ - CÓRDOBA</t>
  </si>
  <si>
    <t>23189 CIÉNAGA DE ORO - CÓRDOBA</t>
  </si>
  <si>
    <t>23300 COTORRA - CÓRDOBA</t>
  </si>
  <si>
    <t>23350 LA APARTADA - CÓRDOBA</t>
  </si>
  <si>
    <t>23417 LORICA - CÓRDOBA</t>
  </si>
  <si>
    <t>23419 LOS CÓRDOBAS - CÓRDOBA</t>
  </si>
  <si>
    <t>23464 MOMIL - CÓRDOBA</t>
  </si>
  <si>
    <t>23466 MONTELÍBANO - CÓRDOBA</t>
  </si>
  <si>
    <t>23500 MOÑITOS - CÓRDOBA</t>
  </si>
  <si>
    <t>23555 PLANETA RICA - CÓRDOBA</t>
  </si>
  <si>
    <t>23570 PUEBLO NUEVO - CÓRDOBA</t>
  </si>
  <si>
    <t>23574 PUERTO ESCONDIDO - CÓRDOBA</t>
  </si>
  <si>
    <t>23580 PUERTO LIBERTADOR - CÓRDOBA</t>
  </si>
  <si>
    <t>23586 PURÍSIMA - CÓRDOBA</t>
  </si>
  <si>
    <t>23660 SAHAGÚN - CÓRDOBA</t>
  </si>
  <si>
    <t>23670 SAN ANDRÉS DE SOTAVENTO - CÓRDOBA</t>
  </si>
  <si>
    <t>23672 SAN ANTERO - CÓRDOBA</t>
  </si>
  <si>
    <t>23675 SAN BERNARDO DEL VIENTO - CÓRDOBA</t>
  </si>
  <si>
    <t>23678 SAN CARLOS - CÓRDOBA</t>
  </si>
  <si>
    <t>23682 SAN JOSE DE URE - CÓRDOBA</t>
  </si>
  <si>
    <t>23686 SAN PELAYO - CÓRDOBA</t>
  </si>
  <si>
    <t>23807 TIERRALTA - CÓRDOBA</t>
  </si>
  <si>
    <t>23815 TUCHÍN - CÓRDOBA</t>
  </si>
  <si>
    <t>23855 VALENCIA - CÓRDOBA</t>
  </si>
  <si>
    <t>25000 DEPARTAMENTO CUNDINAMARCA</t>
  </si>
  <si>
    <t>25001 AGUA DE DIOS - CUNDINAMARCA</t>
  </si>
  <si>
    <t>25019 ALBÁN - CUNDINAMARCA</t>
  </si>
  <si>
    <t>25035 ANAPOIMA - CUNDINAMARCA</t>
  </si>
  <si>
    <t>25040 ANOLAIMA - CUNDINAMARCA</t>
  </si>
  <si>
    <t>25053 ARBELÁEZ - CUNDINAMARCA</t>
  </si>
  <si>
    <t>25086 BELTRÁN - CUNDINAMARCA</t>
  </si>
  <si>
    <t>25095 BITUIMA - CUNDINAMARCA</t>
  </si>
  <si>
    <t>25099 BOJACÁ - CUNDINAMARCA</t>
  </si>
  <si>
    <t>25120 CABRERA - CUNDINAMARCA</t>
  </si>
  <si>
    <t>25123 CACHIPAY - CUNDINAMARCA</t>
  </si>
  <si>
    <t>25126 CAJICÁ - CUNDINAMARCA</t>
  </si>
  <si>
    <t>25148 CAPARRAPÍ - CUNDINAMARCA</t>
  </si>
  <si>
    <t>25151 CÁQUEZA - CUNDINAMARCA</t>
  </si>
  <si>
    <t>25154 CARMEN DE CARUPA - CUNDINAMARCA</t>
  </si>
  <si>
    <t>25168 CHAGUANÍ - CUNDINAMARCA</t>
  </si>
  <si>
    <t>25175 CHÍA - CUNDINAMARCA</t>
  </si>
  <si>
    <t>25178 CHIPAQUE - CUNDINAMARCA</t>
  </si>
  <si>
    <t>25181 CHOACHÍ - CUNDINAMARCA</t>
  </si>
  <si>
    <t>25183 CHOCONTÁ - CUNDINAMARCA</t>
  </si>
  <si>
    <t>25200 COGUA - CUNDINAMARCA</t>
  </si>
  <si>
    <t>25214 COTA - CUNDINAMARCA</t>
  </si>
  <si>
    <t>25224 CUCUNUBÁ - CUNDINAMARCA</t>
  </si>
  <si>
    <t>25245 EL COLEGIO - CUNDINAMARCA</t>
  </si>
  <si>
    <t>25258 EL PEÑÓN - CUNDINAMARCA</t>
  </si>
  <si>
    <t>25260 EL ROSAL - CUNDINAMARCA</t>
  </si>
  <si>
    <t>25269 FACATATIVÁ - CUNDINAMARCA</t>
  </si>
  <si>
    <t>25279 FÓMEQUE - CUNDINAMARCA</t>
  </si>
  <si>
    <t>25281 FOSCA - CUNDINAMARCA</t>
  </si>
  <si>
    <t>25286 FUNZA - CUNDINAMARCA</t>
  </si>
  <si>
    <t>25288 FÚQUENE - CUNDINAMARCA</t>
  </si>
  <si>
    <t>25290 FUSAGASUGÁ - CUNDINAMARCA</t>
  </si>
  <si>
    <t>25293 GACHALÁ - CUNDINAMARCA</t>
  </si>
  <si>
    <t>25295 GACHANCIPÁ - CUNDINAMARCA</t>
  </si>
  <si>
    <t>25297 GACHETÁ - CUNDINAMARCA</t>
  </si>
  <si>
    <t>25299 GAMA - CUNDINAMARCA</t>
  </si>
  <si>
    <t>25307 GIRARDOT - CUNDINAMARCA</t>
  </si>
  <si>
    <t>25312 GRANADA - CUNDINAMARCA</t>
  </si>
  <si>
    <t>25317 GUACHETÁ - CUNDINAMARCA</t>
  </si>
  <si>
    <t>25320 GUADUAS - CUNDINAMARCA</t>
  </si>
  <si>
    <t>25322 GUASCA - CUNDINAMARCA</t>
  </si>
  <si>
    <t>25324 GUATAQUÍ - CUNDINAMARCA</t>
  </si>
  <si>
    <t>25326 GUATAVITA - CUNDINAMARCA</t>
  </si>
  <si>
    <t>25328 GUAYABAL DE SÍQUIMA - CUNDINAMARCA</t>
  </si>
  <si>
    <t>25335 GUAYABETAL - CUNDINAMARCA</t>
  </si>
  <si>
    <t>25339 GUTIÉRREZ - CUNDINAMARCA</t>
  </si>
  <si>
    <t>25368 JERUSALÉN - CUNDINAMARCA</t>
  </si>
  <si>
    <t>25372 JUNÍN - CUNDINAMARCA</t>
  </si>
  <si>
    <t>25377 LA CALERA - CUNDINAMARCA</t>
  </si>
  <si>
    <t>25386 LA MESA - CUNDINAMARCA</t>
  </si>
  <si>
    <t>25394 LA PALMA - CUNDINAMARCA</t>
  </si>
  <si>
    <t>25398 LA PEÑA - CUNDINAMARCA</t>
  </si>
  <si>
    <t>25402 LA VEGA - CUNDINAMARCA</t>
  </si>
  <si>
    <t>25407 LENGUAZAQUE - CUNDINAMARCA</t>
  </si>
  <si>
    <t>25426 MACHETÁ - CUNDINAMARCA</t>
  </si>
  <si>
    <t>25430 MADRID - CUNDINAMARCA</t>
  </si>
  <si>
    <t>25436 MANTA - CUNDINAMARCA</t>
  </si>
  <si>
    <t>25438 MEDINA - CUNDINAMARCA</t>
  </si>
  <si>
    <t>25473 MOSQUERA - CUNDINAMARCA</t>
  </si>
  <si>
    <t>25483 NARIÑO - CUNDINAMARCA</t>
  </si>
  <si>
    <t>25486 NEMOCÓN - CUNDINAMARCA</t>
  </si>
  <si>
    <t>25488 NILO - CUNDINAMARCA</t>
  </si>
  <si>
    <t>25489 NIMAIMA - CUNDINAMARCA</t>
  </si>
  <si>
    <t>25491 NOCAIMA - CUNDINAMARCA</t>
  </si>
  <si>
    <t>25506 VENECIA - CUNDINAMARCA</t>
  </si>
  <si>
    <t>25513 PACHO - CUNDINAMARCA</t>
  </si>
  <si>
    <t>25518 PAIME - CUNDINAMARCA</t>
  </si>
  <si>
    <t>25524 PANDI - CUNDINAMARCA</t>
  </si>
  <si>
    <t>25530 PARATEBUENO - CUNDINAMARCA</t>
  </si>
  <si>
    <t>25535 PASCA - CUNDINAMARCA</t>
  </si>
  <si>
    <t>25572 PUERTO SALGAR - CUNDINAMARCA</t>
  </si>
  <si>
    <t>25580 PULÍ - CUNDINAMARCA</t>
  </si>
  <si>
    <t>25592 QUEBRADANEGRA - CUNDINAMARCA</t>
  </si>
  <si>
    <t>25594 QUETAME - CUNDINAMARCA</t>
  </si>
  <si>
    <t>25596 QUIPILE - CUNDINAMARCA</t>
  </si>
  <si>
    <t>25599 APULO - CUNDINAMARCA</t>
  </si>
  <si>
    <t>25612 RICAURTE - CUNDINAMARCA</t>
  </si>
  <si>
    <t>25645 SAN ANTONIO DE  TEQUENDAMA - CUNDINAMARCA</t>
  </si>
  <si>
    <t>25649 SAN BERNARDO - CUNDINAMARCA</t>
  </si>
  <si>
    <t>25653 SAN CAYETANO - CUNDINAMARCA</t>
  </si>
  <si>
    <t>25658 SAN FRANCISCO - CUNDINAMARCA</t>
  </si>
  <si>
    <t>25662 SAN JUAN DE RIOSECO - CUNDINAMARCA</t>
  </si>
  <si>
    <t>25718 SASAIMA - CUNDINAMARCA</t>
  </si>
  <si>
    <t>25736 SESQUILÉ - CUNDINAMARCA</t>
  </si>
  <si>
    <t>25740 SIBATÉ - CUNDINAMARCA</t>
  </si>
  <si>
    <t>25743 SILVANIA - CUNDINAMARCA</t>
  </si>
  <si>
    <t>25745 SIMIJACA - CUNDINAMARCA</t>
  </si>
  <si>
    <t>25754 SOACHA - CUNDINAMARCA</t>
  </si>
  <si>
    <t>25758 SOPÓ - CUNDINAMARCA</t>
  </si>
  <si>
    <t>25769 SUBACHOQUE - CUNDINAMARCA</t>
  </si>
  <si>
    <t>25772 SUESCA - CUNDINAMARCA</t>
  </si>
  <si>
    <t>25777 SUPATÁ - CUNDINAMARCA</t>
  </si>
  <si>
    <t>25779 SUSA - CUNDINAMARCA</t>
  </si>
  <si>
    <t>25781 SUTATAUSA - CUNDINAMARCA</t>
  </si>
  <si>
    <t>25785 TABIO - CUNDINAMARCA</t>
  </si>
  <si>
    <t>25793 TAUSA - CUNDINAMARCA</t>
  </si>
  <si>
    <t>25797 TENA - CUNDINAMARCA</t>
  </si>
  <si>
    <t>25799 TENJO - CUNDINAMARCA</t>
  </si>
  <si>
    <t>25805 TIBACUY - CUNDINAMARCA</t>
  </si>
  <si>
    <t>25807 TIBIRITA - CUNDINAMARCA</t>
  </si>
  <si>
    <t>25815 TOCAIMA - CUNDINAMARCA</t>
  </si>
  <si>
    <t>25817 TOCANCIPÁ - CUNDINAMARCA</t>
  </si>
  <si>
    <t>25823 TOPAIPÍ - CUNDINAMARCA</t>
  </si>
  <si>
    <t>25839 UBALÁ - CUNDINAMARCA</t>
  </si>
  <si>
    <t>25841 UBAQUE - CUNDINAMARCA</t>
  </si>
  <si>
    <t>25843 UBATÉ - CUNDINAMARCA</t>
  </si>
  <si>
    <t>25845 UNE - CUNDINAMARCA</t>
  </si>
  <si>
    <t>25851 ÚTICA - CUNDINAMARCA</t>
  </si>
  <si>
    <t>25862 VERGARA - CUNDINAMARCA</t>
  </si>
  <si>
    <t>25867 VIANÍ - CUNDINAMARCA</t>
  </si>
  <si>
    <t>25871 VILLAGÓMEZ - CUNDINAMARCA</t>
  </si>
  <si>
    <t>25873 VILLAPINZÓN - CUNDINAMARCA</t>
  </si>
  <si>
    <t>25875 VILLETA - CUNDINAMARCA</t>
  </si>
  <si>
    <t>25878 VIOTÁ - CUNDINAMARCA</t>
  </si>
  <si>
    <t>25885 YACOPÍ - CUNDINAMARCA</t>
  </si>
  <si>
    <t>25898 ZIPACÓN - CUNDINAMARCA</t>
  </si>
  <si>
    <t>25899 ZIPAQUIRÁ - CUNDINAMARCA</t>
  </si>
  <si>
    <t>27000 DEPARTAMENTO CHOCÓ</t>
  </si>
  <si>
    <t>27001 QUIBDÓ - CHOCÓ</t>
  </si>
  <si>
    <t>27006 ACANDÍ - CHOCÓ</t>
  </si>
  <si>
    <t>27025 ALTO BAUDÓ (Pie de Pato) - CHOCÓ</t>
  </si>
  <si>
    <t>27050 ATRATO (Yuto) - CHOCÓ</t>
  </si>
  <si>
    <t>27073 BAGADÓ - CHOCÓ</t>
  </si>
  <si>
    <t>27075 BAHÍA SOLANO (Mutis) - CHOCÓ</t>
  </si>
  <si>
    <t>27077 BAJO BAUDÓ (Pizarro) - CHOCÓ</t>
  </si>
  <si>
    <t>27099 BOJAYÁ (Bellavista) - CHOCÓ</t>
  </si>
  <si>
    <t>27135 EL CANTÓN DEL SAN PABLO (Managrú) - CHOCÓ</t>
  </si>
  <si>
    <t>27150 CARMEN DEL DARIÉN  (Curbaradó) - CHOCÓ</t>
  </si>
  <si>
    <t>27160 CÉRTEGUI - CHOCÓ</t>
  </si>
  <si>
    <t>27205 CONDOTO - CHOCÓ</t>
  </si>
  <si>
    <t>27245 EL CARMEN - CHOCÓ</t>
  </si>
  <si>
    <t>27250 EL LITORAL DEL SAN JUÁN (Docordó) - CHOCÓ</t>
  </si>
  <si>
    <t>27361 ISTMINA - CHOCÓ</t>
  </si>
  <si>
    <t>27372 JURADÓ - CHOCÓ</t>
  </si>
  <si>
    <t>27413 LLORÓ - CHOCÓ</t>
  </si>
  <si>
    <t>27425 MEDIO ATRATO (Beté) - CHOCÓ</t>
  </si>
  <si>
    <t>27430 MEDIO BAUDÓ(Boca de Pepé) - CHOCÓ</t>
  </si>
  <si>
    <t>27450 MEDIO SAN JUAN (Andagoya) - CHOCÓ</t>
  </si>
  <si>
    <t>27491 NÓVITA - CHOCÓ</t>
  </si>
  <si>
    <t>27495 NUQUÍ - CHOCÓ</t>
  </si>
  <si>
    <t>27580 RIO IRÓ (Santa Rita) - CHOCÓ</t>
  </si>
  <si>
    <t>27600 RIO QUITO (Paimadó) - CHOCÓ</t>
  </si>
  <si>
    <t>27615 RIOSUCIO - CHOCÓ</t>
  </si>
  <si>
    <t>27660 SAN JOSÉ DEL PALMAR - CHOCÓ</t>
  </si>
  <si>
    <t>27745 SIPÍ - CHOCÓ</t>
  </si>
  <si>
    <t>27787 TADÓ - CHOCÓ</t>
  </si>
  <si>
    <t>27800 UNGUÍA - CHOCÓ</t>
  </si>
  <si>
    <t>27810 UNIÓN PANAMERICANA ( Animas) - CHOCÓ</t>
  </si>
  <si>
    <t>41000 DEPARTAMENTO HUILA</t>
  </si>
  <si>
    <t>41001 NEIVA - HUILA</t>
  </si>
  <si>
    <t>41006 ACEVEDO - HUILA</t>
  </si>
  <si>
    <t>41013 AGRADO - HUILA</t>
  </si>
  <si>
    <t>41016 AIPE - HUILA</t>
  </si>
  <si>
    <t>41020 ALGECIRAS - HUILA</t>
  </si>
  <si>
    <t>41026 ALTAMIRA - HUILA</t>
  </si>
  <si>
    <t>41078 BARAYA - HUILA</t>
  </si>
  <si>
    <t>41132 CAMPOALEGRE - HUILA</t>
  </si>
  <si>
    <t>41206 COLOMBIA - HUILA</t>
  </si>
  <si>
    <t>41244 ELÍAS - HUILA</t>
  </si>
  <si>
    <t>41298 GARZÓN - HUILA</t>
  </si>
  <si>
    <t>41306 GIGANTE - HUILA</t>
  </si>
  <si>
    <t>41319 GUADALUPE - HUILA</t>
  </si>
  <si>
    <t>41349 HOBO - HUILA</t>
  </si>
  <si>
    <t>41357 ÍQUIRA - HUILA</t>
  </si>
  <si>
    <t>41359 ISNOS - HUILA</t>
  </si>
  <si>
    <t>41378 LA ARGENTINA - HUILA</t>
  </si>
  <si>
    <t>41396 LA PLATA - HUILA</t>
  </si>
  <si>
    <t>41483 NÁTAGA - HUILA</t>
  </si>
  <si>
    <t>41503 OPORAPA - HUILA</t>
  </si>
  <si>
    <t>41518 PAICOL - HUILA</t>
  </si>
  <si>
    <t>41524 PALERMO - HUILA</t>
  </si>
  <si>
    <t>41530 PALESTINA - HUILA</t>
  </si>
  <si>
    <t>41548 PITAL - HUILA</t>
  </si>
  <si>
    <t>41551 PITALITO - HUILA</t>
  </si>
  <si>
    <t>41615 RIVERA - HUILA</t>
  </si>
  <si>
    <t>41660 SALADOBLANCO - HUILA</t>
  </si>
  <si>
    <t>41668 SAN AGUSTÍN - HUILA</t>
  </si>
  <si>
    <t>41676 SANTA MARÍA - HUILA</t>
  </si>
  <si>
    <t>41770 SUAZA - HUILA</t>
  </si>
  <si>
    <t>41791 TARQUI - HUILA</t>
  </si>
  <si>
    <t>41797 TESALIA - HUILA</t>
  </si>
  <si>
    <t>41799 TELLO - HUILA</t>
  </si>
  <si>
    <t>41801 TERUEL - HUILA</t>
  </si>
  <si>
    <t>41807 TIMANÁ - HUILA</t>
  </si>
  <si>
    <t>41872 VILLAVIEJA - HUILA</t>
  </si>
  <si>
    <t>41885 YAGUARÁ - HUILA</t>
  </si>
  <si>
    <t>44000 DEPARTAMENTO LA GUAJIRA</t>
  </si>
  <si>
    <t>44001 RIOHACHA - LA GUAJIRA</t>
  </si>
  <si>
    <t>44035 ALBANIA - LA GUAJIRA</t>
  </si>
  <si>
    <t>44078 BARRANCAS - LA GUAJIRA</t>
  </si>
  <si>
    <t>44090 DIBULLA - LA GUAJIRA</t>
  </si>
  <si>
    <t>44098 DISTRACCIÓN - LA GUAJIRA</t>
  </si>
  <si>
    <t>44110 EL MOLINO - LA GUAJIRA</t>
  </si>
  <si>
    <t>44279 FONSECA - LA GUAJIRA</t>
  </si>
  <si>
    <t>44378 HATO NUEVO - LA GUAJIRA</t>
  </si>
  <si>
    <t>44420 LA JAGUA DEL PILAR - LA GUAJIRA</t>
  </si>
  <si>
    <t>44430 MAICAO - LA GUAJIRA</t>
  </si>
  <si>
    <t>44560 MANAURE - LA GUAJIRA</t>
  </si>
  <si>
    <t>44650 SAN JUAN DEL CESAR - LA GUAJIRA</t>
  </si>
  <si>
    <t>44847 URIBIA - LA GUAJIRA</t>
  </si>
  <si>
    <t>44855 URUMITA - LA GUAJIRA</t>
  </si>
  <si>
    <t>44874 VILLANUEVA - LA GUAJIRA</t>
  </si>
  <si>
    <t>47000 DEPARTAMENTO MAGDALENA</t>
  </si>
  <si>
    <t>47001 SANTA MARTA - MAGDALENA</t>
  </si>
  <si>
    <t>47030 ALGARROBO - MAGDALENA</t>
  </si>
  <si>
    <t>47053 ARACATACA - MAGDALENA</t>
  </si>
  <si>
    <t>47058 ARIGUANÍ (El Dificil) - MAGDALENA</t>
  </si>
  <si>
    <t>47161 CERRO DE SAN ANTONIO - MAGDALENA</t>
  </si>
  <si>
    <t>47170 CHIVOLO - MAGDALENA</t>
  </si>
  <si>
    <t>47189 CIÉNAGA - MAGDALENA</t>
  </si>
  <si>
    <t>47205 CONCORDIA - MAGDALENA</t>
  </si>
  <si>
    <t>47245 EL BANCO - MAGDALENA</t>
  </si>
  <si>
    <t>47258 EL PIÑÓN - MAGDALENA</t>
  </si>
  <si>
    <t>47268 EL RETÉN - MAGDALENA</t>
  </si>
  <si>
    <t>47288 FUNDACIÓN - MAGDALENA</t>
  </si>
  <si>
    <t>47318 GUAMAL - MAGDALENA</t>
  </si>
  <si>
    <t>47460 NUEVA GRANADA - MAGDALENA</t>
  </si>
  <si>
    <t>47541 PEDRAZA - MAGDALENA</t>
  </si>
  <si>
    <t>47545 PIJIÑO  DEL CARMEN - MAGDALENA</t>
  </si>
  <si>
    <t>47551 PIVIJAY - MAGDALENA</t>
  </si>
  <si>
    <t>47555 PLATO - MAGDALENA</t>
  </si>
  <si>
    <t>47570 PUEBLOVIEJO - MAGDALENA</t>
  </si>
  <si>
    <t>47605 REMOLINO - MAGDALENA</t>
  </si>
  <si>
    <t>47660 SABANAS DE SAN ANGEL - MAGDALENA</t>
  </si>
  <si>
    <t>47675 SALAMINA - MAGDALENA</t>
  </si>
  <si>
    <t>47692 SAN SEBASTIÁN DE BUENAVISTA - MAGDALENA</t>
  </si>
  <si>
    <t>47703 SAN ZENÓN - MAGDALENA</t>
  </si>
  <si>
    <t>47707 SANTA ANA - MAGDALENA</t>
  </si>
  <si>
    <t>47720 SANTA BÁRBARA DE PINTO - MAGDALENA</t>
  </si>
  <si>
    <t>47745 SITIONUEVO - MAGDALENA</t>
  </si>
  <si>
    <t>47798 TENERIFE - MAGDALENA</t>
  </si>
  <si>
    <t>47960 ZAPAYÁN - MAGDALENA</t>
  </si>
  <si>
    <t>47980 ZONA BANANERA - MAGDALENA</t>
  </si>
  <si>
    <t>50000 DEPARTAMENTO META</t>
  </si>
  <si>
    <t>50001 VILLAVICENCIO - META</t>
  </si>
  <si>
    <t>50006 ACACÍAS - META</t>
  </si>
  <si>
    <t>50110 BARRANCA DE UPÍA - META</t>
  </si>
  <si>
    <t>50124 CABUYARO - META</t>
  </si>
  <si>
    <t>50150 CASTILLA LA NUEVA - META</t>
  </si>
  <si>
    <t>50223 CUBARRAL - META</t>
  </si>
  <si>
    <t>50226 CUMARAL - META</t>
  </si>
  <si>
    <t>50245 EL CALVARIO - META</t>
  </si>
  <si>
    <t>50251 EL CASTILLO - META</t>
  </si>
  <si>
    <t>50270 EL DORADO - META</t>
  </si>
  <si>
    <t>50287 FUENTE DE ORO - META</t>
  </si>
  <si>
    <t>50313 GRANADA - META</t>
  </si>
  <si>
    <t>50318 GUAMAL - META</t>
  </si>
  <si>
    <t>50325 MAPIRIPÁN - META</t>
  </si>
  <si>
    <t>50330 MESETAS - META</t>
  </si>
  <si>
    <t>50350 LA MACARENA - META</t>
  </si>
  <si>
    <t>50370 URIBE - META</t>
  </si>
  <si>
    <t>50400 LEJANÍAS - META</t>
  </si>
  <si>
    <t>50450 PUERTO CONCORDIA - META</t>
  </si>
  <si>
    <t>50568 PUERTO GAITÁN - META</t>
  </si>
  <si>
    <t>50573 PUERTO LÓPEZ - META</t>
  </si>
  <si>
    <t>50577 PUERTO LLERAS - META</t>
  </si>
  <si>
    <t>50590 PUERTO RICO - META</t>
  </si>
  <si>
    <t>50606 RESTREPO - META</t>
  </si>
  <si>
    <t>50680 SAN CARLOS DE GUAROA - META</t>
  </si>
  <si>
    <t>50683 SAN JUAN DE ARAMA - META</t>
  </si>
  <si>
    <t>50686 SAN JUANITO - META</t>
  </si>
  <si>
    <t>50689 SAN MARTÍN - META</t>
  </si>
  <si>
    <t>50711 VISTAHERMOSA - META</t>
  </si>
  <si>
    <t>52000 DEPARTAMENTO NARIÑO</t>
  </si>
  <si>
    <t>52001 PASTO - NARIÑO</t>
  </si>
  <si>
    <t>52019 ALBÁN (San José) - NARIÑO</t>
  </si>
  <si>
    <t>52022 ALDANA - NARIÑO</t>
  </si>
  <si>
    <t>52036 ANCUYA - NARIÑO</t>
  </si>
  <si>
    <t>52051 ARBOLEDA (Berruecos) - NARIÑO</t>
  </si>
  <si>
    <t>52079 BARBACOAS - NARIÑO</t>
  </si>
  <si>
    <t>52083 BELÉN - NARIÑO</t>
  </si>
  <si>
    <t>52110 BUESACO - NARIÑO</t>
  </si>
  <si>
    <t>52203 COLÓN (Génova) - NARIÑO</t>
  </si>
  <si>
    <t>52207 CONSACÁ - NARIÑO</t>
  </si>
  <si>
    <t>52210 CONTADERO - NARIÑO</t>
  </si>
  <si>
    <t>52215 CÓRDOBA - NARIÑO</t>
  </si>
  <si>
    <t>52224 CUASPUD (Carlosama) - NARIÑO</t>
  </si>
  <si>
    <t>52227 CUMBAL - NARIÑO</t>
  </si>
  <si>
    <t>52233 CUMBITARA - NARIÑO</t>
  </si>
  <si>
    <t>52240 CHACHAGUÍ - NARIÑO</t>
  </si>
  <si>
    <t>52250 EL CHARCO - NARIÑO</t>
  </si>
  <si>
    <t>52254 EL PEÑOL - NARIÑO</t>
  </si>
  <si>
    <t>52256 EL ROSARIO - NARIÑO</t>
  </si>
  <si>
    <t>52258 EL TABLÓN - NARIÑO</t>
  </si>
  <si>
    <t>52260 EL TAMBO - NARIÑO</t>
  </si>
  <si>
    <t>52287 FUNES - NARIÑO</t>
  </si>
  <si>
    <t>52317 GUACHUCAL - NARIÑO</t>
  </si>
  <si>
    <t>52320 GUAITARILLA - NARIÑO</t>
  </si>
  <si>
    <t>52323 GUALMATÁN - NARIÑO</t>
  </si>
  <si>
    <t>52352 ILES - NARIÑO</t>
  </si>
  <si>
    <t>52354 IMUÉS - NARIÑO</t>
  </si>
  <si>
    <t>52356 IPIALES - NARIÑO</t>
  </si>
  <si>
    <t>52378 LA CRUZ - NARIÑO</t>
  </si>
  <si>
    <t>52381 LA FLORIDA - NARIÑO</t>
  </si>
  <si>
    <t>52385 LA LLANADA - NARIÑO</t>
  </si>
  <si>
    <t>52390 LA TOLA - NARIÑO</t>
  </si>
  <si>
    <t>52399 LA UNIÓN - NARIÑO</t>
  </si>
  <si>
    <t>52405 LEIVA - NARIÑO</t>
  </si>
  <si>
    <t>52411 LINARES - NARIÑO</t>
  </si>
  <si>
    <t>52418 LOS ANDES (Sotomayor) - NARIÑO</t>
  </si>
  <si>
    <t>52427 MAGÜÍ (Payán) - NARIÑO</t>
  </si>
  <si>
    <t>52435 MALLAMA (Piedrancha) - NARIÑO</t>
  </si>
  <si>
    <t>52473 MOSQUERA - NARIÑO</t>
  </si>
  <si>
    <t>52480 NARIÑO - NARIÑO</t>
  </si>
  <si>
    <t>52490 OLAYA HERRERA (Bocas de Satinga) - NARIÑO</t>
  </si>
  <si>
    <t>52506 OSPINA - NARIÑO</t>
  </si>
  <si>
    <t>52520 FRANCISCO PIZARRO (Salahonda) - NARIÑO</t>
  </si>
  <si>
    <t>52540 POLICARPA - NARIÑO</t>
  </si>
  <si>
    <t>52560 POTOSÍ - NARIÑO</t>
  </si>
  <si>
    <t>52565 PROVIDENCIA - NARIÑO</t>
  </si>
  <si>
    <t>52573 PUERRES - NARIÑO</t>
  </si>
  <si>
    <t>52585 PUPIALES - NARIÑO</t>
  </si>
  <si>
    <t>52612 RICAURTE - NARIÑO</t>
  </si>
  <si>
    <t>52621 ROBERTO PAYÁN (San José) - NARIÑO</t>
  </si>
  <si>
    <t>52678 SAMANIEGO - NARIÑO</t>
  </si>
  <si>
    <t>52683 SANDONÁ - NARIÑO</t>
  </si>
  <si>
    <t>52685 SAN BERNARDO - NARIÑO</t>
  </si>
  <si>
    <t>52687 SAN LORENZO - NARIÑO</t>
  </si>
  <si>
    <t>52693 SAN PABLO - NARIÑO</t>
  </si>
  <si>
    <t>52694 SAN PEDRO DE CARTAGO (Cartago) - NARIÑO</t>
  </si>
  <si>
    <t>52696 SANTA BÁRBARA (Iscuandé) - NARIÑO</t>
  </si>
  <si>
    <t>52699 SANTA CRUZ (Guachavés) - NARIÑO</t>
  </si>
  <si>
    <t>52720 SAPUYES - NARIÑO</t>
  </si>
  <si>
    <t>52786 TAMINANGO - NARIÑO</t>
  </si>
  <si>
    <t>52788 TANGUA - NARIÑO</t>
  </si>
  <si>
    <t>52835 TUMACO - NARIÑO</t>
  </si>
  <si>
    <t>52838 TÚQUERRES - NARIÑO</t>
  </si>
  <si>
    <t>52885 YACUANQUER - NARIÑO</t>
  </si>
  <si>
    <t>54000 DEPARTAMENTO NORTE SANTANDER</t>
  </si>
  <si>
    <t>54001 CÚCUTA - NORTE DE SANTANDER</t>
  </si>
  <si>
    <t>54003 ÁBREGO - NORTE DE SANTANDER</t>
  </si>
  <si>
    <t>54051 ARBOLEDAS - NORTE DE SANTANDER</t>
  </si>
  <si>
    <t>54099 BOCHALEMA - NORTE DE SANTANDER</t>
  </si>
  <si>
    <t>54109 BUCARASICA - NORTE DE SANTANDER</t>
  </si>
  <si>
    <t>54125 CÁCOTA - NORTE DE SANTANDER</t>
  </si>
  <si>
    <t>54128 CÁCHIRA - NORTE DE SANTANDER</t>
  </si>
  <si>
    <t>54172 CHINÁCOTA - NORTE DE SANTANDER</t>
  </si>
  <si>
    <t>54174 CHITAGÁ - NORTE DE SANTANDER</t>
  </si>
  <si>
    <t>54206 CONVENCIÓN - NORTE DE SANTANDER</t>
  </si>
  <si>
    <t>54223 CUCUTILLA - NORTE DE SANTANDER</t>
  </si>
  <si>
    <t>54239 DURANIA - NORTE DE SANTANDER</t>
  </si>
  <si>
    <t>54245 EL CARMEN - NORTE DE SANTANDER</t>
  </si>
  <si>
    <t>54250 EL TARRA - NORTE DE SANTANDER</t>
  </si>
  <si>
    <t>54261 EL ZULIA - NORTE DE SANTANDER</t>
  </si>
  <si>
    <t>54313 GRAMALOTE - NORTE DE SANTANDER</t>
  </si>
  <si>
    <t>54344 HACARÍ - NORTE DE SANTANDER</t>
  </si>
  <si>
    <t>54347 HERRÁN - NORTE DE SANTANDER</t>
  </si>
  <si>
    <t>54377 LABATECA - NORTE DE SANTANDER</t>
  </si>
  <si>
    <t>54385 LA ESPERANZA - NORTE DE SANTANDER</t>
  </si>
  <si>
    <t>54398 LA PLAYA - NORTE DE SANTANDER</t>
  </si>
  <si>
    <t>54405 LOS PATIOS - NORTE DE SANTANDER</t>
  </si>
  <si>
    <t>54418 LOURDES - NORTE DE SANTANDER</t>
  </si>
  <si>
    <t>54480 MUTISCUA - NORTE DE SANTANDER</t>
  </si>
  <si>
    <t>54498 OCAÑA - NORTE DE SANTANDER</t>
  </si>
  <si>
    <t>54518 PAMPLONA - NORTE DE SANTANDER</t>
  </si>
  <si>
    <t>54520 PAMPLONITA - NORTE DE SANTANDER</t>
  </si>
  <si>
    <t>54553 PUERTO SANTANDER - NORTE DE SANTANDER</t>
  </si>
  <si>
    <t>54599 RAGONVALIA - NORTE DE SANTANDER</t>
  </si>
  <si>
    <t>54660 SALAZAR - NORTE DE SANTANDER</t>
  </si>
  <si>
    <t>54670 SAN CALIXTO - NORTE DE SANTANDER</t>
  </si>
  <si>
    <t>54673 SAN CAYETANO - NORTE DE SANTANDER</t>
  </si>
  <si>
    <t>54680 SANTIAGO - NORTE DE SANTANDER</t>
  </si>
  <si>
    <t>54720 SARDINATA - NORTE DE SANTANDER</t>
  </si>
  <si>
    <t>54743 SILOS - NORTE DE SANTANDER</t>
  </si>
  <si>
    <t>54800 TEORAMA - NORTE DE SANTANDER</t>
  </si>
  <si>
    <t>54810 TIBÚ - NORTE DE SANTANDER</t>
  </si>
  <si>
    <t>54820 TOLEDO - NORTE DE SANTANDER</t>
  </si>
  <si>
    <t>54871 VILLA CARO - NORTE DE SANTANDER</t>
  </si>
  <si>
    <t>54874 VILLA DEL ROSARIO - NORTE DE SANTANDER</t>
  </si>
  <si>
    <t>63000 DEPARTAMENTO QUINDÍO</t>
  </si>
  <si>
    <t>63001 ARMENIA - QUINDÍO</t>
  </si>
  <si>
    <t>63111 BUENAVISTA - QUINDÍO</t>
  </si>
  <si>
    <t>63130 CALARCÁ - QUINDÍO</t>
  </si>
  <si>
    <t>63190 CIRCASIA - QUINDÍO</t>
  </si>
  <si>
    <t>63212 CÓRDOBA - QUINDÍO</t>
  </si>
  <si>
    <t>63272 FILANDIA - QUINDÍO</t>
  </si>
  <si>
    <t>63302 GÉNOVA - QUINDÍO</t>
  </si>
  <si>
    <t>63401 LA TEBAIDA - QUINDÍO</t>
  </si>
  <si>
    <t>63470 MONTENEGRO - QUINDÍO</t>
  </si>
  <si>
    <t>63548 PIJAO - QUINDÍO</t>
  </si>
  <si>
    <t>63594 QUIMBAYA - QUINDÍO</t>
  </si>
  <si>
    <t>63690 SALENTO - QUINDÍO</t>
  </si>
  <si>
    <t>66000 DEPARTAMENTO RISARALDA</t>
  </si>
  <si>
    <t>66001 PEREIRA - RISARALDA</t>
  </si>
  <si>
    <t>66045 APÍA - RISARALDA</t>
  </si>
  <si>
    <t>66075 BALBOA - RISARALDA</t>
  </si>
  <si>
    <t>66088 BELÉN DE UMBRÍA - RISARALDA</t>
  </si>
  <si>
    <t>66170 DOSQUEBRADAS - RISARALDA</t>
  </si>
  <si>
    <t>66318 GUÁTICA - RISARALDA</t>
  </si>
  <si>
    <t>66383 LA CELIA - RISARALDA</t>
  </si>
  <si>
    <t>66400 LA VIRGINIA - RISARALDA</t>
  </si>
  <si>
    <t>66440 MARSELLA - RISARALDA</t>
  </si>
  <si>
    <t>66456 MISTRATÓ - RISARALDA</t>
  </si>
  <si>
    <t>66572 PUEBLO RICO - RISARALDA</t>
  </si>
  <si>
    <t>66594 QUINCHÍA - RISARALDA</t>
  </si>
  <si>
    <t>66682 SANTA ROSA DE CABAL - RISARALDA</t>
  </si>
  <si>
    <t>66687 SANTUARIO - RISARALDA</t>
  </si>
  <si>
    <t>68000 DEPARTAMENTO SANTANDER</t>
  </si>
  <si>
    <t>68001 BUCARAMANGA - SANTANDER</t>
  </si>
  <si>
    <t>68013 AGUADA - SANTANDER</t>
  </si>
  <si>
    <t>68020 ALBANIA - SANTANDER</t>
  </si>
  <si>
    <t>68051 ARATOCA - SANTANDER</t>
  </si>
  <si>
    <t>68077 BARBOSA - SANTANDER</t>
  </si>
  <si>
    <t>68079 BARICHARA - SANTANDER</t>
  </si>
  <si>
    <t>68081 BARRANCABERMEJA - SANTANDER</t>
  </si>
  <si>
    <t>68092 BETULIA - SANTANDER</t>
  </si>
  <si>
    <t>68101 BOLÍVAR - SANTANDER</t>
  </si>
  <si>
    <t>68121 CABRERA - SANTANDER</t>
  </si>
  <si>
    <t>68132 CALIFORNIA - SANTANDER</t>
  </si>
  <si>
    <t>68147 CAPITANEJO - SANTANDER</t>
  </si>
  <si>
    <t>68152 CARCASÍ - SANTANDER</t>
  </si>
  <si>
    <t>68160 CEPITÁ - SANTANDER</t>
  </si>
  <si>
    <t>68162 CERRITO - SANTANDER</t>
  </si>
  <si>
    <t>68167 CHARALÁ - SANTANDER</t>
  </si>
  <si>
    <t>68169 CHARTA - SANTANDER</t>
  </si>
  <si>
    <t>68176 CHIMA - SANTANDER</t>
  </si>
  <si>
    <t>68179 CHIPATÁ - SANTANDER</t>
  </si>
  <si>
    <t>68190 CIMITARRA - SANTANDER</t>
  </si>
  <si>
    <t>68207 CONCEPCIÓN - SANTANDER</t>
  </si>
  <si>
    <t>68209 CONFINES - SANTANDER</t>
  </si>
  <si>
    <t>68211 CONTRATACIÓN - SANTANDER</t>
  </si>
  <si>
    <t>68217 COROMORO - SANTANDER</t>
  </si>
  <si>
    <t>68229 CURITÍ - SANTANDER</t>
  </si>
  <si>
    <t>68235 EL CARMEN - SANTANDER</t>
  </si>
  <si>
    <t>68245 EL GUACAMAYO - SANTANDER</t>
  </si>
  <si>
    <t>68250 EL PEÑÓN - SANTANDER</t>
  </si>
  <si>
    <t>68255 EL PLAYÓN - SANTANDER</t>
  </si>
  <si>
    <t>68264 ENCINO - SANTANDER</t>
  </si>
  <si>
    <t>68266 ENCISO - SANTANDER</t>
  </si>
  <si>
    <t>68271 FLORIÁN - SANTANDER</t>
  </si>
  <si>
    <t>68276 FLORIDABLANCA - SANTANDER</t>
  </si>
  <si>
    <t>68296 GALÁN - SANTANDER</t>
  </si>
  <si>
    <t>68298 GÁMBITA - SANTANDER</t>
  </si>
  <si>
    <t>68307 GIRÓN - SANTANDER</t>
  </si>
  <si>
    <t>68318 GUACA - SANTANDER</t>
  </si>
  <si>
    <t>68320 GUADALUPE - SANTANDER</t>
  </si>
  <si>
    <t>68322 GUAPOTÁ - SANTANDER</t>
  </si>
  <si>
    <t>68324 GUAVATÁ - SANTANDER</t>
  </si>
  <si>
    <t>68327 GÜEPSA - SANTANDER</t>
  </si>
  <si>
    <t>68344 HATO - SANTANDER</t>
  </si>
  <si>
    <t>68368 JESÚS MARÍA - SANTANDER</t>
  </si>
  <si>
    <t>68370 JORDÁN - SANTANDER</t>
  </si>
  <si>
    <t>68377 LA BELLEZA - SANTANDER</t>
  </si>
  <si>
    <t>68385 LANDÁZURI - SANTANDER</t>
  </si>
  <si>
    <t>68397 LA PAZ - SANTANDER</t>
  </si>
  <si>
    <t>68406 LEBRIJA - SANTANDER</t>
  </si>
  <si>
    <t>68418 LOS SANTOS - SANTANDER</t>
  </si>
  <si>
    <t>68425 MACARAVITA - SANTANDER</t>
  </si>
  <si>
    <t>68432 MÁLAGA - SANTANDER</t>
  </si>
  <si>
    <t>68444 MATANZA - SANTANDER</t>
  </si>
  <si>
    <t>68464 MOGOTES - SANTANDER</t>
  </si>
  <si>
    <t>68468 MOLAGAVITA - SANTANDER</t>
  </si>
  <si>
    <t>68498 OCAMONTE - SANTANDER</t>
  </si>
  <si>
    <t>68500 OIBA - SANTANDER</t>
  </si>
  <si>
    <t>68502 ONZAGA - SANTANDER</t>
  </si>
  <si>
    <t>68522 PALMAR - SANTANDER</t>
  </si>
  <si>
    <t>68524 PALMAS DEL SOCORRO - SANTANDER</t>
  </si>
  <si>
    <t>68533 PÁRAMO - SANTANDER</t>
  </si>
  <si>
    <t>68547 PIEDECUESTA - SANTANDER</t>
  </si>
  <si>
    <t>68549 PINCHOTE - SANTANDER</t>
  </si>
  <si>
    <t>68572 PUENTE NACIONAL - SANTANDER</t>
  </si>
  <si>
    <t>68573 PUERTO PARRA - SANTANDER</t>
  </si>
  <si>
    <t>68575 PUERTO WILCHES - SANTANDER</t>
  </si>
  <si>
    <t>68615 RIONEGRO - SANTANDER</t>
  </si>
  <si>
    <t>68655 SABANA DE TORRES - SANTANDER</t>
  </si>
  <si>
    <t>68669 SAN ANDRÉS - SANTANDER</t>
  </si>
  <si>
    <t>68673 SAN BENITO - SANTANDER</t>
  </si>
  <si>
    <t>68679 SAN GIL - SANTANDER</t>
  </si>
  <si>
    <t>68682 SAN JOAQUÍN - SANTANDER</t>
  </si>
  <si>
    <t>68684 SAN JOSÉ DE MIRANDA - SANTANDER</t>
  </si>
  <si>
    <t>68686 SAN MIGUEL - SANTANDER</t>
  </si>
  <si>
    <t>68689 SAN VICENTE DE CHUCURÍ - SANTANDER</t>
  </si>
  <si>
    <t>68705 SANTA BÁRBARA - SANTANDER</t>
  </si>
  <si>
    <t>68720 SANTA HELENA DEL OPÓN - SANTANDER</t>
  </si>
  <si>
    <t>68745 SIMACOTA - SANTANDER</t>
  </si>
  <si>
    <t>68755 SOCORRO - SANTANDER</t>
  </si>
  <si>
    <t>68770 SUAITA - SANTANDER</t>
  </si>
  <si>
    <t>68773 SUCRE - SANTANDER</t>
  </si>
  <si>
    <t>68780 SURATÁ - SANTANDER</t>
  </si>
  <si>
    <t>68820 TONA - SANTANDER</t>
  </si>
  <si>
    <t>68855 VALLE DE SAN JOSÉ - SANTANDER</t>
  </si>
  <si>
    <t>68861 VÉLEZ - SANTANDER</t>
  </si>
  <si>
    <t>68867 VETAS - SANTANDER</t>
  </si>
  <si>
    <t>68872 VILLANUEVA - SANTANDER</t>
  </si>
  <si>
    <t>68895 ZAPATOCA - SANTANDER</t>
  </si>
  <si>
    <t>70000 DEPARTAMENTO SUCRE</t>
  </si>
  <si>
    <t>70001 SINCELEJO - SUCRE</t>
  </si>
  <si>
    <t>70110 BUENAVISTA - SUCRE</t>
  </si>
  <si>
    <t>70124 CAIMITO - SUCRE</t>
  </si>
  <si>
    <t>70204 COLOSÓ - SUCRE</t>
  </si>
  <si>
    <t>70215 COROZAL - SUCRE</t>
  </si>
  <si>
    <t>70221 COVEÑAS - SUCRE</t>
  </si>
  <si>
    <t>70230 CHALÁN - SUCRE</t>
  </si>
  <si>
    <t>70233 EL ROBLE - SUCRE</t>
  </si>
  <si>
    <t>70235 GALERAS - SUCRE</t>
  </si>
  <si>
    <t>70265 GUARANDA - SUCRE</t>
  </si>
  <si>
    <t>70400 LA UNIÓN - SUCRE</t>
  </si>
  <si>
    <t>70418 LOS PALMITOS - SUCRE</t>
  </si>
  <si>
    <t>70429 MAJAGUAL - SUCRE</t>
  </si>
  <si>
    <t>70473 MORROA - SUCRE</t>
  </si>
  <si>
    <t>70508 OVEJAS - SUCRE</t>
  </si>
  <si>
    <t>70523 PALMITO - SUCRE</t>
  </si>
  <si>
    <t>70670 SAMPUÉS - SUCRE</t>
  </si>
  <si>
    <t>70678 SAN BENITO ABAD - SUCRE</t>
  </si>
  <si>
    <t>70702 SAN JUAN DE BETULIA (Betulia) - SUCRE</t>
  </si>
  <si>
    <t>70708 SAN MARCOS - SUCRE</t>
  </si>
  <si>
    <t>70713 SAN ONOFRE - SUCRE</t>
  </si>
  <si>
    <t>70717 SAN PEDRO - SUCRE</t>
  </si>
  <si>
    <t>70742 SINCÉ - SUCRE</t>
  </si>
  <si>
    <t>70771 SUCRE - SUCRE</t>
  </si>
  <si>
    <t>70820 TOLÚ - SUCRE</t>
  </si>
  <si>
    <t>70823 TOLUVIEJO - SUCRE</t>
  </si>
  <si>
    <t>73000 DEPARTAMENTO TOLIMA</t>
  </si>
  <si>
    <t>73001 IBAGUÉ - TOLIMA</t>
  </si>
  <si>
    <t>73024 ALPUJARRA - TOLIMA</t>
  </si>
  <si>
    <t>73026 ALVARADO - TOLIMA</t>
  </si>
  <si>
    <t>73030 AMBALEMA - TOLIMA</t>
  </si>
  <si>
    <t>73043 ANZOÁTEGUI - TOLIMA</t>
  </si>
  <si>
    <t>73055 ARMERO (Guayabal) - TOLIMA</t>
  </si>
  <si>
    <t>73067 ATACO - TOLIMA</t>
  </si>
  <si>
    <t>73124 CAJAMARCA - TOLIMA</t>
  </si>
  <si>
    <t>73148 CARMEN DE APICALÁ - TOLIMA</t>
  </si>
  <si>
    <t>73152 CASABIANCA - TOLIMA</t>
  </si>
  <si>
    <t>73168 CHAPARRAL - TOLIMA</t>
  </si>
  <si>
    <t>73200 COELLO - TOLIMA</t>
  </si>
  <si>
    <t>73217 COYAIMA - TOLIMA</t>
  </si>
  <si>
    <t>73226 CUNDAY - TOLIMA</t>
  </si>
  <si>
    <t>73236 DOLORES - TOLIMA</t>
  </si>
  <si>
    <t>73268 ESPINAL - TOLIMA</t>
  </si>
  <si>
    <t>73270 FALAN - TOLIMA</t>
  </si>
  <si>
    <t>73275 FLANDES - TOLIMA</t>
  </si>
  <si>
    <t>73283 FRESNO - TOLIMA</t>
  </si>
  <si>
    <t>73319 GUAMO - TOLIMA</t>
  </si>
  <si>
    <t>73347 HERVEO - TOLIMA</t>
  </si>
  <si>
    <t>73349 HONDA - TOLIMA</t>
  </si>
  <si>
    <t>73352 ICONONZO - TOLIMA</t>
  </si>
  <si>
    <t>73408 LÉRIDA - TOLIMA</t>
  </si>
  <si>
    <t>73411 LÍBANO - TOLIMA</t>
  </si>
  <si>
    <t>73443 MARIQUITA - TOLIMA</t>
  </si>
  <si>
    <t>73449 MELGAR - TOLIMA</t>
  </si>
  <si>
    <t>73461 MURILLO - TOLIMA</t>
  </si>
  <si>
    <t>73483 NATAGAIMA - TOLIMA</t>
  </si>
  <si>
    <t>73504 ORTEGA - TOLIMA</t>
  </si>
  <si>
    <t>73520 PALOCABILDO - TOLIMA</t>
  </si>
  <si>
    <t>73547 PIEDRAS - TOLIMA</t>
  </si>
  <si>
    <t>73555 PLANADAS - TOLIMA</t>
  </si>
  <si>
    <t>73563 PRADO - TOLIMA</t>
  </si>
  <si>
    <t>73585 PURIFICACIÓN - TOLIMA</t>
  </si>
  <si>
    <t>73616 RIOBLANCO - TOLIMA</t>
  </si>
  <si>
    <t>73622 RONCESVALLES - TOLIMA</t>
  </si>
  <si>
    <t>73624 ROVIRA - TOLIMA</t>
  </si>
  <si>
    <t>73671 SALDAÑA - TOLIMA</t>
  </si>
  <si>
    <t>73675 SAN ANTONIO - TOLIMA</t>
  </si>
  <si>
    <t>73678 SAN LUIS - TOLIMA</t>
  </si>
  <si>
    <t>73686 SANTA ISABEL - TOLIMA</t>
  </si>
  <si>
    <t>73770 SUÁREZ - TOLIMA</t>
  </si>
  <si>
    <t>73854 VALLE DE SAN JUAN - TOLIMA</t>
  </si>
  <si>
    <t>73861 VENADILLO - TOLIMA</t>
  </si>
  <si>
    <t>73870 VILLAHERMOSA - TOLIMA</t>
  </si>
  <si>
    <t>73873 VILLARRICA - TOLIMA</t>
  </si>
  <si>
    <t>76000 DEPARTAMENTO VALLE DEL CAUCA</t>
  </si>
  <si>
    <t>76001 CALI - VALLE DEL CAUCA</t>
  </si>
  <si>
    <t>76020 ALCALÁ - VALLE DEL CAUCA</t>
  </si>
  <si>
    <t>76036 ANDALUCÍA - VALLE DEL CAUCA</t>
  </si>
  <si>
    <t>76041 ANSERMANUEVO - VALLE DEL CAUCA</t>
  </si>
  <si>
    <t>76054 ARGELIA - VALLE DEL CAUCA</t>
  </si>
  <si>
    <t>76100 BOLÍVAR - VALLE DEL CAUCA</t>
  </si>
  <si>
    <t>76109 BUENAVENTURA - VALLE DEL CAUCA</t>
  </si>
  <si>
    <t>76111 BUGA - VALLE DEL CAUCA</t>
  </si>
  <si>
    <t>76113 BUGALAGRANDE - VALLE DEL CAUCA</t>
  </si>
  <si>
    <t>76122 CAICEDONIA - VALLE DEL CAUCA</t>
  </si>
  <si>
    <t>76126 CALIMA (El Darién) - VALLE DEL CAUCA</t>
  </si>
  <si>
    <t>76130 CANDELARIA - VALLE DEL CAUCA</t>
  </si>
  <si>
    <t>76147 CARTAGO - VALLE DEL CAUCA</t>
  </si>
  <si>
    <t>76233 DAGUA - VALLE DEL CAUCA</t>
  </si>
  <si>
    <t>76243 EL ÁGUILA - VALLE DEL CAUCA</t>
  </si>
  <si>
    <t>76246 EL CAIRO - VALLE DEL CAUCA</t>
  </si>
  <si>
    <t>76248 EL CERRITO - VALLE DEL CAUCA</t>
  </si>
  <si>
    <t>76250 EL DOVIO - VALLE DEL CAUCA</t>
  </si>
  <si>
    <t>76275 FLORIDA - VALLE DEL CAUCA</t>
  </si>
  <si>
    <t>76306 GINEBRA - VALLE DEL CAUCA</t>
  </si>
  <si>
    <t>76318 GUACARÍ - VALLE DEL CAUCA</t>
  </si>
  <si>
    <t>76364 JAMUNDÍ - VALLE DEL CAUCA</t>
  </si>
  <si>
    <t>76377 LA CUMBRE - VALLE DEL CAUCA</t>
  </si>
  <si>
    <t>76400 LA UNIÓN - VALLE DEL CAUCA</t>
  </si>
  <si>
    <t>76403 LA VICTORIA - VALLE DEL CAUCA</t>
  </si>
  <si>
    <t>76497 OBANDO - VALLE DEL CAUCA</t>
  </si>
  <si>
    <t>76520 PALMIRA - VALLE DEL CAUCA</t>
  </si>
  <si>
    <t>76563 PRADERA - VALLE DEL CAUCA</t>
  </si>
  <si>
    <t>76606 RESTREPO - VALLE DEL CAUCA</t>
  </si>
  <si>
    <t>76616 RIOFRÍO - VALLE DEL CAUCA</t>
  </si>
  <si>
    <t>76622 ROLDANILLO - VALLE DEL CAUCA</t>
  </si>
  <si>
    <t>76670 SAN PEDRO - VALLE DEL CAUCA</t>
  </si>
  <si>
    <t>76736 SEVILLA - VALLE DEL CAUCA</t>
  </si>
  <si>
    <t>76823 TORO - VALLE DEL CAUCA</t>
  </si>
  <si>
    <t>76828 TRUJILLO - VALLE DEL CAUCA</t>
  </si>
  <si>
    <t>76834 TULUÁ - VALLE DEL CAUCA</t>
  </si>
  <si>
    <t>76845 ULLOA - VALLE DEL CAUCA</t>
  </si>
  <si>
    <t>76863 VERSALLES - VALLE DEL CAUCA</t>
  </si>
  <si>
    <t>76869 VIJES - VALLE DEL CAUCA</t>
  </si>
  <si>
    <t>76890 YOTOCO - VALLE DEL CAUCA</t>
  </si>
  <si>
    <t>76892 YUMBO - VALLE DEL CAUCA</t>
  </si>
  <si>
    <t>76895 ZARZAL - VALLE DEL CAUCA</t>
  </si>
  <si>
    <t>81000 DEPARTAMENTO ARAUCA</t>
  </si>
  <si>
    <t>81001 ARAUCA - ARAUCA</t>
  </si>
  <si>
    <t>81065 ARAUQUITA - ARAUCA</t>
  </si>
  <si>
    <t>81220 CRAVO NORTE - ARAUCA</t>
  </si>
  <si>
    <t>81300 FORTUL - ARAUCA</t>
  </si>
  <si>
    <t>81591 PUERTO RONDÓN - ARAUCA</t>
  </si>
  <si>
    <t>81736 SARAVENA - ARAUCA</t>
  </si>
  <si>
    <t>81794 TAME - ARAUCA</t>
  </si>
  <si>
    <t>85000 DEPARTAMENTO CASANARE</t>
  </si>
  <si>
    <t>85001 YOPAL - CASANARE</t>
  </si>
  <si>
    <t>85010 AGUAZUL - CASANARE</t>
  </si>
  <si>
    <t>85015 CHÁMEZA - CASANARE</t>
  </si>
  <si>
    <t>85125 HATO COROZAL - CASANARE</t>
  </si>
  <si>
    <t>85136 LA SALINA - CASANARE</t>
  </si>
  <si>
    <t>85139 MANÍ - CASANARE</t>
  </si>
  <si>
    <t>85162 MONTERREY - CASANARE</t>
  </si>
  <si>
    <t>85225 NUNCHÍA - CASANARE</t>
  </si>
  <si>
    <t>85230 OROCUÉ - CASANARE</t>
  </si>
  <si>
    <t>85250 PAZ DE ARIPORO - CASANARE</t>
  </si>
  <si>
    <t>85263 PORE - CASANARE</t>
  </si>
  <si>
    <t>85279 RECETOR - CASANARE</t>
  </si>
  <si>
    <t>85300 SABANALARGA - CASANARE</t>
  </si>
  <si>
    <t>85315 SÁCAMA - CASANARE</t>
  </si>
  <si>
    <t>85325 SAN LUIS DE PALENQUE - CASANARE</t>
  </si>
  <si>
    <t>85400 TÁMARA - CASANARE</t>
  </si>
  <si>
    <t>85410 TAURAMENA - CASANARE</t>
  </si>
  <si>
    <t>85430 TRINIDAD - CASANARE</t>
  </si>
  <si>
    <t>85440 VILLANUEVA - CASANARE</t>
  </si>
  <si>
    <t>86000 DEPARTAMENTO PUTUMAYO</t>
  </si>
  <si>
    <t>86001 MOCOA - PUTUMAYO</t>
  </si>
  <si>
    <t>86219 COLÓN - PUTUMAYO</t>
  </si>
  <si>
    <t>86320 ORITO - PUTUMAYO</t>
  </si>
  <si>
    <t>86568 PUERTO ASÍS - PUTUMAYO</t>
  </si>
  <si>
    <t>86569 PUERTO CAICEDO - PUTUMAYO</t>
  </si>
  <si>
    <t>86571 PUERTO GUZMÁN - PUTUMAYO</t>
  </si>
  <si>
    <t>86573 PUERTO LEGUÍZAMO - PUTUMAYO</t>
  </si>
  <si>
    <t>86749 SIBUNDOY - PUTUMAYO</t>
  </si>
  <si>
    <t>86755 SAN FRANCISCO - PUTUMAYO</t>
  </si>
  <si>
    <t>86757 SAN MIGUEL (La Dorada) - PUTUMAYO</t>
  </si>
  <si>
    <t>86760 SANTIAGO - PUTUMAYO</t>
  </si>
  <si>
    <t>86865 VALLE DEL GUAMUEZ (La Hormiga) - PUTUMAYO</t>
  </si>
  <si>
    <t>86885 VILLAGARZÓN - PUTUMAYO</t>
  </si>
  <si>
    <t>88000 DEPARTAMENTO SAN ANDRÉS</t>
  </si>
  <si>
    <t>88001 SAN ANDRÉS - SAN ANDRÉS PROVIDENCIA Y SANTA CATALINA</t>
  </si>
  <si>
    <t>88564 PROVIDENCIA (Santa Isabel) - SAN ANDRÉS PROVIDENCIA Y SANTA CATALINA</t>
  </si>
  <si>
    <t>91000 DEPARTAMENTO AMAZONAS</t>
  </si>
  <si>
    <t>91001 LETICIA - AMAZONAS</t>
  </si>
  <si>
    <t>91540 PUERTO NARIÑO - AMAZONAS</t>
  </si>
  <si>
    <t>94000 DEPARTAMENTO GUAINÍA</t>
  </si>
  <si>
    <t>94001 INÍRIDA - GUAINÍA</t>
  </si>
  <si>
    <t>95000 DEPARTAMENTO GUAVIARE</t>
  </si>
  <si>
    <t>95001 SAN JOSÉ DEL GUAVIARE - GUAVIARE</t>
  </si>
  <si>
    <t>95015 CALAMAR - GUAVIARE</t>
  </si>
  <si>
    <t>95025 EL RETORNO - GUAVIARE</t>
  </si>
  <si>
    <t>95200 MIRAFLORES - GUAVIARE</t>
  </si>
  <si>
    <t>97000 DEPARTAMENTO VAUPÉS</t>
  </si>
  <si>
    <t>97001 MITÚ - VAUPÉS</t>
  </si>
  <si>
    <t>97161 CARURÚ - VAUPÉS</t>
  </si>
  <si>
    <t>97666 TARAIRA - VAUPÉS</t>
  </si>
  <si>
    <t>99000 DEPARTAMENTO VICHADA</t>
  </si>
  <si>
    <t>99001 PUERTO CARREÑO - VICHADA</t>
  </si>
  <si>
    <t>99524 LA PRIMAVERA - VICHADA</t>
  </si>
  <si>
    <t>99624 SANTA ROSALÍA - VICHADA</t>
  </si>
  <si>
    <t>99773 CUMARIBO - VICHADA</t>
  </si>
  <si>
    <t>99999 ENTE GENERAL</t>
  </si>
  <si>
    <t>F11: PLAN DE INVERSIÓN Y EJECUCIÓN DEL PLAN DE DESAROLLO NACIONAL</t>
  </si>
  <si>
    <t>0 PLAN DE INVERSIÓN Y EJECUCIÓN DEL PLAN NACIONAL DE DESARROLLO (Registre cifras en PESOS)</t>
  </si>
  <si>
    <t>TIPO DE INVERSIÓN</t>
  </si>
  <si>
    <t>ÁREAS INVOLUCRADAS</t>
  </si>
  <si>
    <t>RESPONSABLES</t>
  </si>
  <si>
    <t>RECURSOS / FINANCIACIÓN</t>
  </si>
  <si>
    <t>RECURSOS / VALOR</t>
  </si>
  <si>
    <t>FECHA INICIO</t>
  </si>
  <si>
    <t>FECHA TERMINACIÓN</t>
  </si>
  <si>
    <t>LUGAR DE EJECUCIÓN</t>
  </si>
  <si>
    <t xml:space="preserve">RECURSOS EJECUTADOS </t>
  </si>
  <si>
    <t>PORCENTAJE ( % ) DE AVANCE EN TIEMPO</t>
  </si>
  <si>
    <t>PORCENTAJE ( % ) DE AVANCE EN RECURSOS</t>
  </si>
  <si>
    <t xml:space="preserve">PORCENTAJE ( % )  DE AVANCE DEL PROYECTO </t>
  </si>
  <si>
    <t>1 SECTOR AGROPECUARIO</t>
  </si>
  <si>
    <t>1 BANCA EXTERNA</t>
  </si>
  <si>
    <t>1 AMAZONAS - DEPARTAMENTO</t>
  </si>
  <si>
    <t>2 SECTOR DEFENSA Y SEGURIDAD</t>
  </si>
  <si>
    <t>2 BANCA INTERNA</t>
  </si>
  <si>
    <t>2 ANTIOQUIA - DEPARTAMENTO</t>
  </si>
  <si>
    <t>3 SECTOR GESTIÓN PÚBLICA</t>
  </si>
  <si>
    <t>3 CONVENIO</t>
  </si>
  <si>
    <t>3 ARAUCA - DEPARTAMENTO</t>
  </si>
  <si>
    <t>4 SECTOR INFRAESTRUCTURA</t>
  </si>
  <si>
    <t>4 DONACIÓN</t>
  </si>
  <si>
    <t>4 ATLÁNTICO - DEPARTAMENTO</t>
  </si>
  <si>
    <t>5 SECTOR MEDIO AMBIENTE</t>
  </si>
  <si>
    <t>5 RECURSOS PROPIOS</t>
  </si>
  <si>
    <t>5 BOGOTÁ D.C. - DISTRITO CAPITAL</t>
  </si>
  <si>
    <t>6 SECTOR MINAS Y ENERGÍA</t>
  </si>
  <si>
    <t>6 BOLÍVAR - DEPARTAMENTO</t>
  </si>
  <si>
    <t>7 SECTOR SOCIAL</t>
  </si>
  <si>
    <t>7 BOYACÁ - DEPARTAMENTO</t>
  </si>
  <si>
    <t>8 OTRO SECTOR</t>
  </si>
  <si>
    <t>8 CALDAS - DEPARTAMENTO</t>
  </si>
  <si>
    <t>9 CAQUETÁ - DEPARTAMENTO</t>
  </si>
  <si>
    <t>10 CASANARE - DEPARTAMENTO</t>
  </si>
  <si>
    <t>11 CAUCA - DEPARTAMENTO</t>
  </si>
  <si>
    <t>12 CESAR - DEPARTAMENTO</t>
  </si>
  <si>
    <t>13 CHOCÓ - DEPARTAMENTO</t>
  </si>
  <si>
    <t>14 CÓRDOBA - DEPARTAMENTO</t>
  </si>
  <si>
    <t>15 CUNDINAMARCA - DEPARTAMENTO</t>
  </si>
  <si>
    <t>16 GUAINÍA - DEPARTAMENTO</t>
  </si>
  <si>
    <t>17 GUAVIARE - DEPARTAMENTO</t>
  </si>
  <si>
    <t>18 HUILA - DEPARTAMENTO</t>
  </si>
  <si>
    <t>19 LA GUAJIRA - DEPARTAMENTO</t>
  </si>
  <si>
    <t>20 MAGDALENA - DEPARTAMENTO</t>
  </si>
  <si>
    <t>21 META - DEPARTAMENTO</t>
  </si>
  <si>
    <t>22 NARIÑO - DEPARTAMENTO</t>
  </si>
  <si>
    <t>23 NORTE DE SANTANDER - DEPARTAMENTO</t>
  </si>
  <si>
    <t>24 PUTUMAYO - DEPARTAMENTO</t>
  </si>
  <si>
    <t>25 QUINDÍO - DEPARTAMENTO</t>
  </si>
  <si>
    <t>26 RISARALDA - DEPARTAMENTO</t>
  </si>
  <si>
    <t>27 SAN ANDRÉS  PROVIDENCIA Y SANTA CATALINA - DEPARTAMENTO</t>
  </si>
  <si>
    <t>28 SANTANDER - DEPARTAMENTO</t>
  </si>
  <si>
    <t>29 SUCRE - DEPARTAMENTO</t>
  </si>
  <si>
    <t>30 TOLIMA - DEPARTAMENTO</t>
  </si>
  <si>
    <t>31 VALLE DEL CAUCA - DEPARTAMENTO</t>
  </si>
  <si>
    <t>32 VAUPÉS - DEPARTAMENTO</t>
  </si>
  <si>
    <t>33 VICHADA - DEPARTAMENTO</t>
  </si>
  <si>
    <t>34 ABEJORRAL - ANTIOQUIA</t>
  </si>
  <si>
    <t>35 ABREGO - NORTE DE SANTANDER</t>
  </si>
  <si>
    <t>36 ABRIAQUÍ - ANTIOQUIA</t>
  </si>
  <si>
    <t>37 ACACÍAS - META</t>
  </si>
  <si>
    <t>38 ACANDÍ - CHOCÓ</t>
  </si>
  <si>
    <t>39 ACEVEDO - HUILA</t>
  </si>
  <si>
    <t>40 ACHÍ - BOLÍVAR</t>
  </si>
  <si>
    <t>41 AGRADO - HUILA</t>
  </si>
  <si>
    <t>42 AGUA DE DIOS - CUNDINAMARCA</t>
  </si>
  <si>
    <t>43 AGUACHICA - CESAR</t>
  </si>
  <si>
    <t>44 AGUADA - SANTANDER</t>
  </si>
  <si>
    <t>45 AGUADAS - CALDAS</t>
  </si>
  <si>
    <t>46 AGUAZUL - CASANARE</t>
  </si>
  <si>
    <t>47 AGUSTÍN CODAZZI - CESAR</t>
  </si>
  <si>
    <t>48 AIPE - HUILA</t>
  </si>
  <si>
    <t>49 ALBÁN - CUNDINAMARCA</t>
  </si>
  <si>
    <t>50 ALBÁN - NARIÑO</t>
  </si>
  <si>
    <t>51 ALBANIA - CAQUETA</t>
  </si>
  <si>
    <t>52 ALBANIA - LA GUAJIRA</t>
  </si>
  <si>
    <t>53 ALBANIA - SANTANDER</t>
  </si>
  <si>
    <t>54 ALCALÁ - VALLE DEL CAUCA</t>
  </si>
  <si>
    <t>55 ALDANA - NARIÑO</t>
  </si>
  <si>
    <t>56 ALEJANDRÍA - ANTIOQUIA</t>
  </si>
  <si>
    <t>57 ALGARROBO - MAGDALENA</t>
  </si>
  <si>
    <t>58 ALGECIRAS - HUILA</t>
  </si>
  <si>
    <t>59 ALMAGUER - CAUCA</t>
  </si>
  <si>
    <t>60 ALMEIDA - BOYACÁ</t>
  </si>
  <si>
    <t>61 ALPUJARRA - TOLIMA</t>
  </si>
  <si>
    <t>62 ALTAMIRA - HUILA</t>
  </si>
  <si>
    <t>63 ALTO BAUDÓ - CHOCÓ</t>
  </si>
  <si>
    <t>64 ALTOS DEL ROSARIO - BOLÍVAR</t>
  </si>
  <si>
    <t>65 ALVARADO - TOLIMA</t>
  </si>
  <si>
    <t>66 AMAGÁ - ANTIOQUIA</t>
  </si>
  <si>
    <t>67 AMALFI - ANTIOQUIA</t>
  </si>
  <si>
    <t>68 AMBALEMA - TOLIMA</t>
  </si>
  <si>
    <t>69 ANAPOIMA - CUNDINAMARCA</t>
  </si>
  <si>
    <t>70 ANCUYÁ - NARIÑO</t>
  </si>
  <si>
    <t>71 ANDALUCÍA - VALLE DEL CAUCA</t>
  </si>
  <si>
    <t>72 ANDES - ANTIOQUIA</t>
  </si>
  <si>
    <t>73 ANGELÓPOLIS - ANTIOQUIA</t>
  </si>
  <si>
    <t>74 ANGOSTURA - ANTIOQUIA</t>
  </si>
  <si>
    <t>75 ANOLAIMA - CUNDINAMARCA</t>
  </si>
  <si>
    <t>76 ANORÍ - ANTIOQUIA</t>
  </si>
  <si>
    <t>77 ANSERMA - CALDAS</t>
  </si>
  <si>
    <t>78 ANSERMANUEVO - VALLE DEL CAUCA</t>
  </si>
  <si>
    <t>79 ANZA - ANTIOQUIA</t>
  </si>
  <si>
    <t>80 ANZOÁTEGUI - TOLIMA</t>
  </si>
  <si>
    <t>81 APARTADÓ - ANTIOQUIA</t>
  </si>
  <si>
    <t>82 APÍA - RISARALDA</t>
  </si>
  <si>
    <t>83 APULO - CUNDINAMARCA</t>
  </si>
  <si>
    <t>84 AQUITANIA - BOYACÁ</t>
  </si>
  <si>
    <t>85 ARACATACA - MAGDALENA</t>
  </si>
  <si>
    <t>86 ARANZAZU - CALDAS</t>
  </si>
  <si>
    <t>87 ARATOCA - SANTANDER</t>
  </si>
  <si>
    <t>88 ARAUCA - ARAUCA</t>
  </si>
  <si>
    <t>89 ARAUQUITA - ARAUCA</t>
  </si>
  <si>
    <t>90 ARBELÁEZ - CUNDINAMARCA</t>
  </si>
  <si>
    <t>91 ARBOLEDA - NARIÑO</t>
  </si>
  <si>
    <t>92 ARBOLEDAS - NORTE DE SANTANDER</t>
  </si>
  <si>
    <t>93 ARBOLETES - ANTIOQUIA</t>
  </si>
  <si>
    <t>94 ARCABUCO - BOYACÁ</t>
  </si>
  <si>
    <t>95 ARENAL - BOLÍVAR</t>
  </si>
  <si>
    <t>96 ARGELIA - ANTIOQUIA</t>
  </si>
  <si>
    <t>97 ARGELIA - CAUCA</t>
  </si>
  <si>
    <t>98 ARGELIA - VALLE DEL CAUCA</t>
  </si>
  <si>
    <t>99 ARIGUANÍ - MAGDALENA</t>
  </si>
  <si>
    <t>100 ARJONA - BOLÍVAR</t>
  </si>
  <si>
    <t>101 ARMENIA - ANTIOQUIA</t>
  </si>
  <si>
    <t>102 ARMENIA - QUINDÍO</t>
  </si>
  <si>
    <t>103 ARMERO - TOLIMA</t>
  </si>
  <si>
    <t>104 ARROYOHONDO - BOLÍVAR</t>
  </si>
  <si>
    <t>105 ASTREA - CESAR</t>
  </si>
  <si>
    <t>106 ATACO - TOLIMA</t>
  </si>
  <si>
    <t>107 ATRATO - CHOCÓ</t>
  </si>
  <si>
    <t>108 AYAPEL - CÓRDOBA</t>
  </si>
  <si>
    <t>109 BAGADÓ - CHOCÓ</t>
  </si>
  <si>
    <t>110 BAHÍA SOLANO - CHOCÓ</t>
  </si>
  <si>
    <t>111 BAJO BAUDÓ - CHOCÓ</t>
  </si>
  <si>
    <t>112 BALBOA - CAUCA</t>
  </si>
  <si>
    <t>113 BALBOA - RISARALDA</t>
  </si>
  <si>
    <t>114 BARANOA - ATLÁNTICO</t>
  </si>
  <si>
    <t>115 BARAYA - HUILA</t>
  </si>
  <si>
    <t>116 BARBACOAS - NARIÑO</t>
  </si>
  <si>
    <t>117 BARBOSA - ANTIOQUIA</t>
  </si>
  <si>
    <t>118 BARBOSA - SANTANDER</t>
  </si>
  <si>
    <t>119 BARICHARA - SANTANDER</t>
  </si>
  <si>
    <t>120 BARRANCA DE UPÍA - META</t>
  </si>
  <si>
    <t>121 BARRANCABERMEJA - SANTANDER</t>
  </si>
  <si>
    <t>122 BARRANCAS - LA GUAJIRA</t>
  </si>
  <si>
    <t>123 BARRANCO DE LOBA - BOLÍVAR</t>
  </si>
  <si>
    <t>124 BARRANCO MINAS - GUAINÍA</t>
  </si>
  <si>
    <t>125 BARRANQUILLA - ATLÁNTICO</t>
  </si>
  <si>
    <t>126 BECERRIL - CESAR</t>
  </si>
  <si>
    <t>127 BELALCÁZAR - CALDAS</t>
  </si>
  <si>
    <t>128 BELÉN - BOYACÁ</t>
  </si>
  <si>
    <t>129 BELÉN - NARIÑO</t>
  </si>
  <si>
    <t>130 BELÉN DE LOS ANDAQUÍES - CAQUETA</t>
  </si>
  <si>
    <t>131 BELÉN DE UMBRÍA - RISARALDA</t>
  </si>
  <si>
    <t>132 BELLO - ANTIOQUIA</t>
  </si>
  <si>
    <t>133 BELMIRA - ANTIOQUIA</t>
  </si>
  <si>
    <t>134 BELTRÁN - CUNDINAMARCA</t>
  </si>
  <si>
    <t>135 BERBEO - BOYACÁ</t>
  </si>
  <si>
    <t>136 BETANIA - ANTIOQUIA</t>
  </si>
  <si>
    <t>137 BETÉITIVA - BOYACÁ</t>
  </si>
  <si>
    <t>138 BETULIA - ANTIOQUIA</t>
  </si>
  <si>
    <t>139 BETULIA - SANTANDER</t>
  </si>
  <si>
    <t>140 BITUIMA - CUNDINAMARCA</t>
  </si>
  <si>
    <t>141 BOAVITA - BOYACÁ</t>
  </si>
  <si>
    <t>142 BOCHALEMA - NORTE DE SANTANDER</t>
  </si>
  <si>
    <t>143 BOGOTÁ D.C. - BOGOTÁ</t>
  </si>
  <si>
    <t>144 BOJACÁ - CUNDINAMARCA</t>
  </si>
  <si>
    <t>145 BOJAYA - CHOCÓ</t>
  </si>
  <si>
    <t>146 BOLÍVAR - CAUCA</t>
  </si>
  <si>
    <t>147 BOLÍVAR - SANTANDER</t>
  </si>
  <si>
    <t>148 BOLÍVAR - VALLE DEL CAUCA</t>
  </si>
  <si>
    <t>149 BOSCONIA - CESAR</t>
  </si>
  <si>
    <t>150 BOYACÁ - BOYACÁ</t>
  </si>
  <si>
    <t>151 BRICEÑO - ANTIOQUIA</t>
  </si>
  <si>
    <t>152 BRICEÑO - BOYACÁ</t>
  </si>
  <si>
    <t>153 BUCARAMANGA - SANTANDER</t>
  </si>
  <si>
    <t>154 BUCARASICA - NORTE DE SANTANDER</t>
  </si>
  <si>
    <t>155 BUENAVENTURA - VALLE DEL CAUCA</t>
  </si>
  <si>
    <t>156 BUENAVISTA - BOYACÁ</t>
  </si>
  <si>
    <t>157 BUENAVISTA - CÓRDOBA</t>
  </si>
  <si>
    <t>158 BUENAVISTA - QUINDÍO</t>
  </si>
  <si>
    <t>159 BUENAVISTA - SUCRE</t>
  </si>
  <si>
    <t>160 BUENOS AIRES - CAUCA</t>
  </si>
  <si>
    <t>161 BUESACO - NARIÑO</t>
  </si>
  <si>
    <t>162 BUGALAGRANDE - VALLE DEL CAUCA</t>
  </si>
  <si>
    <t>163 BURITICÁ - ANTIOQUIA</t>
  </si>
  <si>
    <t>164 BUSBANZÁ - BOYACÁ</t>
  </si>
  <si>
    <t>165 CABRERA - CUNDINAMARCA</t>
  </si>
  <si>
    <t>166 CABRERA - SANTANDER</t>
  </si>
  <si>
    <t>167 CABUYARO - META</t>
  </si>
  <si>
    <t>168 CACAHUAL - GUAINÍA</t>
  </si>
  <si>
    <t>169 CÁCERES - ANTIOQUIA</t>
  </si>
  <si>
    <t>170 CACHIPAY - CUNDINAMARCA</t>
  </si>
  <si>
    <t>171 CACHIRÁ - NORTE DE SANTANDER</t>
  </si>
  <si>
    <t>172 CÁCOTA - NORTE DE SANTANDER</t>
  </si>
  <si>
    <t>173 CAICEDO - ANTIOQUIA</t>
  </si>
  <si>
    <t>174 CAICEDONIA - VALLE DEL CAUCA</t>
  </si>
  <si>
    <t>175 CAIMITO - SUCRE</t>
  </si>
  <si>
    <t>176 CAJAMARCA - TOLIMA</t>
  </si>
  <si>
    <t>177 CAJIBÍO - CAUCA</t>
  </si>
  <si>
    <t>178 CAJICÁ - CUNDINAMARCA</t>
  </si>
  <si>
    <t>179 CALAMAR - BOLÍVAR</t>
  </si>
  <si>
    <t>180 CALAMAR - GUAVIARE</t>
  </si>
  <si>
    <t>181 CALARCA - QUINDÍO</t>
  </si>
  <si>
    <t>182 CALDAS - ANTIOQUIA</t>
  </si>
  <si>
    <t>183 CALDAS - BOYACÁ</t>
  </si>
  <si>
    <t>184 CALDONO - CAUCA</t>
  </si>
  <si>
    <t>185 CALI - VALLE DEL CAUCA</t>
  </si>
  <si>
    <t>186 CALIFORNIA - SANTANDER</t>
  </si>
  <si>
    <t>187 CALIMA - VALLE DEL CAUCA</t>
  </si>
  <si>
    <t>188 CALOTO - CAUCA</t>
  </si>
  <si>
    <t>189 CAMPAMENTO - ANTIOQUIA</t>
  </si>
  <si>
    <t>190 CAMPO DE LA CRUZ - ATLÁNTICO</t>
  </si>
  <si>
    <t>191 CAMPOALEGRE - HUILA</t>
  </si>
  <si>
    <t>192 CAMPOHERMOSO - BOYACÁ</t>
  </si>
  <si>
    <t>193 CANALETE - CÓRDOBA</t>
  </si>
  <si>
    <t>194 CANDELARIA - ATLÁNTICO</t>
  </si>
  <si>
    <t>195 CANDELARIA - VALLE DEL CAUCA</t>
  </si>
  <si>
    <t>196 CANTAGALLO - BOLÍVAR</t>
  </si>
  <si>
    <t>197 CAÑASGORDAS - ANTIOQUIA</t>
  </si>
  <si>
    <t>198 CAPARRAPÍ - CUNDINAMARCA</t>
  </si>
  <si>
    <t>199 CAPITANEJO - SANTANDER</t>
  </si>
  <si>
    <t>200 CAQUEZA - CUNDINAMARCA</t>
  </si>
  <si>
    <t>201 CARACOLÍ - ANTIOQUIA</t>
  </si>
  <si>
    <t>202 CARAMANTA - ANTIOQUIA</t>
  </si>
  <si>
    <t>203 CARCASÍ - SANTANDER</t>
  </si>
  <si>
    <t>204 CAREPA - ANTIOQUIA</t>
  </si>
  <si>
    <t>205 CARMEN DE APICALÁ - TOLIMA</t>
  </si>
  <si>
    <t>206 CARMEN DE CARUPA - CUNDINAMARCA</t>
  </si>
  <si>
    <t>207 CARMEN DEL DARIÉN - CHOCÓ</t>
  </si>
  <si>
    <t>208 CAROLINA - ANTIOQUIA</t>
  </si>
  <si>
    <t>209 CARTAGENA - BOLÍVAR</t>
  </si>
  <si>
    <t>210 CARTAGENA DEL CHAIRÁ - CAQUETA</t>
  </si>
  <si>
    <t>211 CARTAGO - VALLE DEL CAUCA</t>
  </si>
  <si>
    <t>212 CARURU - VAUPES</t>
  </si>
  <si>
    <t>213 CASABIANCA - TOLIMA</t>
  </si>
  <si>
    <t>214 CASTILLA LA NUEVA - META</t>
  </si>
  <si>
    <t>215 CAUCASIA - ANTIOQUIA</t>
  </si>
  <si>
    <t>216 CEPITÁ - SANTANDER</t>
  </si>
  <si>
    <t>217 CERETÉ - CÓRDOBA</t>
  </si>
  <si>
    <t>218 CERINZA - BOYACÁ</t>
  </si>
  <si>
    <t>219 CERRITO - SANTANDER</t>
  </si>
  <si>
    <t>220 CERRO SAN ANTONIO - MAGDALENA</t>
  </si>
  <si>
    <t>221 CÉRTEGUI - CHOCÓ</t>
  </si>
  <si>
    <t>222 CHACHAGÜÍ - NARIÑO</t>
  </si>
  <si>
    <t>223 CHAGUANÍ - CUNDINAMARCA</t>
  </si>
  <si>
    <t>224 CHALÁN - SUCRE</t>
  </si>
  <si>
    <t>225 CHAMEZA - CASANARE</t>
  </si>
  <si>
    <t>226 CHAPARRAL - TOLIMA</t>
  </si>
  <si>
    <t>227 CHARALÁ - SANTANDER</t>
  </si>
  <si>
    <t>228 CHARTA - SANTANDER</t>
  </si>
  <si>
    <t>229 CHÍA - CUNDINAMARCA</t>
  </si>
  <si>
    <t>230 CHIGORODÓ - ANTIOQUIA</t>
  </si>
  <si>
    <t>231 CHIMÁ - CÓRDOBA</t>
  </si>
  <si>
    <t>232 CHIMA - SANTANDER</t>
  </si>
  <si>
    <t>233 CHIMICHAGUA - CESAR</t>
  </si>
  <si>
    <t>234 CHINÁCOTA - NORTE DE SANTANDER</t>
  </si>
  <si>
    <t>235 CHINAVITA - BOYACÁ</t>
  </si>
  <si>
    <t>236 CHINCHINÁ - CALDAS</t>
  </si>
  <si>
    <t>237 CHINÚ - CÓRDOBA</t>
  </si>
  <si>
    <t>238 CHIPAQUE - CUNDINAMARCA</t>
  </si>
  <si>
    <t>239 CHIPATÁ - SANTANDER</t>
  </si>
  <si>
    <t>240 CHIQUINQUIRÁ - BOYACÁ</t>
  </si>
  <si>
    <t>241 CHÍQUIZA - BOYACÁ</t>
  </si>
  <si>
    <t>242 CHIRIGUANÁ - CESAR</t>
  </si>
  <si>
    <t>243 CHISCAS - BOYACÁ</t>
  </si>
  <si>
    <t>244 CHITA - BOYACÁ</t>
  </si>
  <si>
    <t>245 CHITAGÁ - NORTE DE SANTANDER</t>
  </si>
  <si>
    <t>246 CHITARAQUE - BOYACÁ</t>
  </si>
  <si>
    <t>247 CHIVATÁ - BOYACÁ</t>
  </si>
  <si>
    <t>248 CHIVOLO - MAGDALENA</t>
  </si>
  <si>
    <t>249 CHIVOR - BOYACÁ</t>
  </si>
  <si>
    <t>250 CHOACHÍ - CUNDINAMARCA</t>
  </si>
  <si>
    <t>251 CHOCÓNTÁ - CUNDINAMARCA</t>
  </si>
  <si>
    <t>252 CICUCO - BOLÍVAR</t>
  </si>
  <si>
    <t>253 CIÉNAGA - MAGDALENA</t>
  </si>
  <si>
    <t>254 CIÉNAGA DE ORO - CÓRDOBA</t>
  </si>
  <si>
    <t>255 CIÉNEGA - BOYACÁ</t>
  </si>
  <si>
    <t>256 CIMITARRA - SANTANDER</t>
  </si>
  <si>
    <t>257 CIRCASIA - QUINDÍO</t>
  </si>
  <si>
    <t>258 CISNEROS - ANTIOQUIA</t>
  </si>
  <si>
    <t>259 CIUDAD BOLÍVAR - ANTIOQUIA</t>
  </si>
  <si>
    <t>260 CLEMENCIA - BOLÍVAR</t>
  </si>
  <si>
    <t>261 COCORNÁ - ANTIOQUIA</t>
  </si>
  <si>
    <t>262 COELLO - TOLIMA</t>
  </si>
  <si>
    <t>263 COGUA - CUNDINAMARCA</t>
  </si>
  <si>
    <t>264 COLOMBIA - HUILA</t>
  </si>
  <si>
    <t>265 COLÓN - NARIÑO</t>
  </si>
  <si>
    <t>266 COLÓN - PUTUMAYO</t>
  </si>
  <si>
    <t>267 COLOSO - SUCRE</t>
  </si>
  <si>
    <t>268 CÓMBITA - BOYACÁ</t>
  </si>
  <si>
    <t>269 CONCEPCIÓN - ANTIOQUIA</t>
  </si>
  <si>
    <t>270 CONCEPCIÓN - SANTANDER</t>
  </si>
  <si>
    <t>271 CONCORDIA - ANTIOQUIA</t>
  </si>
  <si>
    <t>272 CONCORDIA - MAGDALENA</t>
  </si>
  <si>
    <t>273 CONDOTO - CHOCÓ</t>
  </si>
  <si>
    <t>274 CONFINES - SANTANDER</t>
  </si>
  <si>
    <t>275 CONSACÁ - NARIÑO</t>
  </si>
  <si>
    <t>276 CONTADERO - NARIÑO</t>
  </si>
  <si>
    <t>277 CONTRATACIÓN - SANTANDER</t>
  </si>
  <si>
    <t>278 CONVENCIÓN - NORTE DE SANTANDER</t>
  </si>
  <si>
    <t>279 COPACABANA - ANTIOQUIA</t>
  </si>
  <si>
    <t>280 COPER - BOYACÁ</t>
  </si>
  <si>
    <t>281 CÓRDOBA - BOLÍVAR</t>
  </si>
  <si>
    <t>282 CÓRDOBA - NARIÑO</t>
  </si>
  <si>
    <t>283 CÓRDOBA - QUINDÍO</t>
  </si>
  <si>
    <t>284 CORINTO - CAUCA</t>
  </si>
  <si>
    <t>285 COROMORO - SANTANDER</t>
  </si>
  <si>
    <t>286 COROZAL - SUCRE</t>
  </si>
  <si>
    <t>287 CORRALES - BOYACÁ</t>
  </si>
  <si>
    <t>288 COTA - CUNDINAMARCA</t>
  </si>
  <si>
    <t>289 COTORRA - CÓRDOBA</t>
  </si>
  <si>
    <t>290 COVARACHÍA - BOYACÁ</t>
  </si>
  <si>
    <t>291 COVEÑAS - SUCRE</t>
  </si>
  <si>
    <t>292 COYAIMA - TOLIMA</t>
  </si>
  <si>
    <t>293 CRAVO NORTE - ARAUCA</t>
  </si>
  <si>
    <t>294 CUASPUD - NARIÑO</t>
  </si>
  <si>
    <t>295 CUBARÁ - BOYACÁ</t>
  </si>
  <si>
    <t>296 CUCAITA - BOYACÁ</t>
  </si>
  <si>
    <t>297 CUCUNUBÁ - CUNDINAMARCA</t>
  </si>
  <si>
    <t>298 CÚCUTA - NORTE DE SANTANDER</t>
  </si>
  <si>
    <t>299 CUCUTILLA - NORTE DE SANTANDER</t>
  </si>
  <si>
    <t>300 CUÍTIVA - BOYACÁ</t>
  </si>
  <si>
    <t>301 CUMARAL - META</t>
  </si>
  <si>
    <t>302 CUMARIBO - VICHADA</t>
  </si>
  <si>
    <t>303 CUMBAL - NARIÑO</t>
  </si>
  <si>
    <t>304 CUMBITARA - NARIÑO</t>
  </si>
  <si>
    <t>305 CUNDAY - TOLIMA</t>
  </si>
  <si>
    <t>306 CURILLO - CAQUETA</t>
  </si>
  <si>
    <t>307 CURITÍ - SANTANDER</t>
  </si>
  <si>
    <t>308 CURUMANÍ - CESAR</t>
  </si>
  <si>
    <t>309 DABEIBA - ANTIOQUIA</t>
  </si>
  <si>
    <t>310 DAGUA - VALLE DEL CAUCA</t>
  </si>
  <si>
    <t>311 DIBULLA - LA GUAJIRA</t>
  </si>
  <si>
    <t>312 DISTRACCIÓN - LA GUAJIRA</t>
  </si>
  <si>
    <t>313 DOLORES - TOLIMA</t>
  </si>
  <si>
    <t>314 DONMATÍAS - ANTIOQUIA</t>
  </si>
  <si>
    <t>315 DOSQUEBRADAS - RISARALDA</t>
  </si>
  <si>
    <t>316 DUITAMA - BOYACÁ</t>
  </si>
  <si>
    <t>317 DURANIA - NORTE DE SANTANDER</t>
  </si>
  <si>
    <t>318 EBÉJICO - ANTIOQUIA</t>
  </si>
  <si>
    <t>319 EL ÁGUILA - VALLE DEL CAUCA</t>
  </si>
  <si>
    <t>320 EL BAGRE - ANTIOQUIA</t>
  </si>
  <si>
    <t>321 EL BANCO - MAGDALENA</t>
  </si>
  <si>
    <t>322 EL CAIRO - VALLE DEL CAUCA</t>
  </si>
  <si>
    <t>323 EL CALVARIO - META</t>
  </si>
  <si>
    <t>324 EL CANTÓN DEL SAN PABLO - CHOCÓ</t>
  </si>
  <si>
    <t>325 EL CARMEN - NORTE DE SANTANDER</t>
  </si>
  <si>
    <t>326 EL CARMEN DE ATRATO - CHOCÓ</t>
  </si>
  <si>
    <t>327 EL CARMEN DE BOLÍVAR - BOLÍVAR</t>
  </si>
  <si>
    <t>328 EL CARMEN DE CHUCURÍ - SANTANDER</t>
  </si>
  <si>
    <t>329 EL CARMEN DE VIBORAL - ANTIOQUIA</t>
  </si>
  <si>
    <t>330 EL CASTILLO - META</t>
  </si>
  <si>
    <t>331 EL CERRITO - VALLE DEL CAUCA</t>
  </si>
  <si>
    <t>332 EL CHARCO - NARIÑO</t>
  </si>
  <si>
    <t>333 EL COCUY - BOYACÁ</t>
  </si>
  <si>
    <t>334 EL COLEGIO - CUNDINAMARCA</t>
  </si>
  <si>
    <t>335 EL COPEY - CESAR</t>
  </si>
  <si>
    <t>336 EL DONCELLO - CAQUETA</t>
  </si>
  <si>
    <t>337 EL DORADO - META</t>
  </si>
  <si>
    <t>338 EL DOVIO - VALLE DEL CAUCA</t>
  </si>
  <si>
    <t>339 EL ENCANTO - AMAZONAS</t>
  </si>
  <si>
    <t>340 EL ESPINO - BOYACÁ</t>
  </si>
  <si>
    <t>341 EL GUACAMAYO - SANTANDER</t>
  </si>
  <si>
    <t>342 EL GUAMO - BOLÍVAR</t>
  </si>
  <si>
    <t>343 EL LITORAL DEL SAN JUAN - CHOCÓ</t>
  </si>
  <si>
    <t>344 EL MOLINO - LA GUAJIRA</t>
  </si>
  <si>
    <t>345 EL PASO - CESAR</t>
  </si>
  <si>
    <t>346 EL PAUJIL - CAQUETA</t>
  </si>
  <si>
    <t>347 EL PEÑOL - NARIÑO</t>
  </si>
  <si>
    <t>348 EL PEÑÓN - BOLÍVAR</t>
  </si>
  <si>
    <t>349 EL PEÑÓN - CUNDINAMARCA</t>
  </si>
  <si>
    <t>350 EL PEÑÓN - SANTANDER</t>
  </si>
  <si>
    <t>351 EL PIÑON - MAGDALENA</t>
  </si>
  <si>
    <t>352 EL PLAYÓN - SANTANDER</t>
  </si>
  <si>
    <t>353 EL RETÉN - MAGDALENA</t>
  </si>
  <si>
    <t>354 EL RETORNO - GUAVIARE</t>
  </si>
  <si>
    <t>355 EL ROBLE - SUCRE</t>
  </si>
  <si>
    <t>356 EL ROSAL - CUNDINAMARCA</t>
  </si>
  <si>
    <t>357 EL ROSARIO - NARIÑO</t>
  </si>
  <si>
    <t>358 EL SANTUARIO - ANTIOQUIA</t>
  </si>
  <si>
    <t>359 EL TABLÓN DE GÓMEZ - NARIÑO</t>
  </si>
  <si>
    <t>360 EL TAMBO - CAUCA</t>
  </si>
  <si>
    <t>361 EL TAMBO - NARIÑO</t>
  </si>
  <si>
    <t>362 EL TARRA - NORTE DE SANTANDER</t>
  </si>
  <si>
    <t>363 EL ZULIA - NORTE DE SANTANDER</t>
  </si>
  <si>
    <t>364 ELÍAS - HUILA</t>
  </si>
  <si>
    <t>365 ENCINO - SANTANDER</t>
  </si>
  <si>
    <t>366 ENCISO - SANTANDER</t>
  </si>
  <si>
    <t>367 ENTRERRIOS - ANTIOQUIA</t>
  </si>
  <si>
    <t>368 ENVIGADO - ANTIOQUIA</t>
  </si>
  <si>
    <t>369 ESPINAL - TOLIMA</t>
  </si>
  <si>
    <t>370 FACATATIVÁ - CUNDINAMARCA</t>
  </si>
  <si>
    <t>371 FALAN - TOLIMA</t>
  </si>
  <si>
    <t>372 FILADELFIA - CALDAS</t>
  </si>
  <si>
    <t>373 FILANDIA - QUINDÍO</t>
  </si>
  <si>
    <t>374 FIRAVITOBA - BOYACÁ</t>
  </si>
  <si>
    <t>375 FLANDES - TOLIMA</t>
  </si>
  <si>
    <t>376 FLORENCIA - CAQUETA</t>
  </si>
  <si>
    <t>377 FLORENCIA - CAUCA</t>
  </si>
  <si>
    <t>378 FLORESTA - BOYACÁ</t>
  </si>
  <si>
    <t>379 FLORIÁN - SANTANDER</t>
  </si>
  <si>
    <t>380 FLORIDA - VALLE DEL CAUCA</t>
  </si>
  <si>
    <t>381 FLORIDABLANCA - SANTANDER</t>
  </si>
  <si>
    <t>382 FOMEQUE - CUNDINAMARCA</t>
  </si>
  <si>
    <t>383 FONSECA - LA GUAJIRA</t>
  </si>
  <si>
    <t>384 FORTUL - ARAUCA</t>
  </si>
  <si>
    <t>385 FOSCA - CUNDINAMARCA</t>
  </si>
  <si>
    <t>386 FRANCISCO PIZARRO - NARIÑO</t>
  </si>
  <si>
    <t>387 FREDONIA - ANTIOQUIA</t>
  </si>
  <si>
    <t>388 FRESNO - TOLIMA</t>
  </si>
  <si>
    <t>389 FRONTINO - ANTIOQUIA</t>
  </si>
  <si>
    <t>390 FUENTE DE ORO - META</t>
  </si>
  <si>
    <t>391 FUNDACIÓN - MAGDALENA</t>
  </si>
  <si>
    <t>392 FUNES - NARIÑO</t>
  </si>
  <si>
    <t>393 FUNZA - CUNDINAMARCA</t>
  </si>
  <si>
    <t>394 FÚQUENE - CUNDINAMARCA</t>
  </si>
  <si>
    <t>395 FUSAGASUGÁ - CUNDINAMARCA</t>
  </si>
  <si>
    <t>396 GACHALA - CUNDINAMARCA</t>
  </si>
  <si>
    <t>397 GACHANCIPÁ - CUNDINAMARCA</t>
  </si>
  <si>
    <t>398 GACHANTIVÁ - BOYACÁ</t>
  </si>
  <si>
    <t>399 GACHETÁ - CUNDINAMARCA</t>
  </si>
  <si>
    <t>400 GALÁN - SANTANDER</t>
  </si>
  <si>
    <t>401 GALAPA - ATLÁNTICO</t>
  </si>
  <si>
    <t>402 GALERAS - SUCRE</t>
  </si>
  <si>
    <t>403 GAMA - CUNDINAMARCA</t>
  </si>
  <si>
    <t>404 GAMARRA - CESAR</t>
  </si>
  <si>
    <t>405 GAMBITA - SANTANDER</t>
  </si>
  <si>
    <t>406 GAMEZA - BOYACÁ</t>
  </si>
  <si>
    <t>407 GARAGOA - BOYACÁ</t>
  </si>
  <si>
    <t>408 GARZÓN - HUILA</t>
  </si>
  <si>
    <t>409 GÉNOVA - QUINDÍO</t>
  </si>
  <si>
    <t>410 GIGANTE - HUILA</t>
  </si>
  <si>
    <t>411 GINEBRA - VALLE DEL CAUCA</t>
  </si>
  <si>
    <t>412 GIRALDO - ANTIOQUIA</t>
  </si>
  <si>
    <t>413 GIRARDOT - CUNDINAMARCA</t>
  </si>
  <si>
    <t>414 GIRARDOTA - ANTIOQUIA</t>
  </si>
  <si>
    <t>415 GIRÓN - SANTANDER</t>
  </si>
  <si>
    <t>416 GÓMEZ PLATA - ANTIOQUIA</t>
  </si>
  <si>
    <t>417 GONZÁLEZ - CESAR</t>
  </si>
  <si>
    <t>418 GRAMALOTE - NORTE DE SANTANDER</t>
  </si>
  <si>
    <t>419 GRANADA - ANTIOQUIA</t>
  </si>
  <si>
    <t>420 GRANADA - CUNDINAMARCA</t>
  </si>
  <si>
    <t>421 GRANADA - META</t>
  </si>
  <si>
    <t>422 GUACA - SANTANDER</t>
  </si>
  <si>
    <t>423 GUACAMAYAS - BOYACÁ</t>
  </si>
  <si>
    <t>424 GUACARÍ - VALLE DEL CAUCA</t>
  </si>
  <si>
    <t>425 GUACHENÉ - CAUCA</t>
  </si>
  <si>
    <t>426 GUACHETÁ - CUNDINAMARCA</t>
  </si>
  <si>
    <t>427 GUACHUCAL - NARIÑO</t>
  </si>
  <si>
    <t>428 GUADALAJARA DE BUGA - VALLE DEL CAUCA</t>
  </si>
  <si>
    <t>429 GUADALUPE - ANTIOQUIA</t>
  </si>
  <si>
    <t>430 GUADALUPE - HUILA</t>
  </si>
  <si>
    <t>431 GUADALUPE - SANTANDER</t>
  </si>
  <si>
    <t>432 GUADUAS - CUNDINAMARCA</t>
  </si>
  <si>
    <t>433 GUAITARILLA - NARIÑO</t>
  </si>
  <si>
    <t>434 GUALMATÁN - NARIÑO</t>
  </si>
  <si>
    <t>435 GUAMAL - MAGDALENA</t>
  </si>
  <si>
    <t>436 GUAMAL - META</t>
  </si>
  <si>
    <t>437 GUAMO - TOLIMA</t>
  </si>
  <si>
    <t>438 GUAPI - CAUCA</t>
  </si>
  <si>
    <t>439 GUAPOTÁ - SANTANDER</t>
  </si>
  <si>
    <t>440 GUARANDA - SUCRE</t>
  </si>
  <si>
    <t>441 GUARNE - ANTIOQUIA</t>
  </si>
  <si>
    <t>442 GUASCA - CUNDINAMARCA</t>
  </si>
  <si>
    <t>443 GUATAPE - ANTIOQUIA</t>
  </si>
  <si>
    <t>444 GUATAQUÍ - CUNDINAMARCA</t>
  </si>
  <si>
    <t>445 GUATAVITA - CUNDINAMARCA</t>
  </si>
  <si>
    <t>446 GUATEQUE - BOYACÁ</t>
  </si>
  <si>
    <t>447 GUÁTICA - RISARALDA</t>
  </si>
  <si>
    <t>448 GUAVATÁ - SANTANDER</t>
  </si>
  <si>
    <t>449 GUAYABAL DE SIQUIMA - CUNDINAMARCA</t>
  </si>
  <si>
    <t>450 GUAYABETAL - CUNDINAMARCA</t>
  </si>
  <si>
    <t>451 GUAYATÁ - BOYACÁ</t>
  </si>
  <si>
    <t>452 GÜEPSA - SANTANDER</t>
  </si>
  <si>
    <t>453 GÜICÁN - BOYACÁ</t>
  </si>
  <si>
    <t>454 GUTIÉRREZ - CUNDINAMARCA</t>
  </si>
  <si>
    <t>455 HACARÍ - NORTE DE SANTANDER</t>
  </si>
  <si>
    <t>456 HATILLO DE LOBA - BOLÍVAR</t>
  </si>
  <si>
    <t>457 HATO - SANTANDER</t>
  </si>
  <si>
    <t>458 HATO COROZAL - CASANARE</t>
  </si>
  <si>
    <t>459 HATONUEVO - LA GUAJIRA</t>
  </si>
  <si>
    <t>460 HELICONIA - ANTIOQUIA</t>
  </si>
  <si>
    <t>461 HERRÁN - NORTE DE SANTANDER</t>
  </si>
  <si>
    <t>462 HERVEO - TOLIMA</t>
  </si>
  <si>
    <t>463 HISPANIA - ANTIOQUIA</t>
  </si>
  <si>
    <t>464 HOBO - HUILA</t>
  </si>
  <si>
    <t>465 HONDA - TOLIMA</t>
  </si>
  <si>
    <t>466 IBAGUÉ - TOLIMA</t>
  </si>
  <si>
    <t>467 ICONONZO - TOLIMA</t>
  </si>
  <si>
    <t>468 ILES - NARIÑO</t>
  </si>
  <si>
    <t>469 IMUÉS - NARIÑO</t>
  </si>
  <si>
    <t>470 INÍRIDA - GUAINÍA</t>
  </si>
  <si>
    <t>471 INZÁ - CAUCA</t>
  </si>
  <si>
    <t>472 IPIALES - NARIÑO</t>
  </si>
  <si>
    <t>473 IQUIRA - HUILA</t>
  </si>
  <si>
    <t>474 ISNOS - HUILA</t>
  </si>
  <si>
    <t>475 ISTMINA - CHOCÓ</t>
  </si>
  <si>
    <t>476 ITAGUI - ANTIOQUIA</t>
  </si>
  <si>
    <t>477 ITUANGO - ANTIOQUIA</t>
  </si>
  <si>
    <t>478 IZA - BOYACÁ</t>
  </si>
  <si>
    <t>479 JAMBALÓ - CAUCA</t>
  </si>
  <si>
    <t>480 JAMUNDÍ - VALLE DEL CAUCA</t>
  </si>
  <si>
    <t>481 JARDÍN - ANTIOQUIA</t>
  </si>
  <si>
    <t>482 JENESANO - BOYACÁ</t>
  </si>
  <si>
    <t>483 JERICÓ - ANTIOQUIA</t>
  </si>
  <si>
    <t>484 JERICÓ - BOYACÁ</t>
  </si>
  <si>
    <t>485 JERUSALÉN - CUNDINAMARCA</t>
  </si>
  <si>
    <t>486 JESÚS MARÍA - SANTANDER</t>
  </si>
  <si>
    <t>487 JORDÁN - SANTANDER</t>
  </si>
  <si>
    <t>488 JUAN DE ACOSTA - ATLÁNTICO</t>
  </si>
  <si>
    <t>489 JUNÍN - CUNDINAMARCA</t>
  </si>
  <si>
    <t>490 JURADÓ - CHOCÓ</t>
  </si>
  <si>
    <t>491 LA APARTADA - CÓRDOBA</t>
  </si>
  <si>
    <t>492 LA ARGENTINA - HUILA</t>
  </si>
  <si>
    <t>493 LA BELLEZA - SANTANDER</t>
  </si>
  <si>
    <t>494 LA CALERA - CUNDINAMARCA</t>
  </si>
  <si>
    <t>495 LA CAPILLA - BOYACÁ</t>
  </si>
  <si>
    <t>496 LA CEJA - ANTIOQUIA</t>
  </si>
  <si>
    <t>497 LA CELIA - RISARALDA</t>
  </si>
  <si>
    <t>498 LA CHORRERA - AMAZONAS</t>
  </si>
  <si>
    <t>499 LA CRUZ - NARIÑO</t>
  </si>
  <si>
    <t>500 LA CUMBRE - VALLE DEL CAUCA</t>
  </si>
  <si>
    <t>501 LA DORADA - CALDAS</t>
  </si>
  <si>
    <t>502 LA ESPERANZA - NORTE DE SANTANDER</t>
  </si>
  <si>
    <t>503 LA ESTRELLA - ANTIOQUIA</t>
  </si>
  <si>
    <t>504 LA FLORIDA - NARIÑO</t>
  </si>
  <si>
    <t>505 LA GLORIA - CESAR</t>
  </si>
  <si>
    <t>506 LA GUADALUPE - GUAINÍA</t>
  </si>
  <si>
    <t>507 LA JAGUA DE IBIRICO - CESAR</t>
  </si>
  <si>
    <t>508 LA JAGUA DEL PILAR - LA GUAJIRA</t>
  </si>
  <si>
    <t>509 LA LLANADA - NARIÑO</t>
  </si>
  <si>
    <t>510 LA MACARENA - META</t>
  </si>
  <si>
    <t>511 LA MERCED - CALDAS</t>
  </si>
  <si>
    <t>512 LA MESA - CUNDINAMARCA</t>
  </si>
  <si>
    <t>513 LA MONTAÑITA - CAQUETA</t>
  </si>
  <si>
    <t>514 LA PALMA - CUNDINAMARCA</t>
  </si>
  <si>
    <t>515 LA PAZ - CESAR</t>
  </si>
  <si>
    <t>516 LA PAZ - SANTANDER</t>
  </si>
  <si>
    <t>517 LA PEDRERA - AMAZONAS</t>
  </si>
  <si>
    <t>518 LA PEÑA - CUNDINAMARCA</t>
  </si>
  <si>
    <t>519 LA PINTADA - ANTIOQUIA</t>
  </si>
  <si>
    <t>520 LA PLATA - HUILA</t>
  </si>
  <si>
    <t>521 LA PLAYA - NORTE DE SANTANDER</t>
  </si>
  <si>
    <t>522 LA PRIMAVERA - VICHADA</t>
  </si>
  <si>
    <t>523 LA SALINA - CASANARE</t>
  </si>
  <si>
    <t>524 LA SIERRA - CAUCA</t>
  </si>
  <si>
    <t>525 LA TEBAIDA - QUINDÍO</t>
  </si>
  <si>
    <t>526 LA TOLA - NARIÑO</t>
  </si>
  <si>
    <t>527 LA UNIÓN - ANTIOQUIA</t>
  </si>
  <si>
    <t>528 LA UNIÓN - NARIÑO</t>
  </si>
  <si>
    <t>529 LA UNIÓN - SUCRE</t>
  </si>
  <si>
    <t>530 LA UNIÓN - VALLE DEL CAUCA</t>
  </si>
  <si>
    <t>531 LA UVITA - BOYACÁ</t>
  </si>
  <si>
    <t>532 LA VEGA - CAUCA</t>
  </si>
  <si>
    <t>533 LA VEGA - CUNDINAMARCA</t>
  </si>
  <si>
    <t>534 LA VICTORIA - AMAZONAS</t>
  </si>
  <si>
    <t>535 LA VICTORIA - BOYACÁ</t>
  </si>
  <si>
    <t>536 LA VICTORIA - VALLE DEL CAUCA</t>
  </si>
  <si>
    <t>537 LA VIRGINIA - RISARALDA</t>
  </si>
  <si>
    <t>538 LABATECA - NORTE DE SANTANDER</t>
  </si>
  <si>
    <t>539 LABRANZAGRANDE - BOYACÁ</t>
  </si>
  <si>
    <t>540 LANDÁZURI - SANTANDER</t>
  </si>
  <si>
    <t>541 LEBRIJA - SANTANDER</t>
  </si>
  <si>
    <t>542 LEIVA - NARIÑO</t>
  </si>
  <si>
    <t>543 LEJANÍAS - META</t>
  </si>
  <si>
    <t>544 LENGUAZAQUE - CUNDINAMARCA</t>
  </si>
  <si>
    <t>545 LÉRIDA - TOLIMA</t>
  </si>
  <si>
    <t>546 LETICIA - AMAZONAS</t>
  </si>
  <si>
    <t>547 LÍBANO - TOLIMA</t>
  </si>
  <si>
    <t>548 LIBORINA - ANTIOQUIA</t>
  </si>
  <si>
    <t>549 LINARES - NARIÑO</t>
  </si>
  <si>
    <t>550 LLORÓ - CHOCÓ</t>
  </si>
  <si>
    <t>551 LÓPEZ - CAUCA</t>
  </si>
  <si>
    <t>552 LORICA - CÓRDOBA</t>
  </si>
  <si>
    <t>553 LOS ANDES - NARIÑO</t>
  </si>
  <si>
    <t>554 LOS CÓRDOBAS - CÓRDOBA</t>
  </si>
  <si>
    <t>555 LOS PALMITOS - SUCRE</t>
  </si>
  <si>
    <t>556 LOS PATIOS - NORTE DE SANTANDER</t>
  </si>
  <si>
    <t>557 LOS SANTOS - SANTANDER</t>
  </si>
  <si>
    <t>558 LOURDES - NORTE DE SANTANDER</t>
  </si>
  <si>
    <t>559 LURUACO - ATLÁNTICO</t>
  </si>
  <si>
    <t>560 MACANAL - BOYACÁ</t>
  </si>
  <si>
    <t>561 MACARAVITA - SANTANDER</t>
  </si>
  <si>
    <t>562 MACEO - ANTIOQUIA</t>
  </si>
  <si>
    <t>563 MACHETA - CUNDINAMARCA</t>
  </si>
  <si>
    <t>564 MADRID - CUNDINAMARCA</t>
  </si>
  <si>
    <t>565 MAGANGUÉ - BOLÍVAR</t>
  </si>
  <si>
    <t>566 MAGÜI - NARIÑO</t>
  </si>
  <si>
    <t>567 MAHATES - BOLÍVAR</t>
  </si>
  <si>
    <t>568 MAICAO - LA GUAJIRA</t>
  </si>
  <si>
    <t>569 MAJAGUAL - SUCRE</t>
  </si>
  <si>
    <t>570 MÁLAGA - SANTANDER</t>
  </si>
  <si>
    <t>571 MALAMBO - ATLÁNTICO</t>
  </si>
  <si>
    <t>572 MALLAMA - NARIÑO</t>
  </si>
  <si>
    <t>573 MANATÍ - ATLÁNTICO</t>
  </si>
  <si>
    <t>574 MANAURE - CESAR</t>
  </si>
  <si>
    <t>575 MANAURE - LA GUAJIRA</t>
  </si>
  <si>
    <t>576 MANÍ - CASANARE</t>
  </si>
  <si>
    <t>577 MANIZALES - CALDAS</t>
  </si>
  <si>
    <t>578 MANTA - CUNDINAMARCA</t>
  </si>
  <si>
    <t>579 MANZANARES - CALDAS</t>
  </si>
  <si>
    <t>580 MAPIRIPÁN - META</t>
  </si>
  <si>
    <t>581 MAPIRIPANA - GUAINÍA</t>
  </si>
  <si>
    <t>582 MARGARITA - BOLÍVAR</t>
  </si>
  <si>
    <t>583 MARÍA LA BAJA - BOLÍVAR</t>
  </si>
  <si>
    <t>584 MARINILLA - ANTIOQUIA</t>
  </si>
  <si>
    <t>585 MARIPÍ - BOYACÁ</t>
  </si>
  <si>
    <t>586 MARMATO - CALDAS</t>
  </si>
  <si>
    <t>587 MARQUETALIA - CALDAS</t>
  </si>
  <si>
    <t>588 MARSELLA - RISARALDA</t>
  </si>
  <si>
    <t>589 MARULANDA - CALDAS</t>
  </si>
  <si>
    <t>590 MATANZA - SANTANDER</t>
  </si>
  <si>
    <t>591 MEDELLÍN - ANTIOQUIA</t>
  </si>
  <si>
    <t>592 MEDINA - CUNDINAMARCA</t>
  </si>
  <si>
    <t>593 MEDIO ATRATO - CHOCÓ</t>
  </si>
  <si>
    <t>594 MEDIO BAUDÓ - CHOCÓ</t>
  </si>
  <si>
    <t>595 MEDIO SAN JUAN - CHOCÓ</t>
  </si>
  <si>
    <t>596 MELGAR - TOLIMA</t>
  </si>
  <si>
    <t>597 MERCADERES - CAUCA</t>
  </si>
  <si>
    <t>598 MESETAS - META</t>
  </si>
  <si>
    <t>599 MILÁN - CAQUETA</t>
  </si>
  <si>
    <t>600 MIRAFLORES - BOYACÁ</t>
  </si>
  <si>
    <t>601 MIRAFLORES - GUAVIARE</t>
  </si>
  <si>
    <t>602 MIRANDA - CAUCA</t>
  </si>
  <si>
    <t>603 MIRITI - PARANÁ - AMAZONAS</t>
  </si>
  <si>
    <t>604 MISTRATÓ - RISARALDA</t>
  </si>
  <si>
    <t>605 MITÚ - VAUPES</t>
  </si>
  <si>
    <t>606 MOCOA - PUTUMAYO</t>
  </si>
  <si>
    <t>607 MOGOTES - SANTANDER</t>
  </si>
  <si>
    <t>608 MOLAGAVITA - SANTANDER</t>
  </si>
  <si>
    <t>609 MOMIL - CÓRDOBA</t>
  </si>
  <si>
    <t>610 MOMPÓS - BOLÍVAR</t>
  </si>
  <si>
    <t>611 MONGUA - BOYACÁ</t>
  </si>
  <si>
    <t>612 MONGUÍ - BOYACÁ</t>
  </si>
  <si>
    <t>613 MONIQUIRÁ - BOYACÁ</t>
  </si>
  <si>
    <t>614 MONTEBELLO - ANTIOQUIA</t>
  </si>
  <si>
    <t>615 MONTECRISTO - BOLÍVAR</t>
  </si>
  <si>
    <t>616 MONTELÍBANO - CÓRDOBA</t>
  </si>
  <si>
    <t>617 MONTENEGRO - QUINDÍO</t>
  </si>
  <si>
    <t>618 MONTERÍA - CÓRDOBA</t>
  </si>
  <si>
    <t>619 MONTERREY - CASANARE</t>
  </si>
  <si>
    <t>620 MOÑITOS - CÓRDOBA</t>
  </si>
  <si>
    <t>621 MORALES - BOLÍVAR</t>
  </si>
  <si>
    <t>622 MORALES - CAUCA</t>
  </si>
  <si>
    <t>623 MORELIA - CAQUETA</t>
  </si>
  <si>
    <t>624 MORICHAL - GUAINÍA</t>
  </si>
  <si>
    <t>625 MORROA - SUCRE</t>
  </si>
  <si>
    <t>626 MOSQUERA - CUNDINAMARCA</t>
  </si>
  <si>
    <t>627 MOSQUERA - NARIÑO</t>
  </si>
  <si>
    <t>628 MOTAVITA - BOYACÁ</t>
  </si>
  <si>
    <t>629 MURILLO - TOLIMA</t>
  </si>
  <si>
    <t>630 MURINDÓ - ANTIOQUIA</t>
  </si>
  <si>
    <t>631 MUTATÁ - ANTIOQUIA</t>
  </si>
  <si>
    <t>632 MUTISCUA - NORTE DE SANTANDER</t>
  </si>
  <si>
    <t>633 MUZO - BOYACÁ</t>
  </si>
  <si>
    <t>634 NARIÑO - ANTIOQUIA</t>
  </si>
  <si>
    <t>635 NARIÑO - CUNDINAMARCA</t>
  </si>
  <si>
    <t>636 NARIÑO - NARIÑO</t>
  </si>
  <si>
    <t>637 NÁTAGA - HUILA</t>
  </si>
  <si>
    <t>638 NATAGAIMA - TOLIMA</t>
  </si>
  <si>
    <t>639 NECHÍ - ANTIOQUIA</t>
  </si>
  <si>
    <t>640 NECOCLÍ - ANTIOQUIA</t>
  </si>
  <si>
    <t>641 NEIRA - CALDAS</t>
  </si>
  <si>
    <t>642 NEIVA - HUILA</t>
  </si>
  <si>
    <t>643 NEMOCÓN - CUNDINAMARCA</t>
  </si>
  <si>
    <t>644 NILO - CUNDINAMARCA</t>
  </si>
  <si>
    <t>645 NIMAIMA - CUNDINAMARCA</t>
  </si>
  <si>
    <t>646 NOBSA - BOYACÁ</t>
  </si>
  <si>
    <t>647 NOCAIMA - CUNDINAMARCA</t>
  </si>
  <si>
    <t>648 NORCASIA - CALDAS</t>
  </si>
  <si>
    <t>649 NOROSÍ - BOLÍVAR</t>
  </si>
  <si>
    <t>650 NÓVITA - CHOCÓ</t>
  </si>
  <si>
    <t>651 NUEVA GRANADA - MAGDALENA</t>
  </si>
  <si>
    <t>652 NUEVO COLÓN - BOYACÁ</t>
  </si>
  <si>
    <t>653 NUNCHÍA - CASANARE</t>
  </si>
  <si>
    <t>654 NUQUÍ - CHOCÓ</t>
  </si>
  <si>
    <t>655 OBANDO - VALLE DEL CAUCA</t>
  </si>
  <si>
    <t>656 OCAMONTE - SANTANDER</t>
  </si>
  <si>
    <t>657 OCAÑA - NORTE DE SANTANDER</t>
  </si>
  <si>
    <t>658 OIBA - SANTANDER</t>
  </si>
  <si>
    <t>659 OICATÁ - BOYACÁ</t>
  </si>
  <si>
    <t>660 OLAYA - ANTIOQUIA</t>
  </si>
  <si>
    <t>661 OLAYA HERRERA - NARIÑO</t>
  </si>
  <si>
    <t>662 ONZAGA - SANTANDER</t>
  </si>
  <si>
    <t>663 OPORAPA - HUILA</t>
  </si>
  <si>
    <t>664 ORITO - PUTUMAYO</t>
  </si>
  <si>
    <t>665 OROCUÉ - CASANARE</t>
  </si>
  <si>
    <t>666 ORTEGA - TOLIMA</t>
  </si>
  <si>
    <t>667 OSPINA - NARIÑO</t>
  </si>
  <si>
    <t>668 OTANCHE - BOYACÁ</t>
  </si>
  <si>
    <t>669 OVEJAS - SUCRE</t>
  </si>
  <si>
    <t>670 PACHAVITA - BOYACÁ</t>
  </si>
  <si>
    <t>671 PACHO - CUNDINAMARCA</t>
  </si>
  <si>
    <t>672 PACOA - VAUPES</t>
  </si>
  <si>
    <t>673 PÁCORA - CALDAS</t>
  </si>
  <si>
    <t>674 PADILLA - CAUCA</t>
  </si>
  <si>
    <t>675 PÁEZ - BOYACÁ</t>
  </si>
  <si>
    <t>676 PAEZ - CAUCA</t>
  </si>
  <si>
    <t>677 PAICOL - HUILA</t>
  </si>
  <si>
    <t>678 PAILITAS - CESAR</t>
  </si>
  <si>
    <t>679 PAIME - CUNDINAMARCA</t>
  </si>
  <si>
    <t>680 PAIPA - BOYACÁ</t>
  </si>
  <si>
    <t>681 PAJARITO - BOYACÁ</t>
  </si>
  <si>
    <t>682 PALERMO - HUILA</t>
  </si>
  <si>
    <t>683 PALESTINA - CALDAS</t>
  </si>
  <si>
    <t>684 PALESTINA - HUILA</t>
  </si>
  <si>
    <t>685 PALMAR - SANTANDER</t>
  </si>
  <si>
    <t>686 PALMAR DE VARELA - ATLÁNTICO</t>
  </si>
  <si>
    <t>687 PALMAS DEL SOCORRO - SANTANDER</t>
  </si>
  <si>
    <t>688 PALMIRA - VALLE DEL CAUCA</t>
  </si>
  <si>
    <t>689 PALMITO - SUCRE</t>
  </si>
  <si>
    <t>690 PALOCABILDO - TOLIMA</t>
  </si>
  <si>
    <t>691 PAMPLONA - NORTE DE SANTANDER</t>
  </si>
  <si>
    <t>692 PAMPLONITA - NORTE DE SANTANDER</t>
  </si>
  <si>
    <t>693 PANA PANA - GUAINÍA</t>
  </si>
  <si>
    <t>694 PANDI - CUNDINAMARCA</t>
  </si>
  <si>
    <t>695 PANQUEBA - BOYACÁ</t>
  </si>
  <si>
    <t>696 PAPUNAUA - VAUPES</t>
  </si>
  <si>
    <t>697 PÁRAMO - SANTANDER</t>
  </si>
  <si>
    <t>698 PARATEBUENO - CUNDINAMARCA</t>
  </si>
  <si>
    <t>699 PASCA - CUNDINAMARCA</t>
  </si>
  <si>
    <t>700 PASTO - NARIÑO</t>
  </si>
  <si>
    <t>701 PATÍA - CAUCA</t>
  </si>
  <si>
    <t>702 PAUNA - BOYACÁ</t>
  </si>
  <si>
    <t>703 PAYA - BOYACÁ</t>
  </si>
  <si>
    <t>704 PAZ DE ARIPORO - CASANARE</t>
  </si>
  <si>
    <t>705 PAZ DE RÍO - BOYACÁ</t>
  </si>
  <si>
    <t>706 PEDRAZA - MAGDALENA</t>
  </si>
  <si>
    <t>707 PELAYA - CESAR</t>
  </si>
  <si>
    <t>708 PENSILVANIA - CALDAS</t>
  </si>
  <si>
    <t>709 PEÑOL - ANTIOQUIA</t>
  </si>
  <si>
    <t>710 PEQUE - ANTIOQUIA</t>
  </si>
  <si>
    <t>711 PEREIRA - RISARALDA</t>
  </si>
  <si>
    <t>712 PESCA - BOYACÁ</t>
  </si>
  <si>
    <t>713 PIAMONTE - CAUCA</t>
  </si>
  <si>
    <t>714 PIEDECUESTA - SANTANDER</t>
  </si>
  <si>
    <t>715 PIEDRAS - TOLIMA</t>
  </si>
  <si>
    <t>716 PIENDAMÓ - CAUCA</t>
  </si>
  <si>
    <t>717 PIJAO - QUINDÍO</t>
  </si>
  <si>
    <t>718 PIJIÑO DEL CARMEN - MAGDALENA</t>
  </si>
  <si>
    <t>719 PINCHOTE - SANTANDER</t>
  </si>
  <si>
    <t>720 PINILLOS - BOLÍVAR</t>
  </si>
  <si>
    <t>721 PIOJÓ - ATLÁNTICO</t>
  </si>
  <si>
    <t>722 PISBA - BOYACÁ</t>
  </si>
  <si>
    <t>723 PITAL - HUILA</t>
  </si>
  <si>
    <t>724 PITALITO - HUILA</t>
  </si>
  <si>
    <t>725 PIVIJAY - MAGDALENA</t>
  </si>
  <si>
    <t>726 PLANADAS - TOLIMA</t>
  </si>
  <si>
    <t>727 PLANETA RICA - CÓRDOBA</t>
  </si>
  <si>
    <t>728 PLATO - MAGDALENA</t>
  </si>
  <si>
    <t>729 POLICARPA - NARIÑO</t>
  </si>
  <si>
    <t>730 POLONUEVO - ATLÁNTICO</t>
  </si>
  <si>
    <t>731 PONEDERA - ATLÁNTICO</t>
  </si>
  <si>
    <t>732 POPAYÁN - CAUCA</t>
  </si>
  <si>
    <t>733 PORE - CASANARE</t>
  </si>
  <si>
    <t>734 POTOSÍ - NARIÑO</t>
  </si>
  <si>
    <t>735 PRADERA - VALLE DEL CAUCA</t>
  </si>
  <si>
    <t>736 PRADO - TOLIMA</t>
  </si>
  <si>
    <t>737 PROVIDENCIA - NARIÑO</t>
  </si>
  <si>
    <t>738 PROVIDENCIA - SAN ANDRES</t>
  </si>
  <si>
    <t>739 PUEBLO BELLO - CESAR</t>
  </si>
  <si>
    <t>740 PUEBLO NUEVO - CÓRDOBA</t>
  </si>
  <si>
    <t>741 PUEBLO RICO - RISARALDA</t>
  </si>
  <si>
    <t>742 PUEBLORRICO - ANTIOQUIA</t>
  </si>
  <si>
    <t>743 PUEBLOVIEJO - MAGDALENA</t>
  </si>
  <si>
    <t>744 PUENTE NACIONAL - SANTANDER</t>
  </si>
  <si>
    <t>745 PUERRES - NARIÑO</t>
  </si>
  <si>
    <t>746 PUERTO ALEGRÍA - AMAZONAS</t>
  </si>
  <si>
    <t>747 PUERTO ARICA - AMAZONAS</t>
  </si>
  <si>
    <t>748 PUERTO ASÍS - PUTUMAYO</t>
  </si>
  <si>
    <t>749 PUERTO BERRÍO - ANTIOQUIA</t>
  </si>
  <si>
    <t>750 PUERTO BOYACÁ - BOYACÁ</t>
  </si>
  <si>
    <t>751 PUERTO CAICEDO - PUTUMAYO</t>
  </si>
  <si>
    <t>752 PUERTO CARREÑO - VICHADA</t>
  </si>
  <si>
    <t>753 PUERTO COLOMBIA - ATLÁNTICO</t>
  </si>
  <si>
    <t>754 PUERTO COLOMBIA - GUAINÍA</t>
  </si>
  <si>
    <t>755 PUERTO CONCORDIA - META</t>
  </si>
  <si>
    <t>756 PUERTO ESCONDIDO - CÓRDOBA</t>
  </si>
  <si>
    <t>757 PUERTO GAITÁN - META</t>
  </si>
  <si>
    <t>758 PUERTO GUZMÁN - PUTUMAYO</t>
  </si>
  <si>
    <t>759 PUERTO LEGUÍZAMO - PUTUMAYO</t>
  </si>
  <si>
    <t>760 PUERTO LIBERTADOR - CÓRDOBA</t>
  </si>
  <si>
    <t>761 PUERTO LLERAS - META</t>
  </si>
  <si>
    <t>762 PUERTO LÓPEZ - META</t>
  </si>
  <si>
    <t>763 PUERTO NARE - ANTIOQUIA</t>
  </si>
  <si>
    <t>764 PUERTO NARIÑO - AMAZONAS</t>
  </si>
  <si>
    <t>765 PUERTO PARRA - SANTANDER</t>
  </si>
  <si>
    <t>766 PUERTO RICO - CAQUETA</t>
  </si>
  <si>
    <t>767 PUERTO RICO - META</t>
  </si>
  <si>
    <t>768 PUERTO RONDÓN - ARAUCA</t>
  </si>
  <si>
    <t>769 PUERTO SALGAR - CUNDINAMARCA</t>
  </si>
  <si>
    <t>770 PUERTO SANTANDER - AMAZONAS</t>
  </si>
  <si>
    <t>771 PUERTO SANTANDER - NORTE DE SANTANDER</t>
  </si>
  <si>
    <t>772 PUERTO TEJADA - CAUCA</t>
  </si>
  <si>
    <t>773 PUERTO TRIUNFO - ANTIOQUIA</t>
  </si>
  <si>
    <t>774 PUERTO WILCHES - SANTANDER</t>
  </si>
  <si>
    <t>775 PULÍ - CUNDINAMARCA</t>
  </si>
  <si>
    <t>776 PUPIALES - NARIÑO</t>
  </si>
  <si>
    <t>777 PURACÉ - CAUCA</t>
  </si>
  <si>
    <t>778 PURIFICACIÓN - TOLIMA</t>
  </si>
  <si>
    <t>779 PURÍSIMA - CÓRDOBA</t>
  </si>
  <si>
    <t>780 QUEBRADANEGRA - CUNDINAMARCA</t>
  </si>
  <si>
    <t>781 QUETAME - CUNDINAMARCA</t>
  </si>
  <si>
    <t>782 QUIBDÓ - CHOCÓ</t>
  </si>
  <si>
    <t>783 QUIMBAYA - QUINDÍO</t>
  </si>
  <si>
    <t>784 QUINCHÍA - RISARALDA</t>
  </si>
  <si>
    <t>785 QUÍPAMA - BOYACÁ</t>
  </si>
  <si>
    <t>786 QUIPILE - CUNDINAMARCA</t>
  </si>
  <si>
    <t>787 RAGONVALIA - NORTE DE SANTANDER</t>
  </si>
  <si>
    <t>788 RAMIRIQUÍ - BOYACÁ</t>
  </si>
  <si>
    <t>789 RÁQUIRA - BOYACÁ</t>
  </si>
  <si>
    <t>790 RECETOR - CASANARE</t>
  </si>
  <si>
    <t>791 REGIDOR - BOLÍVAR</t>
  </si>
  <si>
    <t>792 REMEDIOS - ANTIOQUIA</t>
  </si>
  <si>
    <t>793 REMOLINO - MAGDALENA</t>
  </si>
  <si>
    <t>794 REPELÓN - ATLÁNTICO</t>
  </si>
  <si>
    <t>795 RESTREPO - META</t>
  </si>
  <si>
    <t>796 RESTREPO - VALLE DEL CAUCA</t>
  </si>
  <si>
    <t>797 RETIRO - ANTIOQUIA</t>
  </si>
  <si>
    <t>798 RICAURTE - CUNDINAMARCA</t>
  </si>
  <si>
    <t>799 RICAURTE - NARIÑO</t>
  </si>
  <si>
    <t>800 RÍO DE ORO - CESAR</t>
  </si>
  <si>
    <t>801 RÍO IRÓ - CHOCÓ</t>
  </si>
  <si>
    <t>802 RÍO QUITO - CHOCÓ</t>
  </si>
  <si>
    <t>803 RÍO VIEJO - BOLÍVAR</t>
  </si>
  <si>
    <t>804 RIOBLANCO - TOLIMA</t>
  </si>
  <si>
    <t>805 RIOFRÍO - VALLE DEL CAUCA</t>
  </si>
  <si>
    <t>806 RIOHACHA - LA GUAJIRA</t>
  </si>
  <si>
    <t>807 RIONEGRO - ANTIOQUIA</t>
  </si>
  <si>
    <t>808 RIONEGRO - SANTANDER</t>
  </si>
  <si>
    <t>809 RIOSUCIO - CALDAS</t>
  </si>
  <si>
    <t>810 RIOSUCIO - CHOCÓ</t>
  </si>
  <si>
    <t>811 RISARALDA - CALDAS</t>
  </si>
  <si>
    <t>812 RIVERA - HUILA</t>
  </si>
  <si>
    <t>813 ROBERTO PAYÁN - NARIÑO</t>
  </si>
  <si>
    <t>814 ROLDANILLO - VALLE DEL CAUCA</t>
  </si>
  <si>
    <t>815 RONCESVALLES - TOLIMA</t>
  </si>
  <si>
    <t>816 RONDÓN - BOYACÁ</t>
  </si>
  <si>
    <t>817 ROSAS - CAUCA</t>
  </si>
  <si>
    <t>818 ROVIRA - TOLIMA</t>
  </si>
  <si>
    <t>819 SABANA DE TORRES - SANTANDER</t>
  </si>
  <si>
    <t>820 SABANAGRANDE - ATLÁNTICO</t>
  </si>
  <si>
    <t>821 SABANALARGA - ANTIOQUIA</t>
  </si>
  <si>
    <t>822 SABANALARGA - ATLÁNTICO</t>
  </si>
  <si>
    <t>823 SABANALARGA - CASANARE</t>
  </si>
  <si>
    <t>824 SABANAS DE SAN ANGEL - MAGDALENA</t>
  </si>
  <si>
    <t>825 SABANETA - ANTIOQUIA</t>
  </si>
  <si>
    <t>826 SABOYÁ - BOYACÁ</t>
  </si>
  <si>
    <t>827 SÁCAMA - CASANARE</t>
  </si>
  <si>
    <t>828 SÁCHICA - BOYACÁ</t>
  </si>
  <si>
    <t>829 SAHAGÚN - CÓRDOBA</t>
  </si>
  <si>
    <t>830 SALADOBLANCO - HUILA</t>
  </si>
  <si>
    <t>831 SALAMINA - CALDAS</t>
  </si>
  <si>
    <t>832 SALAMINA - MAGDALENA</t>
  </si>
  <si>
    <t>833 SALAZAR - NORTE DE SANTANDER</t>
  </si>
  <si>
    <t>834 SALDAÑA - TOLIMA</t>
  </si>
  <si>
    <t>835 SALENTO - QUINDÍO</t>
  </si>
  <si>
    <t>836 SALGAR - ANTIOQUIA</t>
  </si>
  <si>
    <t>837 SAMACÁ - BOYACÁ</t>
  </si>
  <si>
    <t>838 SAMANÁ - CALDAS</t>
  </si>
  <si>
    <t>839 SAMANIEGO - NARIÑO</t>
  </si>
  <si>
    <t>840 SAMPUÉS - SUCRE</t>
  </si>
  <si>
    <t>841 SAN AGUSTÍN - HUILA</t>
  </si>
  <si>
    <t>842 SAN ALBERTO - CESAR</t>
  </si>
  <si>
    <t>843 SAN ANDRÉS - SAN ANDRES</t>
  </si>
  <si>
    <t>844 SAN ANDRÉS - SANTANDER</t>
  </si>
  <si>
    <t>845 SAN ANDRÉS DE CUERQUÍA - ANTIOQUIA</t>
  </si>
  <si>
    <t>846 SAN ANDRÉS DE SOTAVENTO - CÓRDOBA</t>
  </si>
  <si>
    <t>847 SAN ANDRES DE TUMACO - NARIÑO</t>
  </si>
  <si>
    <t>848 SAN ANTERO - CÓRDOBA</t>
  </si>
  <si>
    <t>849 SAN ANTONIO - TOLIMA</t>
  </si>
  <si>
    <t>850 SAN ANTONIO DEL TEQUENDAMA - CUNDINAMARCA</t>
  </si>
  <si>
    <t>851 SAN BENITO - SANTANDER</t>
  </si>
  <si>
    <t>852 SAN BENITO ABAD - SUCRE</t>
  </si>
  <si>
    <t>853 SAN BERNARDO - CUNDINAMARCA</t>
  </si>
  <si>
    <t>854 SAN BERNARDO - NARIÑO</t>
  </si>
  <si>
    <t>855 SAN BERNARDO DEL VIENTO - CÓRDOBA</t>
  </si>
  <si>
    <t>856 SAN CALIXTO - NORTE DE SANTANDER</t>
  </si>
  <si>
    <t>857 SAN CARLOS - ANTIOQUIA</t>
  </si>
  <si>
    <t>858 SAN CARLOS - CÓRDOBA</t>
  </si>
  <si>
    <t>859 SAN CARLOS DE GUAROA - META</t>
  </si>
  <si>
    <t>860 SAN CAYETANO - CUNDINAMARCA</t>
  </si>
  <si>
    <t>861 SAN CAYETANO - NORTE DE SANTANDER</t>
  </si>
  <si>
    <t>862 SAN CRISTÓBAL - BOLÍVAR</t>
  </si>
  <si>
    <t>863 SAN DIEGO - CESAR</t>
  </si>
  <si>
    <t>864 SAN EDUARDO - BOYACÁ</t>
  </si>
  <si>
    <t>865 SAN ESTANISLAO - BOLÍVAR</t>
  </si>
  <si>
    <t>866 SAN FELIPE - GUAINÍA</t>
  </si>
  <si>
    <t>867 SAN FERNANDO - BOLÍVAR</t>
  </si>
  <si>
    <t>868 SAN FRANCISCO - ANTIOQUIA</t>
  </si>
  <si>
    <t>869 SAN FRANCISCO - CUNDINAMARCA</t>
  </si>
  <si>
    <t>870 SAN FRANCISCO - PUTUMAYO</t>
  </si>
  <si>
    <t>871 SAN GIL - SANTANDER</t>
  </si>
  <si>
    <t>872 SAN JACINTO - BOLÍVAR</t>
  </si>
  <si>
    <t>873 SAN JACINTO DEL CAUCA - BOLÍVAR</t>
  </si>
  <si>
    <t>874 SAN JERÓNIMO - ANTIOQUIA</t>
  </si>
  <si>
    <t>875 SAN JOAQUÍN - SANTANDER</t>
  </si>
  <si>
    <t>876 SAN JOSÉ - CALDAS</t>
  </si>
  <si>
    <t>877 SAN JOSÉ DE LA MONTAÑA - ANTIOQUIA</t>
  </si>
  <si>
    <t>878 SAN JOSÉ DE MIRANDA - SANTANDER</t>
  </si>
  <si>
    <t>879 SAN JOSÉ DE PARE - BOYACÁ</t>
  </si>
  <si>
    <t>880 SAN JOSÉ DE URÉ - CÓRDOBA</t>
  </si>
  <si>
    <t>881 SAN JOSÉ DEL FRAGUA - CAQUETA</t>
  </si>
  <si>
    <t>882 SAN JOSÉ DEL GUAVIARE - GUAVIARE</t>
  </si>
  <si>
    <t>883 SAN JOSÉ DEL PALMAR - CHOCÓ</t>
  </si>
  <si>
    <t>884 SAN JUAN DE ARAMA - META</t>
  </si>
  <si>
    <t>885 SAN JUAN DE BETULIA - SUCRE</t>
  </si>
  <si>
    <t>886 SAN JUAN DE RÍO SECO - CUNDINAMARCA</t>
  </si>
  <si>
    <t>887 SAN JUAN DE URABÁ - ANTIOQUIA</t>
  </si>
  <si>
    <t>888 SAN JUAN DEL CESAR - LA GUAJIRA</t>
  </si>
  <si>
    <t>889 SAN JUAN NEPOMUCENO - BOLÍVAR</t>
  </si>
  <si>
    <t>890 SAN JUANITO - META</t>
  </si>
  <si>
    <t>891 SAN LORENZO - NARIÑO</t>
  </si>
  <si>
    <t>892 SAN LUIS - ANTIOQUIA</t>
  </si>
  <si>
    <t>893 SAN LUIS - TOLIMA</t>
  </si>
  <si>
    <t>894 SAN LUIS DE CUBARRAL - META</t>
  </si>
  <si>
    <t>895 SAN LUIS DE GACENO - BOYACÁ</t>
  </si>
  <si>
    <t>896 SAN LUIS DE PALENQUE - CASANARE</t>
  </si>
  <si>
    <t>897 SAN LUIS DE SINCÉ - SUCRE</t>
  </si>
  <si>
    <t>898 SAN MARCOS - SUCRE</t>
  </si>
  <si>
    <t>899 SAN MARTÍN - CESAR</t>
  </si>
  <si>
    <t>900 SAN MARTÍN - META</t>
  </si>
  <si>
    <t>901 SAN MARTÍN DE LOBA - BOLÍVAR</t>
  </si>
  <si>
    <t>902 SAN MATEO - BOYACÁ</t>
  </si>
  <si>
    <t>903 SAN MIGUEL - PUTUMAYO</t>
  </si>
  <si>
    <t>904 SAN MIGUEL - SANTANDER</t>
  </si>
  <si>
    <t>905 SAN MIGUEL DE SEMA - BOYACÁ</t>
  </si>
  <si>
    <t>906 SAN ONOFRE - SUCRE</t>
  </si>
  <si>
    <t>907 SAN PABLO - BOLÍVAR</t>
  </si>
  <si>
    <t>908 SAN PABLO - NARIÑO</t>
  </si>
  <si>
    <t>909 SAN PABLO DE BORBUR - BOYACÁ</t>
  </si>
  <si>
    <t>910 SAN PEDRO - SUCRE</t>
  </si>
  <si>
    <t>911 SAN PEDRO - VALLE DEL CAUCA</t>
  </si>
  <si>
    <t>912 SAN PEDRO DE CARTAGO - NARIÑO</t>
  </si>
  <si>
    <t>913 SAN PEDRO DE LOS MILAGROS - ANTIOQUIA</t>
  </si>
  <si>
    <t>914 SAN PEDRO DE URABA - ANTIOQUIA</t>
  </si>
  <si>
    <t>915 SAN PELAYO - CÓRDOBA</t>
  </si>
  <si>
    <t>916 SAN RAFAEL - ANTIOQUIA</t>
  </si>
  <si>
    <t>917 SAN ROQUE - ANTIOQUIA</t>
  </si>
  <si>
    <t>918 SAN SEBASTIÁN - CAUCA</t>
  </si>
  <si>
    <t>919 SAN SEBASTIÁN DE BUENAVISTA - MAGDALENA</t>
  </si>
  <si>
    <t>920 SAN SEBASTIÁN DE MARIQUITA - TOLIMA</t>
  </si>
  <si>
    <t>921 SAN VICENTE - ANTIOQUIA</t>
  </si>
  <si>
    <t>922 SAN VICENTE DE CHUCURÍ - SANTANDER</t>
  </si>
  <si>
    <t>923 SAN VICENTE DEL CAGUÁN - CAQUETA</t>
  </si>
  <si>
    <t>924 SAN ZENÓN - MAGDALENA</t>
  </si>
  <si>
    <t>925 SANDONÁ - NARIÑO</t>
  </si>
  <si>
    <t>926 SANTA ANA - MAGDALENA</t>
  </si>
  <si>
    <t>927 SANTA BÁRBARA - ANTIOQUIA</t>
  </si>
  <si>
    <t>928 SANTA BÁRBARA - NARIÑO</t>
  </si>
  <si>
    <t>929 SANTA BÁRBARA - SANTANDER</t>
  </si>
  <si>
    <t>930 SANTA BÁRBARA DE PINTO - MAGDALENA</t>
  </si>
  <si>
    <t>931 SANTA CATALINA - BOLÍVAR</t>
  </si>
  <si>
    <t>932 SANTA HELENA DEL OPÓN - SANTANDER</t>
  </si>
  <si>
    <t>933 SANTA ISABEL - TOLIMA</t>
  </si>
  <si>
    <t>934 SANTA LUCÍA - ATLÁNTICO</t>
  </si>
  <si>
    <t>935 SANTA MARÍA - BOYACÁ</t>
  </si>
  <si>
    <t>936 SANTA MARÍA - HUILA</t>
  </si>
  <si>
    <t>937 SANTA MARTA - MAGDALENA</t>
  </si>
  <si>
    <t>938 SANTA ROSA - BOLÍVAR</t>
  </si>
  <si>
    <t>939 SANTA ROSA - CAUCA</t>
  </si>
  <si>
    <t>940 SANTA ROSA DE CABAL - RISARALDA</t>
  </si>
  <si>
    <t>941 SANTA ROSA DE OSOS - ANTIOQUIA</t>
  </si>
  <si>
    <t>942 SANTA ROSA DE VITERBO - BOYACÁ</t>
  </si>
  <si>
    <t>943 SANTA ROSA DEL SUR - BOLÍVAR</t>
  </si>
  <si>
    <t>944 SANTA ROSALÍA - VICHADA</t>
  </si>
  <si>
    <t>945 SANTA SOFÍA - BOYACÁ</t>
  </si>
  <si>
    <t>946 SANTACRUZ - NARIÑO</t>
  </si>
  <si>
    <t>947 SANTAFÉ DE ANTIOQUIA - ANTIOQUIA</t>
  </si>
  <si>
    <t>948 SANTANA - BOYACÁ</t>
  </si>
  <si>
    <t>949 SANTANDER DE QUILICHAO - CAUCA</t>
  </si>
  <si>
    <t>950 SANTIAGO - NORTE DE SANTANDER</t>
  </si>
  <si>
    <t>951 SANTIAGO - PUTUMAYO</t>
  </si>
  <si>
    <t>952 SANTIAGO DE TOLÚ - SUCRE</t>
  </si>
  <si>
    <t>953 SANTO DOMINGO - ANTIOQUIA</t>
  </si>
  <si>
    <t>954 SANTO TOMÁS - ATLÁNTICO</t>
  </si>
  <si>
    <t>955 SANTUARIO - RISARALDA</t>
  </si>
  <si>
    <t>956 SAPUYES - NARIÑO</t>
  </si>
  <si>
    <t>957 SARAVENA - ARAUCA</t>
  </si>
  <si>
    <t>958 SARDINATA - NORTE DE SANTANDER</t>
  </si>
  <si>
    <t>959 SASAIMA - CUNDINAMARCA</t>
  </si>
  <si>
    <t>960 SATIVANORTE - BOYACÁ</t>
  </si>
  <si>
    <t>961 SATIVASUR - BOYACÁ</t>
  </si>
  <si>
    <t>962 SEGOVIA - ANTIOQUIA</t>
  </si>
  <si>
    <t>963 SESQUILÉ - CUNDINAMARCA</t>
  </si>
  <si>
    <t>964 SEVILLA - VALLE DEL CAUCA</t>
  </si>
  <si>
    <t>965 SIACHOQUE - BOYACÁ</t>
  </si>
  <si>
    <t>966 SIBATÉ - CUNDINAMARCA</t>
  </si>
  <si>
    <t>967 SIBUNDOY - PUTUMAYO</t>
  </si>
  <si>
    <t>968 SILOS - NORTE DE SANTANDER</t>
  </si>
  <si>
    <t>969 SILVANIA - CUNDINAMARCA</t>
  </si>
  <si>
    <t>970 SILVIA - CAUCA</t>
  </si>
  <si>
    <t>971 SIMACOTA - SANTANDER</t>
  </si>
  <si>
    <t>972 SIMIJACA - CUNDINAMARCA</t>
  </si>
  <si>
    <t>973 SIMITÍ - BOLÍVAR</t>
  </si>
  <si>
    <t>974 SINCELEJO - SUCRE</t>
  </si>
  <si>
    <t>975 SIPÍ - CHOCÓ</t>
  </si>
  <si>
    <t>976 SITIONUEVO - MAGDALENA</t>
  </si>
  <si>
    <t>977 SOACHA - CUNDINAMARCA</t>
  </si>
  <si>
    <t>978 SOATÁ - BOYACÁ</t>
  </si>
  <si>
    <t>979 SOCHA - BOYACÁ</t>
  </si>
  <si>
    <t>980 SOCORRO - SANTANDER</t>
  </si>
  <si>
    <t>981 SOCOTÁ - BOYACÁ</t>
  </si>
  <si>
    <t>982 SOGAMOSO - BOYACÁ</t>
  </si>
  <si>
    <t>983 SOLANO - CAQUETA</t>
  </si>
  <si>
    <t>984 SOLEDAD - ATLÁNTICO</t>
  </si>
  <si>
    <t>985 SOLITA - CAQUETA</t>
  </si>
  <si>
    <t>986 SOMONDOCO - BOYACÁ</t>
  </si>
  <si>
    <t>987 SONSON - ANTIOQUIA</t>
  </si>
  <si>
    <t>988 SOPETRÁN - ANTIOQUIA</t>
  </si>
  <si>
    <t>989 SOPLAVIENTO - BOLÍVAR</t>
  </si>
  <si>
    <t>990 SOPÓ - CUNDINAMARCA</t>
  </si>
  <si>
    <t>991 SORA - BOYACÁ</t>
  </si>
  <si>
    <t>992 SORACÁ - BOYACÁ</t>
  </si>
  <si>
    <t>993 SOTAQUIRÁ - BOYACÁ</t>
  </si>
  <si>
    <t>994 SOTARA - CAUCA</t>
  </si>
  <si>
    <t>995 SUAITA - SANTANDER</t>
  </si>
  <si>
    <t>996 SUAN - ATLÁNTICO</t>
  </si>
  <si>
    <t>997 SUÁREZ - CAUCA</t>
  </si>
  <si>
    <t>998 SUÁREZ - TOLIMA</t>
  </si>
  <si>
    <t>999 SUAZA - HUILA</t>
  </si>
  <si>
    <t>1000 SUBACHOQUE - CUNDINAMARCA</t>
  </si>
  <si>
    <t>1001 SUCRE - CAUCA</t>
  </si>
  <si>
    <t>1002 SUCRE - SANTANDER</t>
  </si>
  <si>
    <t>1003 SUCRE - SUCRE</t>
  </si>
  <si>
    <t>1004 SUESCA - CUNDINAMARCA</t>
  </si>
  <si>
    <t>1005 SUPATÁ - CUNDINAMARCA</t>
  </si>
  <si>
    <t>1006 SUPÍA - CALDAS</t>
  </si>
  <si>
    <t>1007 SURATÁ - SANTANDER</t>
  </si>
  <si>
    <t>1008 SUSA - CUNDINAMARCA</t>
  </si>
  <si>
    <t>1009 SUSACÓN - BOYACÁ</t>
  </si>
  <si>
    <t>1010 SUTAMARCHÁN - BOYACÁ</t>
  </si>
  <si>
    <t>1011 SUTATAUSA - CUNDINAMARCA</t>
  </si>
  <si>
    <t>1012 SUTATENZA - BOYACÁ</t>
  </si>
  <si>
    <t>1013 TABIO - CUNDINAMARCA</t>
  </si>
  <si>
    <t>1014 TADÓ - CHOCÓ</t>
  </si>
  <si>
    <t>1015 TALAIGUA NUEVO - BOLÍVAR</t>
  </si>
  <si>
    <t>1016 TAMALAMEQUE - CESAR</t>
  </si>
  <si>
    <t>1017 TÁMARA - CASANARE</t>
  </si>
  <si>
    <t>1018 TAME - ARAUCA</t>
  </si>
  <si>
    <t>1019 TÁMESIS - ANTIOQUIA</t>
  </si>
  <si>
    <t>1020 TAMINANGO - NARIÑO</t>
  </si>
  <si>
    <t>1021 TANGUA - NARIÑO</t>
  </si>
  <si>
    <t>1022 TARAIRA - VAUPES</t>
  </si>
  <si>
    <t>1023 TARAPACÁ - AMAZONAS</t>
  </si>
  <si>
    <t>1024 TARAZÁ - ANTIOQUIA</t>
  </si>
  <si>
    <t>1025 TARQUI - HUILA</t>
  </si>
  <si>
    <t>1026 TARSO - ANTIOQUIA</t>
  </si>
  <si>
    <t>1027 TASCO - BOYACÁ</t>
  </si>
  <si>
    <t>1028 TAURAMENA - CASANARE</t>
  </si>
  <si>
    <t>1029 TAUSA - CUNDINAMARCA</t>
  </si>
  <si>
    <t>1030 TELLO - HUILA</t>
  </si>
  <si>
    <t>1031 TENA - CUNDINAMARCA</t>
  </si>
  <si>
    <t>1032 TENERIFE - MAGDALENA</t>
  </si>
  <si>
    <t>1033 TENJO - CUNDINAMARCA</t>
  </si>
  <si>
    <t>1034 TENZA - BOYACÁ</t>
  </si>
  <si>
    <t>1035 TEORAMA - NORTE DE SANTANDER</t>
  </si>
  <si>
    <t>1036 TERUEL - HUILA</t>
  </si>
  <si>
    <t>1037 TESALIA - HUILA</t>
  </si>
  <si>
    <t>1038 TIBACUY - CUNDINAMARCA</t>
  </si>
  <si>
    <t>1039 TIBANÁ - BOYACÁ</t>
  </si>
  <si>
    <t>1040 TIBASOSA - BOYACÁ</t>
  </si>
  <si>
    <t>1041 TIBIRITA - CUNDINAMARCA</t>
  </si>
  <si>
    <t>1042 TIBÚ - NORTE DE SANTANDER</t>
  </si>
  <si>
    <t>1043 TIERRALTA - CÓRDOBA</t>
  </si>
  <si>
    <t>1044 TIMANÁ - HUILA</t>
  </si>
  <si>
    <t>1045 TIMBÍO - CAUCA</t>
  </si>
  <si>
    <t>1046 TIMBIQUÍ - CAUCA</t>
  </si>
  <si>
    <t>1047 TINJACÁ - BOYACÁ</t>
  </si>
  <si>
    <t>1048 TIPACOQUE - BOYACÁ</t>
  </si>
  <si>
    <t>1049 TIQUISIO - BOLÍVAR</t>
  </si>
  <si>
    <t>1050 TITIRIBÍ - ANTIOQUIA</t>
  </si>
  <si>
    <t>1051 TOCA - BOYACÁ</t>
  </si>
  <si>
    <t>1052 TOCAIMA - CUNDINAMARCA</t>
  </si>
  <si>
    <t>1053 TOCANCIPÁ - CUNDINAMARCA</t>
  </si>
  <si>
    <t>1054 TOGÜÍ - BOYACÁ</t>
  </si>
  <si>
    <t>1055 TOLEDO - ANTIOQUIA</t>
  </si>
  <si>
    <t>1056 TOLEDO - NORTE DE SANTANDER</t>
  </si>
  <si>
    <t>1057 TOLÚ VIEJO - SUCRE</t>
  </si>
  <si>
    <t>1058 TONA - SANTANDER</t>
  </si>
  <si>
    <t>1059 TÓPAGA - BOYACÁ</t>
  </si>
  <si>
    <t>1060 TOPAIPÍ - CUNDINAMARCA</t>
  </si>
  <si>
    <t>1061 TORIBIO - CAUCA</t>
  </si>
  <si>
    <t>1062 TORO - VALLE DEL CAUCA</t>
  </si>
  <si>
    <t>1063 TOTA - BOYACÁ</t>
  </si>
  <si>
    <t>1064 TOTORÓ - CAUCA</t>
  </si>
  <si>
    <t>1065 TRINIDAD - CASANARE</t>
  </si>
  <si>
    <t>1066 TRUJILLO - VALLE DEL CAUCA</t>
  </si>
  <si>
    <t>1067 TUBARÁ - ATLÁNTICO</t>
  </si>
  <si>
    <t>1068 TUCHÍN - CÓRDOBA</t>
  </si>
  <si>
    <t>1069 TULUÁ - VALLE DEL CAUCA</t>
  </si>
  <si>
    <t>1070 TUNJA - BOYACÁ</t>
  </si>
  <si>
    <t>1071 TUNUNGUÁ - BOYACÁ</t>
  </si>
  <si>
    <t>1072 TÚQUERRES - NARIÑO</t>
  </si>
  <si>
    <t>1073 TURBACO - BOLÍVAR</t>
  </si>
  <si>
    <t>1074 TURBANÁ - BOLÍVAR</t>
  </si>
  <si>
    <t>1075 TURBO - ANTIOQUIA</t>
  </si>
  <si>
    <t>1076 TURMEQUÉ - BOYACÁ</t>
  </si>
  <si>
    <t>1077 TUTA - BOYACÁ</t>
  </si>
  <si>
    <t>1078 TUTAZÁ - BOYACÁ</t>
  </si>
  <si>
    <t>1079 UBALÁ - CUNDINAMARCA</t>
  </si>
  <si>
    <t>1080 UBAQUE - CUNDINAMARCA</t>
  </si>
  <si>
    <t>1081 ULLOA - VALLE DEL CAUCA</t>
  </si>
  <si>
    <t>1082 UMBITA - BOYACÁ</t>
  </si>
  <si>
    <t>1083 UNE - CUNDINAMARCA</t>
  </si>
  <si>
    <t>1084 UNGUÍA - CHOCÓ</t>
  </si>
  <si>
    <t>1085 UNIÓN PANAMERICANA - CHOCÓ</t>
  </si>
  <si>
    <t>1086 URAMITA - ANTIOQUIA</t>
  </si>
  <si>
    <t>1087 URIBE - META</t>
  </si>
  <si>
    <t>1088 URIBIA - LA GUAJIRA</t>
  </si>
  <si>
    <t>1089 URRAO - ANTIOQUIA</t>
  </si>
  <si>
    <t>1090 URUMITA - LA GUAJIRA</t>
  </si>
  <si>
    <t>1091 USIACURÍ - ATLÁNTICO</t>
  </si>
  <si>
    <t>1092 ÚTICA - CUNDINAMARCA</t>
  </si>
  <si>
    <t>1093 VALDIVIA - ANTIOQUIA</t>
  </si>
  <si>
    <t>1094 VALENCIA - CÓRDOBA</t>
  </si>
  <si>
    <t>1095 VALLE DE SAN JOSÉ - SANTANDER</t>
  </si>
  <si>
    <t>1096 VALLE DE SAN JUAN - TOLIMA</t>
  </si>
  <si>
    <t>1097 VALLE DEL GUAMUEZ - PUTUMAYO</t>
  </si>
  <si>
    <t>1098 VALLEDUPAR - CESAR</t>
  </si>
  <si>
    <t>1099 VALPARAÍSO - ANTIOQUIA</t>
  </si>
  <si>
    <t>1100 VALPARAÍSO - CAQUETA</t>
  </si>
  <si>
    <t>1101 VEGACHÍ - ANTIOQUIA</t>
  </si>
  <si>
    <t>1102 VÉLEZ - SANTANDER</t>
  </si>
  <si>
    <t>1103 VENADILLO - TOLIMA</t>
  </si>
  <si>
    <t>1104 VENECIA - ANTIOQUIA</t>
  </si>
  <si>
    <t>1105 VENECIA - CUNDINAMARCA</t>
  </si>
  <si>
    <t>1106 VENTAQUEMADA - BOYACÁ</t>
  </si>
  <si>
    <t>1107 VERGARA - CUNDINAMARCA</t>
  </si>
  <si>
    <t>1108 VERSALLES - VALLE DEL CAUCA</t>
  </si>
  <si>
    <t>1109 VETAS - SANTANDER</t>
  </si>
  <si>
    <t>1110 VIANÍ - CUNDINAMARCA</t>
  </si>
  <si>
    <t>1111 VICTORIA - CALDAS</t>
  </si>
  <si>
    <t>1112 VIGÍA DEL FUERTE - ANTIOQUIA</t>
  </si>
  <si>
    <t>1113 VIJES - VALLE DEL CAUCA</t>
  </si>
  <si>
    <t>1114 VILLA CARO - NORTE DE SANTANDER</t>
  </si>
  <si>
    <t>1115 VILLA DE LEYVA - BOYACÁ</t>
  </si>
  <si>
    <t>1116 VILLA DE SAN DIEGO DE UBATE - CUNDINAMARCA</t>
  </si>
  <si>
    <t>1117 VILLA DEL ROSARIO - NORTE DE SANTANDER</t>
  </si>
  <si>
    <t>1118 VILLA RICA - CAUCA</t>
  </si>
  <si>
    <t>1119 VILLAGARZÓN - PUTUMAYO</t>
  </si>
  <si>
    <t>1120 VILLAGÓMEZ - CUNDINAMARCA</t>
  </si>
  <si>
    <t>1121 VILLAHERMOSA - TOLIMA</t>
  </si>
  <si>
    <t>1122 VILLAMARÍA - CALDAS</t>
  </si>
  <si>
    <t>1123 VILLANUEVA - BOLÍVAR</t>
  </si>
  <si>
    <t>1124 VILLANUEVA - CASANARE</t>
  </si>
  <si>
    <t>1125 VILLANUEVA - LA GUAJIRA</t>
  </si>
  <si>
    <t>1126 VILLANUEVA - SANTANDER</t>
  </si>
  <si>
    <t>1127 VILLAPINZÓN - CUNDINAMARCA</t>
  </si>
  <si>
    <t>1128 VILLARRICA - TOLIMA</t>
  </si>
  <si>
    <t>1129 VILLAVICENCIO - META</t>
  </si>
  <si>
    <t>1130 VILLAVIEJA - HUILA</t>
  </si>
  <si>
    <t>1131 VILLETA - CUNDINAMARCA</t>
  </si>
  <si>
    <t>1132 VIOTÁ - CUNDINAMARCA</t>
  </si>
  <si>
    <t>1133 VIRACACHÁ - BOYACÁ</t>
  </si>
  <si>
    <t>1134 VISTAHERMOSA - META</t>
  </si>
  <si>
    <t>1135 VITERBO - CALDAS</t>
  </si>
  <si>
    <t>1136 YACOPÍ - CUNDINAMARCA</t>
  </si>
  <si>
    <t>1137 YACUANQUER - NARIÑO</t>
  </si>
  <si>
    <t>1138 YAGUARÁ - HUILA</t>
  </si>
  <si>
    <t>1139 YALÍ - ANTIOQUIA</t>
  </si>
  <si>
    <t>1140 YARUMAL - ANTIOQUIA</t>
  </si>
  <si>
    <t>1141 YAVARATÉ - VAUPES</t>
  </si>
  <si>
    <t>1142 YOLOMBÓ - ANTIOQUIA</t>
  </si>
  <si>
    <t>1143 YONDÓ - ANTIOQUIA</t>
  </si>
  <si>
    <t>1144 YOPAL - CASANARE</t>
  </si>
  <si>
    <t>1145 YOTOCO - VALLE DEL CAUCA</t>
  </si>
  <si>
    <t>1146 YUMBO - VALLE DEL CAUCA</t>
  </si>
  <si>
    <t>1147 ZAMBRANO - BOLÍVAR</t>
  </si>
  <si>
    <t>1148 ZAPATOCA - SANTANDER</t>
  </si>
  <si>
    <t>1149 ZAPAYÁN - MAGDALENA</t>
  </si>
  <si>
    <t>1150 ZARAGOZA - ANTIOQUIA</t>
  </si>
  <si>
    <t>1151 ZARZAL - VALLE DEL CAUCA</t>
  </si>
  <si>
    <t>1152 ZETAQUIRA - BOYACÁ</t>
  </si>
  <si>
    <t>1153 ZIPACÓN - CUNDINAMARCA</t>
  </si>
  <si>
    <t>1154 ZIPAQUIRÁ - CUNDINAMARCA</t>
  </si>
  <si>
    <t>1155 ZONA BANANERA - MAGDALENA</t>
  </si>
  <si>
    <t>1156 OTRO</t>
  </si>
  <si>
    <t>500000 FORMULARIO SIN INFORMACIÓN</t>
  </si>
  <si>
    <t>F25.1: COMPOSICIÓN PATRIMONIAL PÚBLICA Y PRIVADA - TARIFA DE CONTROL FISCAL</t>
  </si>
  <si>
    <t>0 PARTICIPACIÓN ESTATAL - ENTIDADES DEL P.G.N.</t>
  </si>
  <si>
    <t>ENTIDAD CON PARTICIPACIÓN EN EL PATRIMONIO</t>
  </si>
  <si>
    <t>OTRA ENTIDAD U ORGANISMO</t>
  </si>
  <si>
    <t>PORCENTAJE ( % )</t>
  </si>
  <si>
    <t>Registre observaciones en el BLOQUE 4 - TOTAL COMPOSICIÓN PATRIMONIAL.</t>
  </si>
  <si>
    <t>0 PARTICIPACIÓN ESTATAL - MUNICIPIOS Y DEPARTAMENTOS</t>
  </si>
  <si>
    <t>0 PARTICIPACIÓN PRIVADA</t>
  </si>
  <si>
    <t>NO REGISTRE INFORMACIÓN EN ESTA CELDA.</t>
  </si>
  <si>
    <t>[4]</t>
  </si>
  <si>
    <t>0 TOTAL COMPOSICIÓN PATRIMONIAL</t>
  </si>
  <si>
    <t>TOTAL COMPOSICIÓN PATRIMONIAL</t>
  </si>
  <si>
    <t>1 CORP DE ABASTECIMIENTOS DEL VALLE DEL CAUCA SA-CAVASA-</t>
  </si>
  <si>
    <t>559 GOBERNACIÓN DEL DEPTO DE ARCHIP SN ANDRES-PROV Y STA CATALINA</t>
  </si>
  <si>
    <t>3 CORP DE ABASTOS DE BOGOTÁ SA-CORABASTOS-</t>
  </si>
  <si>
    <t>566 GOBERNACIÓN DEL DEPARTAMENTO DE CESAR</t>
  </si>
  <si>
    <t>5 EMPRESA COL DE PRODUCTOS VETERINARIOS SA-VECOL-</t>
  </si>
  <si>
    <t>570 GOBERNACIÓN DEL DEPARTAMENTO DE LA GUAJIRA</t>
  </si>
  <si>
    <t>7 GRAN CENTRAL DE ABASTOS DEL CARIBE SA-GRANABASTOS-</t>
  </si>
  <si>
    <t>574 GOBERNACIÓN DEL DEPARTAMENTO DEL META</t>
  </si>
  <si>
    <t>8 CENTRAL DE ABASTOS DE BUCARAMANGA SA-CENTROABASTOS-</t>
  </si>
  <si>
    <t>577 GOBERNACIÓN DEL DEPARTAMENTO DE PUTUMAYO</t>
  </si>
  <si>
    <t>12 COMPAÑÍA OCCIDENTAL DE CHOCOLATES SA</t>
  </si>
  <si>
    <t>583 GOBERNACIÓN DEL DEPARTAMENTO DEL VALLE</t>
  </si>
  <si>
    <t>14 COMPAÑÍA DE FERIAS Y MATADEROS DEL CAQUETÁ SA-COFEMA-</t>
  </si>
  <si>
    <t>585 GOBERNACIÓN DEL DEPARTAMENTO DE VICHADA</t>
  </si>
  <si>
    <t>20 CENTRAL DE ABASTOS DEL SUR SA-SURABASTOS-(EN LIQUIDACIÓN)</t>
  </si>
  <si>
    <t>2181 ALCALDÍA MUNICIPAL DE CASTILLA LA NUEVA - META</t>
  </si>
  <si>
    <t>22 CENTRAL DE ABASTOS DE CÚCUTA SA-CENABASTOS-</t>
  </si>
  <si>
    <t>3920 ALCALDÍA MUNICIPAL DE DAGUA - VALLE DEL CAUCA</t>
  </si>
  <si>
    <t>24 PASTEURIZADORA EL HOLANDÉS SA</t>
  </si>
  <si>
    <t>3924 ALCALDÍA MUNICIPAL DE JAMUNDI - VALLE DEL CAUCA</t>
  </si>
  <si>
    <t>26 MERCADOS DE ARMENIA SA-MERCAR-(EN LIQUIDACIÓN)</t>
  </si>
  <si>
    <t>3926 ALCALDÍA MUNICIPAL DE LA CUMBRE - VALLE DEL CAUCA</t>
  </si>
  <si>
    <t>28 COMERCIALIZADORA CARIBBEAN SÉSAME SA (EN LIQUIDACIÓN)</t>
  </si>
  <si>
    <t>3929 ALCALDÍA MUNICIPAL DE RESTREPO - VALLE DEL CAUCA</t>
  </si>
  <si>
    <t>32 PISCÍCOLA SAN SILVESTRE SA</t>
  </si>
  <si>
    <t>3932 ALCALDÍA MUNICIPAL DE VIJES - VALLE DEL CAUCA</t>
  </si>
  <si>
    <t>34 BOLSA MERCANTIL DE COLOMBIA-BMC-</t>
  </si>
  <si>
    <t>3993 GOBERNACIÓN DEL DEPARTAMENTO DE AMAZONAS</t>
  </si>
  <si>
    <t>35 FONDO GANADERO DEL PUTUMAYO SA (EN LIQUIDACIÓN)</t>
  </si>
  <si>
    <t>4007 ALCALDÍA MUNICIPAL DE ALMAGUER - CAUCA</t>
  </si>
  <si>
    <t>36 FONDO GANADERO DEL OCCIDENTE COLOMBIANO QUINDÍO SA (EN LIQUIDACIÓN)</t>
  </si>
  <si>
    <t>4008 ALCALDÍA MUNICIPAL DE ARGELIA - CAUCA</t>
  </si>
  <si>
    <t>37 FONDO ESTABILIZAC PRECIOS P/AZÚCARES CENTRIFUGADOS, MELAZAS ... -ASOCAÑA-</t>
  </si>
  <si>
    <t>4009 ALCALDÍA MUNICIPAL DE BALBOA - CAUCA</t>
  </si>
  <si>
    <t>38 FONDO NAL DEL GANADO-FEDERACIÓN COL DE GANADEROS-FEDEGAN-</t>
  </si>
  <si>
    <t>4012 ALCALDÍA MUNICIPAL DE CAJIBIO - CAUCA</t>
  </si>
  <si>
    <t>39 FONDO ESTABIL P/FOMENTO EXPORTAC CARNE, LECHE Y DERIV-FED COL GANAD-FEDEGAN-</t>
  </si>
  <si>
    <t>4013 ALCALDÍA MUNICIPAL DE CALDONO - CAUCA</t>
  </si>
  <si>
    <t>41 FONDO GANADERO DEL HUILA SA</t>
  </si>
  <si>
    <t>4017 ALCALDÍA MUNICIPAL DE FLORENCIA - CAUCA</t>
  </si>
  <si>
    <t>44 FONDO GANADERO DEL CESAR SA</t>
  </si>
  <si>
    <t>4019 ALCALDÍA MUNICIPAL DE INZA - CAUCA</t>
  </si>
  <si>
    <t>45 FONDO NAL DEL ARROZ-FEDERACIÓN NAL DE ARROCEROS-FEDEARROZ-</t>
  </si>
  <si>
    <t>4020 ALCALDÍA MUNICIPAL DE JAMBALO - CAUCA</t>
  </si>
  <si>
    <t>46 FONDO GANADERO DE CUNDINAMARCA SA-EN LIQUIDACIÓN-</t>
  </si>
  <si>
    <t>4021 ALCALDÍA MUNICIPAL DE LA SIERRA - CAUCA</t>
  </si>
  <si>
    <t>47 FONDO NAL DEL CACAO-FEDERACIÓN NAL DE CACAOTEROS-FEDECACAO-</t>
  </si>
  <si>
    <t>4023 ALCALDÍA MUNICIPAL DE LOPEZ DE MICAY - CAUCA</t>
  </si>
  <si>
    <t>48 FONDO IMPORTADOR DE CEREALES-FED NAL CULTIVAD DE CEREALES Y LEGUMINOSAS-FENALCE-</t>
  </si>
  <si>
    <t>4029 ALCALDÍA MUNICIPAL DE PIAMONTE - CAUCA</t>
  </si>
  <si>
    <t>49 FONDO NACIONAL DE LEGUMINOSAS-FED NAL CULTIV CEREALES Y LEGUM-FENALCE-</t>
  </si>
  <si>
    <t>4032 ALCALDÍA MUNICIPAL DE PURACE (COCONUCO) - CAUCA</t>
  </si>
  <si>
    <t>51 FONDO GANADERO DE BOYACÁ SA</t>
  </si>
  <si>
    <t>4035 ALCALDÍA MUNICIPAL DE SAN SEBASTIAN - CAUCA</t>
  </si>
  <si>
    <t>52 FONDO GANADERO DE CÓRDOBA SA</t>
  </si>
  <si>
    <t>4036 ALCALDÍA MUNICIPAL DE SANTA ROSA - CAUCA</t>
  </si>
  <si>
    <t>53 FONDO GANADERO DEL MAGDALENA SA</t>
  </si>
  <si>
    <t>4039 ALCALDÍA MUNICIPAL DE SOTARA (PAISPIAMBA) - CAUCA</t>
  </si>
  <si>
    <t>54 FONDO GANADERO DEL META SA</t>
  </si>
  <si>
    <t>4041 ALCALDÍA MUNICIPAL DE SUCRE - CAUCA</t>
  </si>
  <si>
    <t>57 FONDO NAL AVÍCOLA FEDERACIÓN NAL DE AVICULTORES DE COLOMBIA-FENAVI-</t>
  </si>
  <si>
    <t>4047 GOBERNACIÓN DEL DEPARTAMENTO DE CAUCA</t>
  </si>
  <si>
    <t>59 FONDO NAL CEREALISTA-FED NAL CULTIVADORES DE CEREALES Y LEGUMINOSAS-FENALCE-</t>
  </si>
  <si>
    <t>4087 ALCALDÍA MUNICIPAL DE SILVIA - CAUCA</t>
  </si>
  <si>
    <t>60 FONDO FOMENTO PALMERO FED NAL DE CULTIVADORES DE PALMA DE ACEITE-FEDEPALMA-</t>
  </si>
  <si>
    <t>4089 ALCALDÍA MUNICIPAL DE SANTANDER DE QUILICHAO - CAUCA</t>
  </si>
  <si>
    <t>61 FONDO NAL DE TABACO-FEDERACIÓN NAL DE PRODUCTORES DE TABACO-FEDETABACO-</t>
  </si>
  <si>
    <t>4095 ALCALDÍA MUNICIPAL DE CORINTO - CAUCA</t>
  </si>
  <si>
    <t>63 FONDO GANADERO DE SUCRE SA (EN LIQUIDACIÓN)</t>
  </si>
  <si>
    <t>4103 ALCALDÍA MUNICIPAL DE SOACHA - CUNDINAMARCA</t>
  </si>
  <si>
    <t>64 FONDO GANADERO DEL ATLÁNTICO SA</t>
  </si>
  <si>
    <t>4128 ALCALDÍA MUNICIPAL DE BUENAVENTURA - VALLE DEL CAUCA</t>
  </si>
  <si>
    <t>65 FONDO GANADERO DEL CAUCA SA</t>
  </si>
  <si>
    <t>4170 ALCALDÍA MUNICIPAL DE ITAGÜÍ - ANTIOQUIA</t>
  </si>
  <si>
    <t>66 FEDEPALMA-FONDO ESTAB PRECIOS P/PALMISTE, ACEITE PALMA Y FRACC-FED NAL</t>
  </si>
  <si>
    <t>4172 ALCALDÍA MUNICIPAL DE BUENAVISTA - SUCRE</t>
  </si>
  <si>
    <t>67 FONDO FOMENTO FRÍJOL SOYA IMPORTADO COOP AGROPEC DE GINEBRA-COAGRO-</t>
  </si>
  <si>
    <t>4238 ALCALDÍA MUNICIPAL DE EL ROBLE - SUCRE</t>
  </si>
  <si>
    <t>68 FONDO FOMENTO DE FRÍJOL SOYA NAL -COOP AGROP COAGRO-FED NAL FENALCE</t>
  </si>
  <si>
    <t>4240 ALCALDÍA MUNICIPAL DE MAJAGUAL - SUCRE</t>
  </si>
  <si>
    <t>69 FONDO FOMENTO PANELERO FED NAL DE LA PANELA-FEDEPANELA-</t>
  </si>
  <si>
    <t>4242 ALCALDÍA MUNICIPAL DE MORROA - SUCRE</t>
  </si>
  <si>
    <t>71 FONDO NAL FOMENTO HORTIFRUTÍCOLA-ASOC HORTIFRUTÍCOLA DE COLOMBIA-ASOHOFRUCOL-</t>
  </si>
  <si>
    <t>4247 ALCALDÍA MUNICIPAL DE OVEJAS - SUCRE</t>
  </si>
  <si>
    <t>72 FONDO ESTABIL PRECIOS PROD AGROP Y PESQ DEL ALGODÓN-CONFED COL -CONALGODÓN-</t>
  </si>
  <si>
    <t>4252 ALCALDÍA MUNICIPAL DE SAN ANTONIO DE PALMITO - SUCRE</t>
  </si>
  <si>
    <t>73 FONDO FOMENTO ALGODONERO-CONFED COL DEL ALGODÓN-CONALGODÓN-</t>
  </si>
  <si>
    <t>4253 ALCALDÍA MUNICIPAL DE SAN JUAN DE BETULIA - SUCRE</t>
  </si>
  <si>
    <t>75 FONDO NAL DE PORCICULTURA-ASOCIACIÓN COL DE PORCICULTORES-ACP-</t>
  </si>
  <si>
    <t>4256 ALCALDÍA MUNICIPAL DE TOLU - SUCRE</t>
  </si>
  <si>
    <t>76 INSTITUTO COLOMBIANO AGROPECUARIO-ICA-</t>
  </si>
  <si>
    <t>4258 ALCALDÍA MUNICIPAL DE SINCE - SUCRE</t>
  </si>
  <si>
    <t>77 CORP COL DE INVESTIGACIÓN AGROPECUARIA-CORPOICA-</t>
  </si>
  <si>
    <t>4261 ALCALDÍA MUNICIPAL DE SUCRE - SUCRE</t>
  </si>
  <si>
    <t>79 CORP COLOMBIA INTERNAL-CCI-</t>
  </si>
  <si>
    <t>4263 ALCALDÍA MUNICIPAL DE ALGARROBO - MAGDALENA</t>
  </si>
  <si>
    <t>80 INCUBAD EMPRESARIAL DE PROD Y COMERCIALIZAC AGROP EU -INCUAGRO-(EN LIQUIDACIÓN)</t>
  </si>
  <si>
    <t>4282 ALCALDÍA MUNICIPAL DE ENVIGADO - ANTIOQUIA</t>
  </si>
  <si>
    <t>81 MINISTERIO DE AGRICULTURA Y DESARROLLO RURAL</t>
  </si>
  <si>
    <t>4322 ALCALDÍA MUNICIPAL DE MIRANDA - CAUCA</t>
  </si>
  <si>
    <t>82 CORP AUTÓN REG DE LA GUAJIRA-CORPOGUAJIRA-</t>
  </si>
  <si>
    <t>4327 ALCALDÍA MUNICIPAL DE SUAREZ - CAUCA</t>
  </si>
  <si>
    <t>83 CORP PARA DESARROLLO SOSTEN DEL SUR DE LA AMAZONÍA-CORPOAMAZONÍA-</t>
  </si>
  <si>
    <t>4329 ALCALDÍA MUNICIPAL DE VILLA RICA - CAUCA</t>
  </si>
  <si>
    <t>84 CORP AUTÓN REG DE CHIVOR-CORPOCHIVOR-</t>
  </si>
  <si>
    <t>4330 ALCALDÍA MUNICIPAL DE PADILLA - CAUCA</t>
  </si>
  <si>
    <t>85 CORP AUTÓN REG DEL CENTRO DE ANTIOQUIA-CORANTIOQUIA-</t>
  </si>
  <si>
    <t>4331 ALCALDÍA MUNICIPAL DE TOTORO - CAUCA</t>
  </si>
  <si>
    <t>86 CORP AUTÓN REG DEL ATLÁNTICO-CRA-</t>
  </si>
  <si>
    <t>4363 ALCALDÍA MUNICIPAL DE PATIA (EL BORDO) - CAUCA</t>
  </si>
  <si>
    <t>87 CORP AUTÓN REG DEL SUR DE BOLÍVAR-CSB-</t>
  </si>
  <si>
    <t>4396 ALCALDÍA MUNICIPAL DE EL TAMBO - CAUCA</t>
  </si>
  <si>
    <t>88 CORP AUTÓN REG DE BOYACÁ-CORPOBOYACÁ-</t>
  </si>
  <si>
    <t>4398 ALCALDÍA MUNICIPAL DE TIMBIO - CAUCA</t>
  </si>
  <si>
    <t>89 CORP AUTÓN REG PARA LA DEFENSA DE LA MESETA DE BUCARAMANGA-CDMB-</t>
  </si>
  <si>
    <t>4400 ALCALDÍA MUNICIPAL DE TORIBIO - CAUCA</t>
  </si>
  <si>
    <t>90 CORP AUTÓN REG DE SUCRE-CARSUCRE-</t>
  </si>
  <si>
    <t>4402 ALCALDÍA MUNICIPAL DE PAEZ (BELALCAZAR) - CAUCA</t>
  </si>
  <si>
    <t>91 CORP PARA DESARROLLO SOST DEL ARCHIP DE SN ANDRÉS PROV Y STA CATALINA-CORALINA-</t>
  </si>
  <si>
    <t>4403 ALCALDÍA MUNICIPAL DE TIMBIQUI - CAUCA</t>
  </si>
  <si>
    <t>92 CORP AUTÓN REG DE LA ORINOQUÍA-CORPORINOQUÍA-</t>
  </si>
  <si>
    <t>4404 ALCALDÍA MUNICIPAL DE PIENDAMO(TUNIA) - CAUCA</t>
  </si>
  <si>
    <t>93 CORP PARA DESARROLLO SOSTEN DEL NORTE Y EL ORIENTE AMAZÓNICO-CDA-</t>
  </si>
  <si>
    <t>4405 ALCALDÍA MUNICIPAL DE PUERTO TEJADA - CAUCA</t>
  </si>
  <si>
    <t>94 CORP AUTÓN REG DEL QUINDÍO-CRQ-</t>
  </si>
  <si>
    <t>4406 ALCALDÍA MUNICIPAL DE CALOTO - CAUCA</t>
  </si>
  <si>
    <t>95 CORP AUTÓN REG DEL TOLIMA-CORTOLIMA-</t>
  </si>
  <si>
    <t>4407 ALCALDÍA MUNICIPAL DE BUENOS AIRES - CAUCA</t>
  </si>
  <si>
    <t>96 CORP AUTÓN REG DE CALDAS-CORPOCALDAS-</t>
  </si>
  <si>
    <t>4408 ALCALDÍA MUNICIPAL DE GUAPI - CAUCA</t>
  </si>
  <si>
    <t>97 CORP AUTÓN REG DEL CESAR-CORPOCESAR-</t>
  </si>
  <si>
    <t>4410 ALCALDÍA MUNICIPAL DE ROSAS - CAUCA</t>
  </si>
  <si>
    <t>98 CORP AUTÓN REG DE RISARALDA-CARDER-</t>
  </si>
  <si>
    <t>4411 ALCALDÍA MUNICIPAL DE LA VEGA - CAUCA</t>
  </si>
  <si>
    <t>99 CORP AUTÓN REG DEL CAUCA-CRC-</t>
  </si>
  <si>
    <t>4412 ALCALDÍA MUNICIPAL DE BOLÍVAR - CAUCA</t>
  </si>
  <si>
    <t>100 CORP AUTÓN REG DEL VALLE DEL CAUCA-CVC-</t>
  </si>
  <si>
    <t>4415 ALCALDÍA MUNICIPAL DE MORALES - CAUCA</t>
  </si>
  <si>
    <t>101 CORP AUTÓN REG DE LA FRONTERA NORORIENTAL-CORPONOR-</t>
  </si>
  <si>
    <t>4475 GOBERNACIÓN DEL DEPARTAMENTO DE GUAINIA</t>
  </si>
  <si>
    <t>102 CORP PARA DESARROLLO SOSTEN DEL URABÁ-CORPOURABÁ-</t>
  </si>
  <si>
    <t>4483 ALCALDÍA MUNICIPAL DE INIRIDA - GUAINIA</t>
  </si>
  <si>
    <t>103 CORP AUTÓN REG DE CUENCAS DE LOS RÍOS RIONEGRO Y NARE-CORNARE-</t>
  </si>
  <si>
    <t>4507 ALCALDÍA MUNICIPAL DE MURINDO - ANTIOQUIA</t>
  </si>
  <si>
    <t>104 CORP AUTÓN REG DE LOS VALLES DEL SINÚ Y SAN JORGE-CVS-</t>
  </si>
  <si>
    <t>4508 ALCALDÍA MUNICIPAL DE VIGÍA DEL FUERTE - ANTIOQUIA</t>
  </si>
  <si>
    <t>105 CORP AUTÓN REG DE CUNDINAMARCA-CAR-</t>
  </si>
  <si>
    <t>4512 ALCALDÍA MUNICIPAL DE PUERTO TRIUNFO - ANTIOQUIA</t>
  </si>
  <si>
    <t>106 CORP AUTÓN REG PARA DESARROLLO SOSTENIBLE DEL CHOCÓ-CODECHOCÓ-</t>
  </si>
  <si>
    <t>4516 ALCALDÍA MUNICIPAL DE VEGACHÍ - ANTIOQUIA</t>
  </si>
  <si>
    <t>107 CORP AUTÓN REG DEL CANAL DEL DIQUE-CARDIQUE-</t>
  </si>
  <si>
    <t>4518 ALCALDÍA MUNICIPAL DE YOLOMBO - ANTIOQUIA</t>
  </si>
  <si>
    <t>108 CORP AUTÓN REG DE SANTANDER-CAS-</t>
  </si>
  <si>
    <t>4519 ALCALDÍA MUNICIPAL DE YONDO - ANTIOQUIA</t>
  </si>
  <si>
    <t>109 CORP AUTÓN REG DE NARIÑO-CORPONARIÑO-</t>
  </si>
  <si>
    <t>4520 ALCALDÍA MUNICIPAL DE CAREPA - ANTIOQUIA</t>
  </si>
  <si>
    <t>110 CORP AUTÓN REG DEL RÍO GRANDE DE LA M/LENA-CORMAGDALENA-</t>
  </si>
  <si>
    <t>4523 ALCALDÍA MUNICIPAL DE TURBO - ANTIOQUIA</t>
  </si>
  <si>
    <t>111 CORP PARA DESARROLLO SOSTEN DEL ÁREA DE MANEJO ESPEC DE LA MACARENA-CORMACARENA-</t>
  </si>
  <si>
    <t>4524 ALCALDÍA MUNICIPAL DE PUERTO BERRIO - ANTIOQUIA</t>
  </si>
  <si>
    <t>112 CORP PARA DESARROLLO SOSTEN DE LA MOJANA Y EL SN JORGE-CORPOMOJANA-</t>
  </si>
  <si>
    <t>4525 ALCALDÍA MUNICIPAL DE SAN JUAN DE URABA - ANTIOQUIA</t>
  </si>
  <si>
    <t>113 CORP AUTÓN REG DEL ALTO MAGDALENA-CAM-</t>
  </si>
  <si>
    <t>4526 ALCALDÍA MUNICIPAL DE SAN PEDRO DE URABA - ANTIOQUIA</t>
  </si>
  <si>
    <t>114 CORP AUTÓN REG DEL MAGDALENA-CORPAMAG-</t>
  </si>
  <si>
    <t>4529 ALCALDÍA MUNICIPAL DE ANGOSTURA - ANTIOQUIA</t>
  </si>
  <si>
    <t>115 CORP AUTÓN REG DEL GUAVIO-CORPOGUAVIO-</t>
  </si>
  <si>
    <t>4530 ALCALDÍA MUNICIPAL DE BELMIRA - ANTIOQUIA</t>
  </si>
  <si>
    <t>118 INST INVESTIGAC MARINAS Y COSTERAS JOSÉ BENITO VIVES DE ANDREIS-INVEMAR-</t>
  </si>
  <si>
    <t>4532 ALCALDÍA MUNICIPAL DE GOMEZ PLATA - ANTIOQUIA</t>
  </si>
  <si>
    <t>119 INSTITUTO DE INVESTIGACIONES DE RECURSOS BIOLÓGICOS ALEXANDER VON HUMBOLDT</t>
  </si>
  <si>
    <t>4533 ALCALDÍA MUNICIPAL DE SAN ANDRÉS - ANTIOQUIA</t>
  </si>
  <si>
    <t>120 INSTITUTO AMAZÓNICO DE INVESTIGACIONES CIENTÍFICAS-SINCHI-</t>
  </si>
  <si>
    <t>4534 ALCALDÍA MUNICIPAL DE SANTA ROSA DE OSOS - ANTIOQUIA</t>
  </si>
  <si>
    <t>121 INSTITUTO DE HIDROLOGÍA METEOROLOGÍA Y ESTUDIOS AMBIENTALES-IDEAM-</t>
  </si>
  <si>
    <t>4535 ALCALDÍA MUNICIPAL DE TARAZA - ANTIOQUIA</t>
  </si>
  <si>
    <t>122 INSTITUTO DE INVESTIGACIONES AMBIENTALES DEL PACÍFICO JOHN VON NEWMAN-IIAP-</t>
  </si>
  <si>
    <t>4536 ALCALDÍA MUNICIPAL DE YARUMAL - ANTIOQUIA</t>
  </si>
  <si>
    <t>123 MINISTERIO DE AMBIENTE-VIVIENDA Y DESARROLLO TERRITORIAL-MAVDT-</t>
  </si>
  <si>
    <t>4537 ALCALDÍA MUNICIPAL DE ZARAGOZA - ANTIOQUIA</t>
  </si>
  <si>
    <t>124 PARQUES NALES NATURALES</t>
  </si>
  <si>
    <t>4538 ALCALDÍA MUNICIPAL DE BRICEÑO - ANTIOQUIA</t>
  </si>
  <si>
    <t>126 FONDO NAL PARA LA DEFENSA DE LA LIBERTAD PERSONAL-FONDELIBERTAD-</t>
  </si>
  <si>
    <t>4540 ALCALDÍA MUNICIPAL DE CAMPAMENTO - ANTIOQUIA</t>
  </si>
  <si>
    <t>128 COMANDO EJÉRCITO NAL</t>
  </si>
  <si>
    <t>4541 ALCALDÍA MUNICIPAL DE NECHI - ANTIOQUIA</t>
  </si>
  <si>
    <t>129 COMANDO FUERZA AÉREA COL</t>
  </si>
  <si>
    <t>4542 ALCALDÍA MUNICIPAL DE TOLEDO - ANTIOQUIA</t>
  </si>
  <si>
    <t>131 MINISTERIO DE DEFENSA NAL</t>
  </si>
  <si>
    <t>4543 ALCALDÍA MUNICIPAL DE VALDIVIA - ANTIOQUIA</t>
  </si>
  <si>
    <t>132 ASOCIACIÓN COL DE INGENIEROS NAVALES Y PROFESIONES AFINES-ACINPA-</t>
  </si>
  <si>
    <t>4544 ALCALDÍA MUNICIPAL DE CARACOLI - ANTIOQUIA</t>
  </si>
  <si>
    <t>133 COMISIÓN COL DEL OCÉANO</t>
  </si>
  <si>
    <t>4545 ALCALDÍA MUNICIPAL DE MACEO - ANTIOQUIA</t>
  </si>
  <si>
    <t>134 CORP CIENCIA Y TECNOL PARA DESAR DE IND NAVAL MARÍTIMA Y FLUVIAL -COTECMAR-</t>
  </si>
  <si>
    <t>4550 ALCALDÍA MUNICIPAL DE FRONTINO - ANTIOQUIA</t>
  </si>
  <si>
    <t>135 DIRECCIÓN DE SANIDAD DE LAS FUERZAS MILITARES</t>
  </si>
  <si>
    <t>4551 ALCALDÍA MUNICIPAL DE LIBORINA - ANTIOQUIA</t>
  </si>
  <si>
    <t>136 DIRECCIÓN GENERAL DE SANIDAD MARÍTIMA-DIMAR-</t>
  </si>
  <si>
    <t>4552 ALCALDÍA MUNICIPAL DE OLAYA - ANTIOQUIA</t>
  </si>
  <si>
    <t>137 CAJA DE RETIRO DE LAS FUERZAS MILITARES</t>
  </si>
  <si>
    <t>4555 ALCALDÍA MUNICIPAL DE HELICONIA - ANTIOQUIA</t>
  </si>
  <si>
    <t>138 CLUB MILITAR DE OFICIALES</t>
  </si>
  <si>
    <t>4556 ALCALDÍA MUNICIPAL DE PEQUE - ANTIOQUIA</t>
  </si>
  <si>
    <t>139 COMANDO ARMADA NAL-CARMA-</t>
  </si>
  <si>
    <t>4557 ALCALDÍA MUNICIPAL DE SOPETRAN - ANTIOQUIA</t>
  </si>
  <si>
    <t>141 CORP DE LA INDUSTRIA AERONÁUTICA COL-CIAC-</t>
  </si>
  <si>
    <t>4558 ALCALDÍA MUNICIPAL DE URAMITA - ANTIOQUIA</t>
  </si>
  <si>
    <t>142 HOSPITAL MILITAR</t>
  </si>
  <si>
    <t>4561 ALCALDÍA MUNICIPAL DE LA ESTRELLA - ANTIOQUIA</t>
  </si>
  <si>
    <t>144 INDUSTRIA MILITAR-INDUMIL-</t>
  </si>
  <si>
    <t>4563 ALCALDÍA MUNICIPAL DE GIRARDOTA - ANTIOQUIA</t>
  </si>
  <si>
    <t>145 DEFENSORÍA DEL PUEBLO</t>
  </si>
  <si>
    <t>4567 ALCALDÍA MUNICIPAL DE EL CARMEN DE VIBORAL - ANTIOQUIA</t>
  </si>
  <si>
    <t>146 DIRECCIÓN NAL DE ESTUPEFACIENTES-DNE-</t>
  </si>
  <si>
    <t>4568 ALCALDÍA MUNICIPAL DE SANTUARIO - ANTIOQUIA</t>
  </si>
  <si>
    <t>147 FISCALÍA GENERAL DE LA NACIÓN</t>
  </si>
  <si>
    <t>4569 ALCALDÍA MUNICIPAL DE GRANADA - ANTIOQUIA</t>
  </si>
  <si>
    <t>148 MINISTERIO DEL INTERIOR Y DE JUSTICIA</t>
  </si>
  <si>
    <t>4570 ALCALDÍA MUNICIPAL DE GUARNE - ANTIOQUIA</t>
  </si>
  <si>
    <t>149 MINISTERIO PÚBLICO-PROCURADURÍA GENERAL DE LA NACIÓN</t>
  </si>
  <si>
    <t>4571 ALCALDÍA MUNICIPAL DE MARINILLA - ANTIOQUIA</t>
  </si>
  <si>
    <t>151 RAMA JUDICIAL-CONSEJO SUPERIOR DE LA JUDICATURA-CSJ-</t>
  </si>
  <si>
    <t>4573 ALCALDÍA MUNICIPAL DE ARGELIA - ANTIOQUIA</t>
  </si>
  <si>
    <t>152 INSTITUTO NAL DE MEDICINA LEGAL Y CIENCIAS FORENSES</t>
  </si>
  <si>
    <t>4574 ALCALDÍA MUNICIPAL DE LA UNIÓN - ANTIOQUIA</t>
  </si>
  <si>
    <t>153 INSTITUTO NAL PENITENCIARIO Y CARCELARIO-INPEC-</t>
  </si>
  <si>
    <t>4575 ALCALDÍA MUNICIPAL DE LA CEJA - ANTIOQUIA</t>
  </si>
  <si>
    <t>154 CAJA DE SUELDOS DE RETIRO DE LA POLICÍA NAL-CASUR-</t>
  </si>
  <si>
    <t>4577 ALCALDÍA MUNICIPAL DE SAN FRANCISCO - ANTIOQUIA</t>
  </si>
  <si>
    <t>156 DEPARTAMENTO ADMINISTRATIVO DE SEGURIDAD-DAS-</t>
  </si>
  <si>
    <t>4578 ALCALDÍA MUNICIPAL DE SAN LUIS - ANTIOQUIA</t>
  </si>
  <si>
    <t>157 POLICÍA NAL-PONAL-</t>
  </si>
  <si>
    <t>4579 ALCALDÍA MUNICIPAL DE SAN ROQUE - ANTIOQUIA</t>
  </si>
  <si>
    <t>158 FONDO ROTATORIO DE LA POLICÍA NAL</t>
  </si>
  <si>
    <t>4580 ALCALDÍA MUNICIPAL DE YALI - ANTIOQUIA</t>
  </si>
  <si>
    <t>159 FONDO ROTATORIO DEL DEPARTAMENTO ADMINISTRATIVO DE SEGURIDAD</t>
  </si>
  <si>
    <t>4581 ALCALDÍA MUNICIPAL DE NECOCLI - ANTIOQUIA</t>
  </si>
  <si>
    <t>160 SUPERINTENDENCIA DE VIGILANCIA Y SEGURIDAD PRIVADA-SUPERVIGILANCIA-</t>
  </si>
  <si>
    <t>4583 ALCALDÍA MUNICIPAL DE AMAGA - ANTIOQUIA</t>
  </si>
  <si>
    <t>164 DEPARTAMENTO ADMINISTRATIVO NAL DE LA ECONOMÍA SOLLIDARIA-DANSOCIAL-</t>
  </si>
  <si>
    <t>4584 ALCALDÍA MUNICIPAL DE ANDES - ANTIOQUIA</t>
  </si>
  <si>
    <t>166 SUPERINTENDENCIA DE LA ECONOMÍA SOLIDARIA-SUPERSOLIDARIA-</t>
  </si>
  <si>
    <t>4587 ALCALDÍA MUNICIPAL DE CARAMANTA - ANTIOQUIA</t>
  </si>
  <si>
    <t>169 ALMACENES GRALES DE DEPÓSITO DE CAJA AGRARIA Y BCO GANADERO-ALMAGRARIO-</t>
  </si>
  <si>
    <t>4588 ALCALDÍA MUNICIPAL DE FREDONIA - ANTIOQUIA</t>
  </si>
  <si>
    <t>171 BANCO DE COMERCIO EXTERIOR DE COLOMBIA SA-BANCOLDEX-</t>
  </si>
  <si>
    <t>4589 ALCALDÍA MUNICIPAL DE JARDIN - ANTIOQUIA</t>
  </si>
  <si>
    <t>174 CENTRAL DE INVERSIONES SA-CISA-</t>
  </si>
  <si>
    <t>4590 ALCALDÍA MUNICIPAL DE PUEBLORRICO - ANTIOQUIA</t>
  </si>
  <si>
    <t>175 FONDO DE GARANTÍAS DE INSTITUCIONES FINANCIERAS-FOGAFIN-</t>
  </si>
  <si>
    <t>4592 ALCALDÍA MUNICIPAL DE VENECIA - ANTIOQUIA</t>
  </si>
  <si>
    <t>176 FIDUCIARIA LA PREVISORA SA-FIDUPREVISORA-</t>
  </si>
  <si>
    <t>4593 ALCALDÍA MUNICIPAL DE HISPANIA - ANTIOQUIA</t>
  </si>
  <si>
    <t>177 BANCO DE LA REPÚBLICA</t>
  </si>
  <si>
    <t>4595 ALCALDÍA MUNICIPAL DE MONTEBELLO - ANTIOQUIA</t>
  </si>
  <si>
    <t>184 UNIDAD DE INFORMACIÓN Y ANÁLISIS FINANCIERO-UIAF-</t>
  </si>
  <si>
    <t>4598 ALCALDÍA MUNICIPAL DE TARSO - ANTIOQUIA</t>
  </si>
  <si>
    <t>185 FONDO DE GARANTÍAS DE INSTITUCIONES COOPERATIVAS-FOGACOOP-</t>
  </si>
  <si>
    <t>4600 ALCALDÍA MUNICIPAL DE VALPARAISO - ANTIOQUIA</t>
  </si>
  <si>
    <t>190 FONDO FINANCIERO DE PROYECTOS DE DESARROLLO-FONADE-</t>
  </si>
  <si>
    <t>4601 ALCALDÍA MUNICIPAL DE CISNEROS - ANTIOQUIA</t>
  </si>
  <si>
    <t>193 POSITIVA COMPAÑÍA DE SEGUROS SA</t>
  </si>
  <si>
    <t>4602 ALCALDÍA MUNICIPAL DE ENTRERRIOS - ANTIOQUIA</t>
  </si>
  <si>
    <t>194 FONDO NAL DE GARANTÍAS SA-FNG-</t>
  </si>
  <si>
    <t>4603 ALCALDÍA MUNICIPAL DE SABANETA - ANTIOQUIA</t>
  </si>
  <si>
    <t>195 FONDO PARA EL FINANCIEMIENTO DEL SECTOR AGROPECUARIO SA-FINAGRO SA-</t>
  </si>
  <si>
    <t>4604 ALCALDÍA MUNICIPAL DE JERICÓ - ANTIOQUIA</t>
  </si>
  <si>
    <t>196 LEASING SA BANCOLDEX SA COMPAÑÍA DE FINANCIAMIENTO COMERCIAL</t>
  </si>
  <si>
    <t>4674 ALCALDÍA MUNICIPAL DE PIVIJAY - MAGDALENA</t>
  </si>
  <si>
    <t>197 BANCO AGRARIO DE COLOMBIA SA-BANAGRARIO-</t>
  </si>
  <si>
    <t>4678 ALCALDÍA MUNICIPAL DE EL RETEN - MAGDALENA</t>
  </si>
  <si>
    <t>198 SOCIEDAD FIDUCIARIA DE DESARROLLO AGROPERCUARIO SA-FIDUAGRARIA-</t>
  </si>
  <si>
    <t>4679 ALCALDÍA MUNICIPAL DE PIJIÑO DEL CARMEN - MAGDALENA</t>
  </si>
  <si>
    <t>207 LA PREVISORA SA-COMPAÑÍA DE SEGUROS</t>
  </si>
  <si>
    <t>4680 ALCALDÍA MUNICIPAL DE GUAMAL - MAGDALENA</t>
  </si>
  <si>
    <t>210 AUDITORÍA GENERAL DE LA REPÚBLICA-AGR-</t>
  </si>
  <si>
    <t>4681 ALCALDÍA MUNICIPAL DE PEDRAZA - MAGDALENA</t>
  </si>
  <si>
    <t>211 ARCHIVO GENERAL DE LA NACIÓN-AGN-</t>
  </si>
  <si>
    <t>4682 ALCALDÍA MUNICIPAL DE FUNDACIÓN - MAGDALENA</t>
  </si>
  <si>
    <t>212 DEPARTAMENTO ADMINISTRATIVO DE LA FUNCIÓN PÚBLICA-DAFP-</t>
  </si>
  <si>
    <t>4684 ALCALDÍA MUNICIPAL DE EL PIÑON - MAGDALENA</t>
  </si>
  <si>
    <t>213 FONDO PARA LA PARTICIPACIÓN CIUDADANA Y EL FORTALECIMIENTO DEMOCRACIA</t>
  </si>
  <si>
    <t>4685 ALCALDÍA MUNICIPAL DE EL BANCO - MAGDALENA</t>
  </si>
  <si>
    <t>214 DIRECCIÓN NAL DE DERECHO DE AUTOR</t>
  </si>
  <si>
    <t>4687 ALCALDÍA MUNICIPAL DE CIENAGA - MAGDALENA</t>
  </si>
  <si>
    <t>215 DEPARTAMENTO ADMINISTRATIVO DE LA PRESIDENCIA DE LA REPÚBLICA-DAPR-</t>
  </si>
  <si>
    <t>4688 ALCALDÍA MUNICIPAL DE CONCORDIA - MAGDALENA</t>
  </si>
  <si>
    <t>216 MINISTERIO DE RELACIONES EXTERIORES</t>
  </si>
  <si>
    <t>4689 ALCALDÍA MUNICIPAL DE CHIVOLO - MAGDALENA</t>
  </si>
  <si>
    <t>217 FONDO ROTATORIO DEL MINISTERIO DE RELACIONES EXTERIORES</t>
  </si>
  <si>
    <t>4690 ALCALDÍA MUNICIPAL DE CERRO DE SAN ANTONIO - MAGDALENA</t>
  </si>
  <si>
    <t>219 DEPARTAMENTO ADMINISTRATIVO NAL DE ESTADÌSTICAS-DANE-</t>
  </si>
  <si>
    <t>4691 ALCALDÍA MUNICIPAL DE ARIGUANI (EL DIFICIL) - MAGDALENA</t>
  </si>
  <si>
    <t>220 FONDO ROTATORIO DEL DEPTO ADMINISTARTIVO NAL DE ESTADÍSTICAS-FONDANE-</t>
  </si>
  <si>
    <t>4692 ALCALDÍA MUNICIPAL DE ARACATACA - MAGDALENA</t>
  </si>
  <si>
    <t>221 IMPRENTA NAL DE COLOMBIA</t>
  </si>
  <si>
    <t>4694 ALCALDÍA MUNICIPAL DE ZONA BANANERA - MAGDALENA</t>
  </si>
  <si>
    <t>223 SUPERINTENDENCIA DE NOTARIADO Y REGISTRO-SUPERNOTARIADO-</t>
  </si>
  <si>
    <t>4695 ALCALDÍA MUNICIPAL DE ZAPAYAN - MAGDALENA</t>
  </si>
  <si>
    <t>224 REGISTRADURÍA NAL DEL ESTADO CIVIL</t>
  </si>
  <si>
    <t>4696 ALCALDÍA MUNICIPAL DE TENERIFE - MAGDALENA</t>
  </si>
  <si>
    <t>225 FONDO ROTATORIO DE LA REGISTRADURÍA NAL DEL ESTADO CIVIL</t>
  </si>
  <si>
    <t>4697 ALCALDÍA MUNICIPAL DE SANTA BARBARA DE PINTO - MAGDALENA</t>
  </si>
  <si>
    <t>226 DEPARTAMENTO ADMINISTRATIVO NAL DE PLANEACIÓN-DNP-</t>
  </si>
  <si>
    <t>4698 ALCALDÍA MUNICIPAL DE SAN ZENON - MAGDALENA</t>
  </si>
  <si>
    <t>227 MINISTERIO DE HACIENDA Y CRÉDITO PÚBLICO-MINHACIENDA-</t>
  </si>
  <si>
    <t>4699 ALCALDÍA MUNICIPAL DE SAN SEBASTIAN DE BUENAVISTA - MAGDALENA</t>
  </si>
  <si>
    <t>228 FONDO NAL DEL CAFÉ-FEDERACIÓN NAL DE CAFETEROS DE COLOMBIA</t>
  </si>
  <si>
    <t>4700 ALCALDÍA MUNICIPAL DE SITIONUEVO - MAGDALENA</t>
  </si>
  <si>
    <t>229 UNIDAD ADMINISTRATIVA ESPECIAL CONTADURÍA GENERAL DE LA NACIÓN</t>
  </si>
  <si>
    <t>4702 ALCALDÍA MUNICIPAL DE SABANAS DE SAN ANGEL - MAGDALENA</t>
  </si>
  <si>
    <t>230 SENADO DE LA REPÚBLICA</t>
  </si>
  <si>
    <t>4704 ALCALDÍA MUNICIPAL DE SANTA ANA - MAGDALENA</t>
  </si>
  <si>
    <t>231 CÁMARA DE REPRESENTANTES</t>
  </si>
  <si>
    <t>4705 ALCALDÍA MUNICIPAL DE PUEBLOVIEJO - MAGDALENA</t>
  </si>
  <si>
    <t>233 SUPERINTENDENCIA DE SOCIEDADES-SUPERSOCIEDADES-</t>
  </si>
  <si>
    <t>4706 ALCALDÍA MUNICIPAL DE REMOLINO - MAGDALENA</t>
  </si>
  <si>
    <t>235 ARTESANÌAS DE COLOMBIA SA</t>
  </si>
  <si>
    <t>4707 GOBERNACIÓN DEL DEPARTAMENTO DE MAGDALENA</t>
  </si>
  <si>
    <t>236 INSTITUTO GEOGRÁFICO AGUSTÍN CODAZZI-IGAC-</t>
  </si>
  <si>
    <t>4713 ALCALDÍA MUNICIPAL DE FLORIDABLANCA - SANTANDER</t>
  </si>
  <si>
    <t>237 CORP PARA RECONSTRUCCIÓN DEL RÍO PÁEZ Y ZONAS ALEDAÑAS-NASA KI WE-</t>
  </si>
  <si>
    <t>4717 GOBERNACIÓN DEL DEPARTAMENTO DE ANTIOQUIA</t>
  </si>
  <si>
    <t>238 ASOC SUPRADEPTAL DE MUNIC REGIÓN DEL ALTO PATÍA-ASOPATÍA-</t>
  </si>
  <si>
    <t>4718 GOBERNACIÓN DEL DEPARTAMENTO DE CASANARE</t>
  </si>
  <si>
    <t>240 CÁMARA COMERCIO SANTA MARTA-MAGDALENA</t>
  </si>
  <si>
    <t>5450 ALCALDÍA MUNICIPAL DE BOGOTÁ DC - CUNDINAMARCA</t>
  </si>
  <si>
    <t>241 CÁMARA COMERCIO URABÁ-ANTIOQUIA</t>
  </si>
  <si>
    <t>5908 ALCALDÍA MUNICIPAL DE MEDELLÍN - ANTIOQUIA</t>
  </si>
  <si>
    <t>242 CONSORCIO ALIANZA TURÍSTICA-FONDO DE PROMOCIÓN TURÍSTICA COLOMBIA</t>
  </si>
  <si>
    <t>5919 ALCALDÍA MUNICIPAL DE VILLAVICENCIO - META</t>
  </si>
  <si>
    <t>243 CORP DE LOS CENTROS DE EXPOSICIONES Y CONVENCIONES-CORPOCENTROS-</t>
  </si>
  <si>
    <t>6059 ALCALDÍA MUNICIPAL DE MERCADERES - CAUCA</t>
  </si>
  <si>
    <t>244 ASOCIACIÓN DE MUNICIPIOS DEL PIEDEMONTE LLANERO (EN LIQUIDACIÓN)</t>
  </si>
  <si>
    <t>6066 ALCALDÍA MUNICIPAL DE CANDELARIA - VALLE DEL CAUCA</t>
  </si>
  <si>
    <t>247 CÁMARA COMERCIO AGUACHICA-CESAR</t>
  </si>
  <si>
    <t>6068 GOBERNACIÓN DEL DEPARTAMENTO DE RISARALDA</t>
  </si>
  <si>
    <t>248 CÁMARA COMERCIO ARAUCA-ARAUCA</t>
  </si>
  <si>
    <t>6083 ALCALDÍA MUNICIPAL DE EL CERRITO - VALLE DEL CAUCA</t>
  </si>
  <si>
    <t>249 CÁMARA COMERCIO BARRANCABERMEJA-SANTANDER</t>
  </si>
  <si>
    <t>6086 ALCALDÍA MUNICIPAL DE GINEBRA - VALLE DEL CAUCA</t>
  </si>
  <si>
    <t>250 CÁMARA COMERCIO DUITAMA-BOYACÁ</t>
  </si>
  <si>
    <t>6087 ALCALDÍA MUNICIPAL DE GUACARI - VALLE DEL CAUCA</t>
  </si>
  <si>
    <t>251 CÁMARA COMERCIO BARRANQUILLA-ATLÁNTICO</t>
  </si>
  <si>
    <t>6090 ALCALDÍA MUNICIPAL DE ANDALUCIA - VALLE DEL CAUCA</t>
  </si>
  <si>
    <t>252 CÁMARA COMERCIO PEREIRA-RISARALDA</t>
  </si>
  <si>
    <t>6091 ALCALDÍA MUNICIPAL DE BOLÍVAR - VALLE DEL CAUCA</t>
  </si>
  <si>
    <t>253 CÁMARA COMERCIO GIRARDOT-CUNDINAMARCA</t>
  </si>
  <si>
    <t>6092 ALCALDÍA MUNICIPAL DE BUGALAGRANDE - VALLE DEL CAUCA</t>
  </si>
  <si>
    <t>254 CÁMARA COMERCIO ARMENIA-QUINDÍO</t>
  </si>
  <si>
    <t>6094 ALCALDÍA MUNICIPAL DE GUADALAJARA DE BUGA - VALLE DEL CAUCA</t>
  </si>
  <si>
    <t>255 CÁMARA COMERCIO PASTO-NARIÑO</t>
  </si>
  <si>
    <t>6105 ALCALDÍA MUNICIPAL DE BARRANCABERMEJA - SANTANDER</t>
  </si>
  <si>
    <t>256 CÁMARA COMERCIO FACATATIVÁ-CUNDINAMARCA</t>
  </si>
  <si>
    <t>6108 ALCALDÍA MUNICIPAL DE RIOFRIO - VALLE DEL CAUCA</t>
  </si>
  <si>
    <t>257 CÁMARA COMERCIO BOGOTÁ-CUNDINAMARCA</t>
  </si>
  <si>
    <t>6109 ALCALDÍA MUNICIPAL DE SAN PEDRO - VALLE DEL CAUCA</t>
  </si>
  <si>
    <t>258 CÁMARA COMERCIO BUCARAMANGA-SANTANDER</t>
  </si>
  <si>
    <t>6112 ALCALDÍA MUNICIPAL DE SEVILLA - VALLE DEL CAUCA</t>
  </si>
  <si>
    <t>259 CÁMARA COMERCIO BUENAVENTURA-VALLE</t>
  </si>
  <si>
    <t>6113 ALCALDÍA MUNICIPAL DE TRUJILLO - VALLE DEL CAUCA</t>
  </si>
  <si>
    <t>260 CÁMARA COMERCIO BUGA-VALLE</t>
  </si>
  <si>
    <t>6123 ALCALDÍA MUNICIPAL DE ANSERMANUEVO - VALLE DEL CAUCA</t>
  </si>
  <si>
    <t>261 CÁMARA COMERCIO DEL CAUCA-POPAYÁN</t>
  </si>
  <si>
    <t>6124 ALCALDÍA MUNICIPAL DE ARGELIA - VALLE DEL CAUCA</t>
  </si>
  <si>
    <t>262 CÁMARA COMERCIO CALI-VALLE</t>
  </si>
  <si>
    <t>6126 ALCALDÍA MUNICIPAL DE CARTAGO - VALLE DEL CAUCA</t>
  </si>
  <si>
    <t>263 CÁMARA COMERCIO MAGANGUÉ-BOLÍVAR</t>
  </si>
  <si>
    <t>6130 ALCALDÍA MUNICIPAL DE EL CAIRO - VALLE DEL CAUCA</t>
  </si>
  <si>
    <t>264 CÁMARA COMERCIO SAN ANDRÉS Y PROVIDENCIA-SAN ANDRÉS</t>
  </si>
  <si>
    <t>6131 ALCALDÍA MUNICIPAL DE EL DOVIO - VALLE DEL CAUCA</t>
  </si>
  <si>
    <t>265 CÁMARA COMERCIO CARTAGENA-BOLÍVAR</t>
  </si>
  <si>
    <t>6133 ALCALDÍA MUNICIPAL DE LA UNIÓN - VALLE DEL CAUCA</t>
  </si>
  <si>
    <t>266 CÁMARA COMERCIO FLORENCIA-CAQUETÁ</t>
  </si>
  <si>
    <t>6135 ALCALDÍA MUNICIPAL DE LA VICTORIA - VALLE DEL CAUCA</t>
  </si>
  <si>
    <t>267 CÁMARA COMERCIO IPIALES-NARIÑO</t>
  </si>
  <si>
    <t>6138 ALCALDÍA MUNICIPAL DE ROLDANILLO - VALLE DEL CAUCA</t>
  </si>
  <si>
    <t>268 CÁMARA COMERCIO HONDA-TOLIMA</t>
  </si>
  <si>
    <t>6140 ALCALDÍA MUNICIPAL DE TORO - VALLE DEL CAUCA</t>
  </si>
  <si>
    <t>269 CÁMARA COMERCIO IBAGUÉ-TOLIMA</t>
  </si>
  <si>
    <t>6141 ALCALDÍA MUNICIPAL DE ULLOA - VALLE DEL CAUCA</t>
  </si>
  <si>
    <t>270 CÁMARA COMERCIO PAMPLONA-NORTE DE SANTANDER</t>
  </si>
  <si>
    <t>6148 ALCALDÍA MUNICIPAL DE SANTIAGO DE CALI - VALLE DEL CAUCA</t>
  </si>
  <si>
    <t>271 CÁMARA COMERCIO LA DORADA-CALDAS</t>
  </si>
  <si>
    <t>6174 ALCALDÍA MUNICIPAL DE YOTOCO - VALLE DEL CAUCA</t>
  </si>
  <si>
    <t>272 CÁMARA COMERCIO QUIBDÓ-CHOCÓ</t>
  </si>
  <si>
    <t>6178 ALCALDÍA MUNICIPAL DE FLORIDA - VALLE DEL CAUCA</t>
  </si>
  <si>
    <t>273 CÁMARA COMERCIO SAN JOSÉ DEL GUAVIARE-GUAVIARE</t>
  </si>
  <si>
    <t>6198 ALCALDÍA MUNICIPAL DE CAICEDONIA - VALLE DEL CAUCA</t>
  </si>
  <si>
    <t>274 CÁMARA COMERCIO VILLAVICENCIO-META</t>
  </si>
  <si>
    <t>6205 ALCALDÍA MUNICIPAL DE TULUA - VALLE DEL CAUCA</t>
  </si>
  <si>
    <t>275 CÁMARA COMERCIO MLENA MEDIO Y NORDESTE ANTIOQ-PTO BERRÍO (ANTIOQUIA)</t>
  </si>
  <si>
    <t>6209 ALCALDÍA MUNICIPAL DE ALCALA - VALLE DEL CAUCA</t>
  </si>
  <si>
    <t>276 CÁMARA COMERCIO DEL PIEDEMONTE ARAUCANO</t>
  </si>
  <si>
    <t>6215 ALCALDÍA MUNICIPAL DE EL AGUILA - VALLE DEL CAUCA</t>
  </si>
  <si>
    <t>277 FINANCIERA DE DESARROLLO TERRITORIAL SA-FINDETER-</t>
  </si>
  <si>
    <t>6230 ALCALDÍA MUNICIPAL DE VERSALLES - VALLE DEL CAUCA</t>
  </si>
  <si>
    <t>278 SUPERINTENDECIA DE INDUSTRIA Y COMERCIO-SIC-</t>
  </si>
  <si>
    <t>6232 ALCALDÍA MUNICIPAL DE ZARZAL - VALLE DEL CAUCA</t>
  </si>
  <si>
    <t>279 U.A.E. COMISIÓN DE REGULACIÓN AGUA POTABLE Y SANEAMIENTO BÁSICO-CRA-</t>
  </si>
  <si>
    <t>6276 ALCALDÍA MUNICIPAL DE PEREIRA - RISARALDA</t>
  </si>
  <si>
    <t>280 CÁMARA COMERCIO DOSQUEBRADAS-RISARALDA</t>
  </si>
  <si>
    <t>6331 ALCALDÍA MUNICIPAL DE BELÉN - NARIÑO</t>
  </si>
  <si>
    <t>281 CÁMARA COMERCIO CÚCUTA-NORTE DE SANTANDER</t>
  </si>
  <si>
    <t>6335 ALCALDÍA MUNICIPAL DE LEIVA - NARIÑO</t>
  </si>
  <si>
    <t>283 CÁMARA COMERCIO MONTERÍA-CÓRDOBA</t>
  </si>
  <si>
    <t>6336 ALCALDÍA MUNICIPAL DE BARBOSA - ANTIOQUIA</t>
  </si>
  <si>
    <t>284 CÁMARA COMERCIO CASANARE-YOPAL (CASANARE)</t>
  </si>
  <si>
    <t>6339 ALCALDÍA MUNICIPAL DE MAGUI (PAYAN) - NARIÑO</t>
  </si>
  <si>
    <t>285 CÁMARA COMERCIO CHINCHINÁ-CALDAS</t>
  </si>
  <si>
    <t>6343 ALCALDÍA MUNICIPAL DE SANTA BARBARA - ANTIOQUIA</t>
  </si>
  <si>
    <t>286 CÁMARA COMERCIO NEIVA-HUILA</t>
  </si>
  <si>
    <t>6348 ALCALDÍA MUNICIPAL DE MOSQUERA - NARIÑO</t>
  </si>
  <si>
    <t>287 CÁMARA COMERCIO OCAÑA-NORTE DE SANTANDER</t>
  </si>
  <si>
    <t>6350 ALCALDÍA MUNICIPAL DE OLAYA HERRERA/BOCAS DE SATINGA - NARIÑO</t>
  </si>
  <si>
    <t>288 CÁMARA COMERCIO SANTA ROSA DE CABAL-RISARALDA</t>
  </si>
  <si>
    <t>6352 ALCALDÍA MUNICIPAL DE OSPINA - NARIÑO</t>
  </si>
  <si>
    <t>289 CÁMARA COMERCIO MANIZALES-CALDAS</t>
  </si>
  <si>
    <t>6366 ALCALDÍA MUNICIPAL DE EL CHARCO - NARIÑO</t>
  </si>
  <si>
    <t>290 CÁMARA COMERCIO SINCELEJO-SUCRE</t>
  </si>
  <si>
    <t>6374 ALCALDÍA MUNICIPAL DE RICAURTE - NARIÑO</t>
  </si>
  <si>
    <t>291 CÁMARA COMERCIO TUMACO-NARIÑO</t>
  </si>
  <si>
    <t>6375 ALCALDÍA MUNICIPAL DE ROBERTO PAYAN SAN JOSÉ - NARIÑO</t>
  </si>
  <si>
    <t>292 CÁMARA COMERCIO MEDELLÍN PARA ANTIOQUIA</t>
  </si>
  <si>
    <t>6379 ALCALDÍA MUNICIPAL DE EL PEÑOL - NARIÑO</t>
  </si>
  <si>
    <t>293 CÁMARA COMERCIO ORIENTE ANTIOQUEÑO RIONEGRO-ANTIOQUIA</t>
  </si>
  <si>
    <t>6390 ALCALDÍA MUNICIPAL DE SAN PEDRO DE CARTAGO - NARIÑO</t>
  </si>
  <si>
    <t>294 CÁMARA COMERCIO DEL PUTUMAYO-PUERTO ASÍS (PUTUMAYO)</t>
  </si>
  <si>
    <t>6392 ALCALDÍA MUNICIPAL DE SANTA BARBARA (ISCUANDE) - NARIÑO</t>
  </si>
  <si>
    <t>295 CÁMARA COMERCIO PALMIRA-VALLE DEL CAUCA</t>
  </si>
  <si>
    <t>6405 ALCALDÍA MUNICIPAL DE LA FLORIDA - NARIÑO</t>
  </si>
  <si>
    <t>297 CÁMARA COMERCIO SEVILLA-VALLE DEL CAUCA</t>
  </si>
  <si>
    <t>6406 ALCALDÍA MUNICIPAL DE LA TOLA - NARIÑO</t>
  </si>
  <si>
    <t>298 CÁMARA COMERCIO SOGAMOSO-BOYACÁ</t>
  </si>
  <si>
    <t>6423 ALCALDÍA MUNICIPAL DE APIA - RISARALDA</t>
  </si>
  <si>
    <t>299 CÁMARA COMERCIO TULUÁ-VALLE DEL CAUCA</t>
  </si>
  <si>
    <t>6428 ALCALDÍA MUNICIPAL DE CAROLINA DEL PRÍNCIPE - ANTIOQUIA</t>
  </si>
  <si>
    <t>300 CÁMARA COMERCIO TUNJA-BOYACÁ</t>
  </si>
  <si>
    <t>6432 ALCALDÍA MUNICIPAL DE GUATAPÉ - ANTIOQUIA</t>
  </si>
  <si>
    <t>303 CÁMARA COMERCIO LA GUAJIRA-RIOHACHA (LA GUAJIRA)</t>
  </si>
  <si>
    <t>6435 ALCALDÍA MUNICIPAL DE ALEJANDRIA - ANTIOQUIA</t>
  </si>
  <si>
    <t>304 CÁMARA COMERCIO SUR Y ORIENTE DEL TOLIMA-ESPINAL (TOLIMA)</t>
  </si>
  <si>
    <t>6438 ALCALDÍA MUNICIPAL DE SAN JERONIMO - ANTIOQUIA</t>
  </si>
  <si>
    <t>305 CENTRO DE FERIAS-CONVENCIONES Y EXPOSICIONES DE BUCARAMANGA SA- CENFER-</t>
  </si>
  <si>
    <t>6444 ALCALDÍA MUNICIPAL DE BETANIA - ANTIOQUIA</t>
  </si>
  <si>
    <t>307 CONSEJO NAL DE INGENIERÍA Y SUS PROFESIONES AUXILIARES</t>
  </si>
  <si>
    <t>6448 ALCALDÍA MUNICIPAL DE YUMBO - VALLE DEL CAUCA</t>
  </si>
  <si>
    <t>308 CONSEJO PROFESIONAL DE ARQUITECTURA Y SUS PROFESIONES AUXILIARES</t>
  </si>
  <si>
    <t>6460 ALCALDÍA MUNICIPAL DE BALBOA - RISARALDA</t>
  </si>
  <si>
    <t>315 CÁMARA COMERCIO VALLEDUPAR-CESAR</t>
  </si>
  <si>
    <t>6479 ALCALDÍA MUNICIPAL DE LA CELIA - RISARALDA</t>
  </si>
  <si>
    <t>316 CÁMARA COMERCIO DEL ABURRÁ-SUR DE ITAGÜÍ (ANTIOQUIA)</t>
  </si>
  <si>
    <t>6485 ALCALDÍA MUNICIPAL DE LA VIRGINIA - RISARALDA</t>
  </si>
  <si>
    <t>317 SOCIEDAD HOTELERA TEQUENDAMA SA</t>
  </si>
  <si>
    <t>6503 ALCALDÍA MUNICIPAL DE PUEBLO RICO - RISARALDA</t>
  </si>
  <si>
    <t>318 CÁMARA COMERCIO DEL AMAZONAS-LETICIA (AMAZONAS)</t>
  </si>
  <si>
    <t>6549 ALCALDÍA MUNICIPAL DE QUINCHIA - RISARALDA</t>
  </si>
  <si>
    <t>320 METROPOLITANA DE TELECOMUNICACIONES SA-METROTEL SA-</t>
  </si>
  <si>
    <t>6656 ALCALDÍA MUNICIPAL DE SAN JUAN DE PASTO - NARIÑO</t>
  </si>
  <si>
    <t>326 EMPRESA DE TELECOMUNICACIONES DE BUCARAMANGA SA ESP-TELEBUCARAMANGA-</t>
  </si>
  <si>
    <t>6705 ALCALDÍA MUNICIPAL DE ARBOLETES - ANTIOQUIA</t>
  </si>
  <si>
    <t>329 SOCIEDAD CANAL REGIONAL DE TELEVISIÓN LTDA-TEVEANDINA LTDA-</t>
  </si>
  <si>
    <t>6707 ALCALDÍA MUNICIPAL DE AMALFI - ANTIOQUIA</t>
  </si>
  <si>
    <t>330 MINISTERIO DE TECNOLOGÍAS DE LA INFORMACIÓN Y LAS COMUNICACIONES-MINTIC-</t>
  </si>
  <si>
    <t>6708 ALCALDÍA MUNICIPAL DE ANORÍ - ANTIOQUIA</t>
  </si>
  <si>
    <t>332 CANAL REGIONAL DE TELEVISIÓN DEL CARIBE LTDA-TELECARIBE-</t>
  </si>
  <si>
    <t>6710 ALCALDÍA MUNICIPAL DE CACERES - ANTIOQUIA</t>
  </si>
  <si>
    <t>333 SOCIEDAD CANALA REGIONAL DE TELEVISIÓN LTDA-TELECAFÉ-</t>
  </si>
  <si>
    <t>6712 ALCALDÍA MUNICIPAL DE SAN BERNARDO - NARIÑO</t>
  </si>
  <si>
    <t>334 SUPERINTENDENCIA DE SERVICIOS PÚBLICOS DOMICILIARIOS-SUPERSERVICIOS-</t>
  </si>
  <si>
    <t>6713 ALCALDÍA MUNICIPAL DE GUADALUPE - ANTIOQUIA</t>
  </si>
  <si>
    <t>344 METROTEL REDES SA</t>
  </si>
  <si>
    <t>6723 ALCALDÍA MUNICIPAL DE CALDAS - ANTIOQUIA</t>
  </si>
  <si>
    <t>346 COMISIÓN NAL DE TELEVISIÓN-CNTV-</t>
  </si>
  <si>
    <t>6726 ALCALDÍA MUNICIPAL DE SAN JOSE DE LA MONTAÑA - ANTIOQUIA</t>
  </si>
  <si>
    <t>350 FONDO DE TECNOLOGÍAS DE LA INFORMACIÓN Y LAS COMUNICACIONES-FONTIC-</t>
  </si>
  <si>
    <t>6730 ALCALDÍA MUNICIPAL DE FUNES - NARIÑO</t>
  </si>
  <si>
    <t>351 INTERNEXA SA ESP</t>
  </si>
  <si>
    <t>6731 ALCALDÍA MUNICIPAL DE IMUES - NARIÑO</t>
  </si>
  <si>
    <t>352 U.A.E COMISIÓN DE REGULACIÓN DE COMUNICACIONES-CRC-</t>
  </si>
  <si>
    <t>6732 ALCALDÍA MUNICIPAL DE ARMENIA - ANTIOQUIA</t>
  </si>
  <si>
    <t>353 SOCIEDAD COL DE SERVICIOS PORTUARIOS Y TRANSPORTE SA-SERVIPORT-</t>
  </si>
  <si>
    <t>6734 ALCALDÍA MUNICIPAL DE ABRIAQUÍ - ANTIOQUIA</t>
  </si>
  <si>
    <t>354 CONSEJO PROFESIONAL DE INGENIERÍA DE TRANSPORTE Y VÍAS DE COLOMBIA</t>
  </si>
  <si>
    <t>6735 ALCALDÍA MUNICIPAL DE SANTACRUZ (GUACHAVES) - NARIÑO</t>
  </si>
  <si>
    <t>355 INSTITUTO NAL DE VÍAS-INVÍAS-</t>
  </si>
  <si>
    <t>6736 ALCALDÍA MUNICIPAL DE ALDANA - NARIÑO</t>
  </si>
  <si>
    <t>356 SUPERINTENDENCIA DE PUERTOS Y TRANSPORTES-SUPERTRANSPORTE-</t>
  </si>
  <si>
    <t>6738 ALCALDÍA MUNICIPAL DE ANZA - ANTIOQUIA</t>
  </si>
  <si>
    <t>358 UNIDAD ADMINISTRATIVA ESPECIAL DE LA AERONÁUTICA CIVIL-AEROCIVIL-</t>
  </si>
  <si>
    <t>6740 ALCALDÍA MUNICIPAL DE FRANCISCO PIZARRO/SALAHONDA - NARIÑO</t>
  </si>
  <si>
    <t>359 CONSEJO PROFESIONAL NAL DE TOPOGRAFÍA-CPNT-</t>
  </si>
  <si>
    <t>6741 ALCALDÍA MUNICIPAL DE BURITICA - ANTIOQUIA</t>
  </si>
  <si>
    <t>360 MINISTERIO DE TRANSPORTE-MINTRANSPORTE-</t>
  </si>
  <si>
    <t>6743 ALCALDÍA MUNICIPAL DE LA LLANADA - NARIÑO</t>
  </si>
  <si>
    <t>361 CENTRO DE DIAGNÓSTICO AUTOMOTOR DE CÚCUTA LTDA-CEDAC-</t>
  </si>
  <si>
    <t>6744 ALCALDÍA MUNICIPAL DE DABEIBA - ANTIOQUIA</t>
  </si>
  <si>
    <t>362 SOCIEDAD COL DE TRANSPORTE FERROVIARIO SA-STF-(EN LIQUIDACIÓN)</t>
  </si>
  <si>
    <t>6747 ALCALDÍA MUNICIPAL DE LOS ANDES (SOTOMAYOR) - NARIÑO</t>
  </si>
  <si>
    <t>364 SERVICIO AÉREO A TERRITORIOS NALES-SATENA-</t>
  </si>
  <si>
    <t>6748 ALCALDÍA MUNICIPAL DE GIRALDO - ANTIOQUIA</t>
  </si>
  <si>
    <t>366 INSTIT NAL DE VIVIENDA DE INTERÉS SOCIAL Y REFORMA URBANA-INURBE-(EN LIQUID)</t>
  </si>
  <si>
    <t>6749 ALCALDÍA MUNICIPAL DE SABANALARGA - ANTIOQUIA</t>
  </si>
  <si>
    <t>367 CAJA PROMOTORA DE VIVIENDA MILITAR DE POLICÍA-CAPROVIMPO-</t>
  </si>
  <si>
    <t>6765 ALCALDÍA MUNICIPAL DE FORTUL - ARAUCA</t>
  </si>
  <si>
    <t>368 FONDO SOCIAL DE VIVIENDA DE LA REGISTRADURÍA NAL DEL ESTADO CIVIL</t>
  </si>
  <si>
    <t>6768 ALCALDÍA MUNICIPAL DE TAME - ARAUCA</t>
  </si>
  <si>
    <t>369 INSTITUTO CASAS FISCALES DEL EJÉRCITO</t>
  </si>
  <si>
    <t>6775 ALCALDÍA MUNICIPAL DE CRAVO NORTE - ARAUCA</t>
  </si>
  <si>
    <t>371 FONDO NAL DEL AHORRO-FNA-</t>
  </si>
  <si>
    <t>6777 ALCALDÍA MUNICIPAL DE DOSQUEBRADAS - RISARALDA</t>
  </si>
  <si>
    <t>372 INSTITUTO TOLIMENSE DE FORMACIÓN TÉCNICA PROFESIONAL-ITFIP-</t>
  </si>
  <si>
    <t>6791 ALCALDÍA MUNICIPAL DE PUERTO RONDON - ARAUCA</t>
  </si>
  <si>
    <t>373 "INSTITUTO TÉCNICO NAL DE COMERCIO ""SIMÓN RODRÍGUEZ"" DE CALI"</t>
  </si>
  <si>
    <t>6803 ALCALDÍA MUNICIPAL DE ARAUQUITA - ARAUCA</t>
  </si>
  <si>
    <t>374 INSTITUTO COLOMBIANO PARA LA EVALUACIÓN DE LA EDUCACIÓN-ICFES MEJOR SABER-</t>
  </si>
  <si>
    <t>6849 ALCALDÍA MUNICIPAL DE BARRANQUILLA - ATLÁNTICO</t>
  </si>
  <si>
    <t>375 INSTITUTO NAL PARA CIEGOS-INCI-</t>
  </si>
  <si>
    <t>6883 ALCALDÍA MUNICIPAL DE ABEJORRAL - ANTIOQUIA</t>
  </si>
  <si>
    <t>376 UNIVERSIDAD DEL PACÍFICO</t>
  </si>
  <si>
    <t>6885 ALCALDÍA MUNICIPAL DE CAÑASGORDAS - ANTIOQUIA</t>
  </si>
  <si>
    <t>378 INSTITUTO NAL DE FORMACIÓN TÉCNICA PROFESIONAL DE SAN JUAN DEL CESAR</t>
  </si>
  <si>
    <t>6887 ALCALDÍA MUNICIPAL DE CHIGORODÓ - ANTIOQUIA</t>
  </si>
  <si>
    <t>379 INSTITUTO TÉCNICO CENTRAL</t>
  </si>
  <si>
    <t>6889 ALCALDÍA MUNICIPAL DE DE EL RETIRO - ANTIOQUIA</t>
  </si>
  <si>
    <t>381 UNIVERSIDAD NAL ABIERTA Y A DISTANCIA-UNAD-</t>
  </si>
  <si>
    <t>6890 ALCALDÍA MUNICIPAL DE DON MATIAS - ANTIOQUIA</t>
  </si>
  <si>
    <t>382 UNIVERSIDAD SURCOL DE NEIVA</t>
  </si>
  <si>
    <t>6891 ALCALDÍA MUNICIPAL DE EBÉJICO - ANTIOQUIA</t>
  </si>
  <si>
    <t>384 MINISTERIO DE CULTURA-MINCULTURA-</t>
  </si>
  <si>
    <t>6892 ALCALDÍA MUNICIPAL DE EL BAGRE - ANTIOQUIA</t>
  </si>
  <si>
    <t>385 UNIVERSIDAD POPULAR DEL CESAR</t>
  </si>
  <si>
    <t>6897 ALCALDÍA MUNICIPAL DE LA PINTADA - ANTIOQUIA</t>
  </si>
  <si>
    <t>387 INSTITUTO DE EDUCACIÓN TÉCNICA PROFESIONAL DE ROLDANILLO-INTEP-</t>
  </si>
  <si>
    <t>6898 ALCALDÍA MUNICIPAL DE MUTATA - ANTIOQUIA</t>
  </si>
  <si>
    <t>388 INSTITUTO COLOMBIANO DE ANTROPOLOGÍA E HISTORIA</t>
  </si>
  <si>
    <t>6899 ALCALDÍA MUNICIPAL DE PUERTO NARE - ANTIOQUIA</t>
  </si>
  <si>
    <t>390 UNIVERSIDAD DEL CAUCA-UNICAUCA-</t>
  </si>
  <si>
    <t>6900 ALCALDÍA MUNICIPAL DE REMEDIOS - ANTIOQUIA</t>
  </si>
  <si>
    <t>391 UNIVERSIDAD TECNOLÓGICA DE PEREIRA</t>
  </si>
  <si>
    <t>6901 ALCALDÍA MUNICIPAL DE COCORNA - ANTIOQUIA</t>
  </si>
  <si>
    <t>394 UNIVERSIDAD DE LOS LLANOS</t>
  </si>
  <si>
    <t>6908 ALCALDÍA MUNICIPAL DE NARIÑO - ANTIOQUIA</t>
  </si>
  <si>
    <t>396 UNIVERSIDAD DE CÓRDOBA</t>
  </si>
  <si>
    <t>6910 ALCALDÍA MUNICIPAL DE SAN CARLOS - ANTIOQUIA</t>
  </si>
  <si>
    <t>399 INSTITUTO NAL DE FORMACIÓN TÉCNICA PROF DE SN ANDRÉS Y PROV-INFOTEP-</t>
  </si>
  <si>
    <t>6913 ALCALDÍA MUNICIPAL DE SAN RAFAEL - ANTIOQUIA</t>
  </si>
  <si>
    <t>400 UNIVERSIDAD PEDAGÓGICA NAL-UPN-</t>
  </si>
  <si>
    <t>6917 ALCALDÍA MUNICIPAL DE SALGAR - ANTIOQUIA</t>
  </si>
  <si>
    <t>401 UNIVERSIDAD DE CALDAS</t>
  </si>
  <si>
    <t>6918 ALCALDÍA MUNICIPAL DE CAICEDO - ANTIOQUIA</t>
  </si>
  <si>
    <t>403 UNIVERSIDAD TECNOLÓGICA DEL CHOCÓ DIEGO LUIS CÓRDOBA</t>
  </si>
  <si>
    <t>6919 ALCALDÍA MUNICIPAL DE SAN PEDRO DE LOS MILAGROS - ANTIOQUIA</t>
  </si>
  <si>
    <t>404 UNIVERSIDAD PEDAGÓGICA Y TECNOLÓGICA DE COLOMBIA-UPTC-</t>
  </si>
  <si>
    <t>6921 ALCALDÍA MUNICIPAL DE SAN VICENTE - ANTIOQUIA</t>
  </si>
  <si>
    <t>405 INSTIT COL DE CRÉDITO EDUCAT Y ESTUDIOS TÉCN EN EL EXTERIOR-ICETEX-</t>
  </si>
  <si>
    <t>6922 ALCALDÍA MUNICIPAL DE TAMESIS - ANTIOQUIA</t>
  </si>
  <si>
    <t>406 ESCUELA SUPERIOR DE ADMINISTRACIÓN PÚBLICA-ESAP-</t>
  </si>
  <si>
    <t>6923 ALCALDÍA MUNICIPAL DE SANTAFÉ DE ANTIOQUIA - ANTIOQUIA</t>
  </si>
  <si>
    <t>407 DEPARTAMENTO ADMINISTRATIVO DE CIENCIA TECNOLOGÍA E INNOVACIÓN-COLCIENCIAS-</t>
  </si>
  <si>
    <t>6925 ALCALDÍA MUNICIPAL DE BETULIA - ANTIOQUIA</t>
  </si>
  <si>
    <t>408 MINISTERIO DE EDUCACIÓN NAL-MINEDUCACIÓN-</t>
  </si>
  <si>
    <t>6926 ALCALDÍA MUNICIPAL DE SANTO DOMINGO - ANTIOQUIA</t>
  </si>
  <si>
    <t>409 INSTITUTO COLOMBIANO DEL DEPORTE-COLDEPORTES-</t>
  </si>
  <si>
    <t>6927 ALCALDÍA MUNICIPAL DE SEGOVIA - ANTIOQUIA</t>
  </si>
  <si>
    <t>411 UNIVERSIDAD NAL DE COLOMBIA</t>
  </si>
  <si>
    <t>6928 ALCALDÍA MUNICIPAL DE ANGELOPOLIS - ANTIOQUIA</t>
  </si>
  <si>
    <t>412 INSTITUTO CARO Y CUERVO</t>
  </si>
  <si>
    <t>6930 ALCALDÍA MUNICIPAL DE SONSON - ANTIOQUIA</t>
  </si>
  <si>
    <t>413 UNIVERSIDAD DE LA AMAZONÍA</t>
  </si>
  <si>
    <t>6932 ALCALDÍA MUNICIPAL DE ANSERMA DE LOS CABALLEROS - CALDAS</t>
  </si>
  <si>
    <t>414 UNIVERSIDAD COLEGIO MAYOR DE CUNDINAMARCA</t>
  </si>
  <si>
    <t>6934 ALCALDÍA MUNICIPAL DE URRAO - ANTIOQUIA</t>
  </si>
  <si>
    <t>416 INSTITUTO NAL PARA SORDOS-INSOR-</t>
  </si>
  <si>
    <t>6935 ALCALDÍA MUNICIPAL DE CIUDAD BOLÍVAR - ANTIOQUIA</t>
  </si>
  <si>
    <t>417 UNIVERSIDAD MILITAR NUEVA GRANADA</t>
  </si>
  <si>
    <t>6936 ALCALDÍA MUNICIPAL DE RESTREPO - META</t>
  </si>
  <si>
    <t>419 FONDO DE BIENESTAR SOCIAL DE LA CONTRALORÍA GENERAL DE LA REPÚBLICA-FBSCGR-</t>
  </si>
  <si>
    <t>6937 ALCALDÍA MUNICIPAL DE CONCORDIA - ANTIOQUIA</t>
  </si>
  <si>
    <t>423 FONDO DE DESARROLLO DE LA EDUCACIÓN SUPERIOR-FODESEP-</t>
  </si>
  <si>
    <t>6944 ALCALDÍA MUNICIPAL DE CHINCHINA - CALDAS</t>
  </si>
  <si>
    <t>424 CORP FONDO MIXTO DE PROMOCIÓN CINEMATOGRÁFICA-PROIMÁGENES-</t>
  </si>
  <si>
    <t>6947 ALCALDÍA MUNICIPAL DE BARRANCA DE UPIA - META</t>
  </si>
  <si>
    <t>425 CONSEJO PROFESIONAL DE MEDICINA VETERINARIA Y ZOOTECNIA-COMVEZCOL-</t>
  </si>
  <si>
    <t>6948 ALCALDÍA MUNICIPAL DE CUBARRAL - META</t>
  </si>
  <si>
    <t>426 SORTEO EXTRAORDINARIO DE COLOMBIA</t>
  </si>
  <si>
    <t>6949 ALCALDÍA MUNICIPAL DE EL CALVARIO - META</t>
  </si>
  <si>
    <t>427 EMPRESA TERRITORIAL PARA LA SALUD-ETESA-(EN LIQUIDACIÓN)</t>
  </si>
  <si>
    <t>6950 ALCALDÍA MUNICIPAL DE EL DORADO - META</t>
  </si>
  <si>
    <t>429 INSTITUTO NAL DE VIGILANCIA DE MEDICAMENTOS Y ALIMENTOS-INVIMA-</t>
  </si>
  <si>
    <t>6953 ALCALDÍA MUNICIPAL DE MESETAS - META</t>
  </si>
  <si>
    <t>431 SUPERINTENDENCIA NAL DE SALUD</t>
  </si>
  <si>
    <t>6955 ALCALDÍA MUNICIPAL DE PUERTO LOPEZ - META</t>
  </si>
  <si>
    <t>433 SANATORIO DE CONTRATACIÓN</t>
  </si>
  <si>
    <t>6957 ALCALDÍA MUNICIPAL DE EL TAMBO - NARIÑO</t>
  </si>
  <si>
    <t>435 LOTERÍA CRUZ ROJA COL</t>
  </si>
  <si>
    <t>6958 ALCALDÍA MUNICIPAL DE ANCUYA - NARIÑO</t>
  </si>
  <si>
    <t>436 SANATORIO DE AGUA DE DIOS</t>
  </si>
  <si>
    <t>6959 ALCALDÍA MUNICIPAL DE BARBACOAS - NARIÑO</t>
  </si>
  <si>
    <t>438 INSTITUTO NAL DE CANCEROLOGÍA-INC-</t>
  </si>
  <si>
    <t>6960 ALCALDÍA MUNICIPAL DE CONSACA - NARIÑO</t>
  </si>
  <si>
    <t>439 INSTITUTO NAL DE SALUD-INS-</t>
  </si>
  <si>
    <t>6961 ALCALDÍA MUNICIPAL DE CÓRDOBA - NARIÑO</t>
  </si>
  <si>
    <t>441 CENTRO DERMATOLÓGICO "FEDERICO LLERAS ACOSTA"</t>
  </si>
  <si>
    <t>6963 ALCALDÍA MUNICIPAL DE CUASPUD (CARLOSAMA) - NARIÑO</t>
  </si>
  <si>
    <t>444 FONDO DE PRESTACIONES SOCIALES DEL MAGISTERIO-FOMAG-</t>
  </si>
  <si>
    <t>6964 ALCALDÍA MUNICIPAL DE CUMBAL - NARIÑO</t>
  </si>
  <si>
    <t>445 SERVICIO NAL DE APRENDIZAJE-SENA-</t>
  </si>
  <si>
    <t>6965 ALCALDÍA MUNICIPAL DE IPIALES - NARIÑO</t>
  </si>
  <si>
    <t>446 CAJA NAL DE PREVISIÓN SOCIAL-CAJANAL EICE-(EN LIQUIDACIÓN)</t>
  </si>
  <si>
    <t>6966 ALCALDÍA MUNICIPAL DE CONTADERO - NARIÑO</t>
  </si>
  <si>
    <t>447 CAJA DE PREVISIÒN SOCIAL DE COMUNICACIONES-CAPRECOM-</t>
  </si>
  <si>
    <t>6968 ALCALDÍA MUNICIPAL DE GUACHUCAL - NARIÑO</t>
  </si>
  <si>
    <t>450 INSTITUTO DE SEGUROS SOCIALES-ISS-</t>
  </si>
  <si>
    <t>6970 ALCALDÍA MUNICIPAL DE GUAITARILLA - NARIÑO</t>
  </si>
  <si>
    <t>452 DEFENSA CIVIL COL</t>
  </si>
  <si>
    <t>6972 ALCALDÍA MUNICIPAL DE ILES - NARIÑO</t>
  </si>
  <si>
    <t>454 INSTITUTO COLOMBIANO DE BIENESTAR FAMILIAR-ICBF-</t>
  </si>
  <si>
    <t>6974 ALCALDÍA MUNICIPAL DE LA CRUZ - NARIÑO</t>
  </si>
  <si>
    <t>455 FONDO DE PREVISIÓN SOCIAL DEL CONGRESO-FONPRECON-</t>
  </si>
  <si>
    <t>6976 ALCALDÍA MUNICIPAL DE LA UNIÓN - NARIÑO</t>
  </si>
  <si>
    <t>456 FONDO PASIVO SOCIAL DE FERROCARRILES NALES DE COLOMBIA</t>
  </si>
  <si>
    <t>6980 ALCALDÍA MUNICIPAL DE LINARES - NARIÑO</t>
  </si>
  <si>
    <t>457 SUPERINTENDENCIA DE SUBSIDIO FAMILIAR-SUPERSUBSIDIO-</t>
  </si>
  <si>
    <t>6982 ALCALDÍA MUNICIPAL DE MALLAMA (PIEDRANCHA) - NARIÑO</t>
  </si>
  <si>
    <t>459 COMISIÓN DE REGULACIÓN DE ENERGÍA Y GAS-CREG-</t>
  </si>
  <si>
    <t>6987 ALCALDÍA MUNICIPAL DE POTOSI - NARIÑO</t>
  </si>
  <si>
    <t>461 ASOCIACIÓN COL DE INGENIEROS-ACIEM-</t>
  </si>
  <si>
    <t>6988 ALCALDÍA MUNICIPAL DE PROVIDENCIA - NARIÑO</t>
  </si>
  <si>
    <t>462 CONSEJO NAL DE TÉCNICOS ELECTRICISTAS-CONTE-</t>
  </si>
  <si>
    <t>6990 ALCALDÍA MUNICIPAL DE PUERRES - NARIÑO</t>
  </si>
  <si>
    <t>463 MINISTERIO DE MINAS Y ENERGÍA-MINMINAS-</t>
  </si>
  <si>
    <t>6992 ALCALDÍA MUNICIPAL DE SAMANIEGO - NARIÑO</t>
  </si>
  <si>
    <t>464 UNIDAD DE PLANEACIÓN MINERO ENERGÉTICA-UPME-</t>
  </si>
  <si>
    <t>6994 ALCALDÍA MUNICIPAL DE SAN PABLO - NARIÑO</t>
  </si>
  <si>
    <t>465 FINANCIERA ENERGÉTICA NAL-FEN-</t>
  </si>
  <si>
    <t>6995 ALCALDÍA MUNICIPAL DE SANDONA - NARIÑO</t>
  </si>
  <si>
    <t>467 ISAGEN-ENERGIA PRODUCTIVA-SA ESP</t>
  </si>
  <si>
    <t>6997 ALCALDÍA MUNICIPAL DE SAPUYES - NARIÑO</t>
  </si>
  <si>
    <t>468 EMPRESA MULTIPROPÓSITO DE URRÁ SA-URRÁ SA-</t>
  </si>
  <si>
    <t>7000 ALCALDÍA MUNICIPAL DE TUMACO - NARIÑO</t>
  </si>
  <si>
    <t>470 EMPRESA DISTRIBUIDORA DEL PACÍFICO SA ESP-DISPAC-</t>
  </si>
  <si>
    <t>7001 ALCALDÍA MUNICIPAL DE TUQUERRES - NARIÑO</t>
  </si>
  <si>
    <t>471 ELECTRIFICADORA DEL CESAR SA ESP-ELECTROCESAR-(EN LIQUIDACIÓN)</t>
  </si>
  <si>
    <t>7005 ALCALDÍA MUNICIPAL DE ALBAN (SAN JOSE) - NARIÑO</t>
  </si>
  <si>
    <t>472 ELECTRIFICADORA DEL HUILA SA ESP-ELECTROHUILA-</t>
  </si>
  <si>
    <t>7006 ALCALDÍA MUNICIPAL DE CHACHAGUI - NARIÑO</t>
  </si>
  <si>
    <t>473 ELECTRIFICADORA DEL CARIBE SA ESP-ELECTRICARIBE-</t>
  </si>
  <si>
    <t>7016 ALCALDÍA MUNICIPAL DE PUPIALES - NARIÑO</t>
  </si>
  <si>
    <t>474 EMPRESA TRANSP DE ENERGÍA DE LA COSTA ATLÁNTICA SA ESP-TRANSELCA-</t>
  </si>
  <si>
    <t>7018 ALCALDÍA MUNICIPAL DE TAMINANGO - NARIÑO</t>
  </si>
  <si>
    <t>480 ELECTRIFICADORA DEL CAQUETÁ SA ESP-ELECTROCAQUETÁ-</t>
  </si>
  <si>
    <t>7030 ALCALDÍA MUNICIPAL DE FILADELFIA - CALDAS</t>
  </si>
  <si>
    <t>484 ELECTRIFICADORA DEL META SA ESP-EMSA-</t>
  </si>
  <si>
    <t>7033 ALCALDÍA MUNICIPAL DE PALESTINA - CALDAS</t>
  </si>
  <si>
    <t>486 EMPRESA DE ENERGÍA DE BOYACÁ SA ESP-EBSA-</t>
  </si>
  <si>
    <t>7035 ALCALDÍA MUNICIPAL DE SALAMINA - CALDAS</t>
  </si>
  <si>
    <t>489 EMPRESA DE ENERGÍA DEL AMAZONAS SA ESP-EEASA-</t>
  </si>
  <si>
    <t>7039 ALCALDÍA MUNICIPAL DE MANIZALES - CALDAS</t>
  </si>
  <si>
    <t>490 INTERCONEXIÓN ELÉCTRICA SA ESP-ISA-</t>
  </si>
  <si>
    <t>7040 ALCALDÍA MUNICIPAL DE VICTORIA - CALDAS</t>
  </si>
  <si>
    <t>491 CENTRALES ELÉCTRICAS DEL CAUCA SA-CEDELCA-</t>
  </si>
  <si>
    <t>7051 GOBERNACIÓN DEL DEPARTAMENTO DE ARAUCA</t>
  </si>
  <si>
    <t>494 CENTRALES ELÉCTRICAS DE NARIÑO SA-CEDENAR-</t>
  </si>
  <si>
    <t>7073 ALCALDÍA MUNICIPAL DE SARAVENA - ARAUCA</t>
  </si>
  <si>
    <t>496 CORP ELÉCTRICA DE LA COSTA ATLÁNTICA SA ESP-CORELCA-</t>
  </si>
  <si>
    <t>7088 ALCALDÍA MUNICIPAL DE ARAUCA - ARAUCA</t>
  </si>
  <si>
    <t>498 ELECTRIFICADORA DEL TOLIMA SA ESP-ELECTROLIMA-(EN LIQUIDACIÓN)</t>
  </si>
  <si>
    <t>7099 GOBERNACIÓN DEL DEPARTAMENTO DE NARIÑO</t>
  </si>
  <si>
    <t>499 INSTITUTO DE PLANIFICACIÓN Y PROMOCIÓN DE SOLUCIONES ENERGÉTICAS-IPSE-</t>
  </si>
  <si>
    <t>7111 ALCALDÍA MUNICIPAL DE ARANZAZU - CALDAS</t>
  </si>
  <si>
    <t>501 FONDO PROTECC SOLIDARIA-SOLDICOM-FED NAL DISTRIB DERIV PETRÓL-FEDIPETRÓLEO NAL-</t>
  </si>
  <si>
    <t>7112 ALCALDÍA MUNICIPAL DE NORCASIA - CALDAS</t>
  </si>
  <si>
    <t>502 INVERSIONES DE GASES DE COLOMBIA SA-INVERCOLSA-</t>
  </si>
  <si>
    <t>7113 ALCALDÍA MUNICIPAL DE PACORA - CALDAS</t>
  </si>
  <si>
    <t>503 OLEODUCTO DE COLOMBIA SA</t>
  </si>
  <si>
    <t>7116 ALCALDÍA MUNICIPAL DE LA MERCED - CALDAS</t>
  </si>
  <si>
    <t>504 OLEODUCTO CENTRAL SA-OCENSA-</t>
  </si>
  <si>
    <t>7117 GOBERNACIÓN DEL DEPARTAMENTO DE CALDAS</t>
  </si>
  <si>
    <t>508 EMPRESA COL DE PETRÓLEOS ECOPETROL SA</t>
  </si>
  <si>
    <t>7118 ALCALDÍA MUNICIPAL DE VILLA MARIA - CALDAS</t>
  </si>
  <si>
    <t>509 EMPRESA COL DE GAS-ECOGAS-(EN LIQUIDACIÓN)</t>
  </si>
  <si>
    <t>7119 ALCALDÍA MUNICIPAL DE RIOSUCIO - CALDAS</t>
  </si>
  <si>
    <t>512 CALES Y DERIVADOS DE LA SIERRA SA-CALDESA-</t>
  </si>
  <si>
    <t>7120 ALCALDÍA MUNICIPAL DE GRANADA - META</t>
  </si>
  <si>
    <t>515 COMERCIALIZADORA DE ANTRACITA DE SANTANDER SA-COMANTRAC-</t>
  </si>
  <si>
    <t>7122 GOBERNACIÓN DEL DEPARTAMENTO DEL GUAVIARE</t>
  </si>
  <si>
    <t>517 PRODUCTORA DE CARBÓN DE OCCIDENTE SA-PROCARBÓN-(EN LIQUIDACIÓN)</t>
  </si>
  <si>
    <t>7123 ALCALDÍA MUNICIPAL DE SAN JOSE DEL GUAVIARE - GUAVIARE</t>
  </si>
  <si>
    <t>521 INSTITUTO COLOMBIANO DE GEOLOGÍA Y MINERÍA-INGEOMINAS-</t>
  </si>
  <si>
    <t>7162 ALCALDÍA MUNICIPAL DE LA DORADA - CALDAS</t>
  </si>
  <si>
    <t>522 FONDO GANADERO DEL TOLIMA SA</t>
  </si>
  <si>
    <t>7248 ALCALDÍA MUNICIPAL DE FLORENCIA - CAQUETÁ</t>
  </si>
  <si>
    <t>524 INSTITUTO NAL DE CONCESIONES-INCO-</t>
  </si>
  <si>
    <t>7251 GOBERNACIÓN DEL DEPARTAMENTO DE CAQUETA</t>
  </si>
  <si>
    <t>525 EMPRESA COLOMBIA TELECOMUNICACIONES SA ESP-TELECOM-</t>
  </si>
  <si>
    <t>7255 ALCALDÍA MUNICIPAL DE BELÉN DE LOS ANDAQUÍES - CAQUETÁ</t>
  </si>
  <si>
    <t>526 MINISTERIO DE COMERCIO INDUSTRIA Y TURISMO-MINCOMERCIO-</t>
  </si>
  <si>
    <t>7257 ALCALDÍA MUNICIPAL DE ALBANIA - CAQUETÁ</t>
  </si>
  <si>
    <t>527 FONDO NAL DE VIVIENDA-FONVIVIENDA-</t>
  </si>
  <si>
    <t>7258 ALCALDÍA MUNICIPAL DE LA MONTAÑITA - CAQUETÁ</t>
  </si>
  <si>
    <t>528 CORP PARA PROTEC AMBIENTAL CULT Y ORDENAM TERRIT-CORPACOT-(EN LIQUIDACIÓN)</t>
  </si>
  <si>
    <t>7261 ALCALDÍA MUNICIPAL DE CALIMA (DARIEN) - VALLE DEL CAUCA</t>
  </si>
  <si>
    <t>530 AGENCIA NAL DE HIDROCARBUROS-ANH-</t>
  </si>
  <si>
    <t>7278 GOBERNACIÓN DEL DEPARTAMENTO DE VAUPES</t>
  </si>
  <si>
    <t>534 EMPRESA SOCIAL DEL ESTADO-ESE-ANTONIO NARIÑO (EN LIQUIDACIÓN)</t>
  </si>
  <si>
    <t>7280 ALCALDÍA MUNICIPAL DE CARURÓ - VAUPES</t>
  </si>
  <si>
    <t>542 MINISTERIO DESALUD Y PROTECCIÓN SOCIAL-MINPROTECCIÓN-</t>
  </si>
  <si>
    <t>7286 ALCALDÍA MUNICIPAL DE MITU - VAUPES</t>
  </si>
  <si>
    <t>543 COMPAÑÍA PROMOTORA DE INVERSIONES DEL CAFÉ SA</t>
  </si>
  <si>
    <t>7288 ALCALDÍA MUNICIPAL DE TARAIRA - VAUPES</t>
  </si>
  <si>
    <t>544 COMPAÑÍA PROMOTORA DE INVERSIONES DEL CAFÉ SA</t>
  </si>
  <si>
    <t>7298 ALCALDÍA MUNICIPAL DE BUENAVISTA - QUINDIO</t>
  </si>
  <si>
    <t>545 SOCIEDAD FIDUCIARIA DE COMERCIO EXTERIOR SA-FIDUCOLDEX-</t>
  </si>
  <si>
    <t>7300 ALCALDÍA MUNICIPAL DE CIRCASIA - QUINDIO</t>
  </si>
  <si>
    <t>549 FONDO NAL FOMENTO CAUCHERO-FED NAL PRODUCT Y TRANSF CAUCHO NATURAL-FEDECAUCHO-</t>
  </si>
  <si>
    <t>7302 ALCALDÍA MUNICIPAL DE FILANDIA - QUINDIO</t>
  </si>
  <si>
    <t>551 INSTITUTO COLOMBIANO DE DESARROLLO RURAL-INCODER-</t>
  </si>
  <si>
    <t>7303 ALCALDÍA MUNICIPAL DE LA TEBAIDA - QUINDIO</t>
  </si>
  <si>
    <t>552 GESTIÓN ENERGÉTICA SA ESP-GENSA-</t>
  </si>
  <si>
    <t>7304 ALCALDÍA MUNICIPAL DE PIJAO - QUINDIO</t>
  </si>
  <si>
    <t>553 CONSEJO PROFESIONAL DE ADMINISTRACIÓN DE EMPRESAS</t>
  </si>
  <si>
    <t>7305 ALCALDÍA MUNICIPAL DE QUIMBAYA - QUINDIO</t>
  </si>
  <si>
    <t>554 CENTRO DE DIAGNÓSTICO AUTOMOTOR DE CALDAS-CDAC-</t>
  </si>
  <si>
    <t>7316 ALCALDÍA MUNICIPAL DE LA PLAYA DE BELEN - NORTE DE SANTANDER</t>
  </si>
  <si>
    <t>3257 AGENCIA PRESID PARA ACCIÓN SOCIAL Y COOP INTERNAL-ACCIÓN SOCIAL-</t>
  </si>
  <si>
    <t>7318 ALCALDÍA MUNICIPAL DE SALAZAR DE LAS PALMAS - NORTE DE SANTANDER</t>
  </si>
  <si>
    <t>3258 FONDO NAL AMBIENTAL-FONAM-</t>
  </si>
  <si>
    <t>7320 ALCALDÍA MUNICIPAL DE CÓRDOBA - QUINDIO</t>
  </si>
  <si>
    <t>3259 UAE DIRECCIÓN DE IMPUESTOS Y ADUANAS NALES -DIAN- FUNCIÓN RECAUD Y PAGADORA</t>
  </si>
  <si>
    <t>7321 ALCALDÍA MUNICIPAL DE HERRAN - NORTE DE SANTANDER</t>
  </si>
  <si>
    <t>3260 FONDO CUENTA DE IMPUESTOS AL CONSUMO DE PRODUCTOS EXTRANJEROS</t>
  </si>
  <si>
    <t>7324 ALCALDÍA MUNICIPAL DE BOCHALEMA - NORTE DE SANTANDER</t>
  </si>
  <si>
    <t>3262 FONDO REGIONAL DE GARANTÍAS DEL CAFÉ SA-FRGC-</t>
  </si>
  <si>
    <t>7332 ALCALDÍA MUNICIPAL DE EL TARRA - NORTE DE SANTANDER</t>
  </si>
  <si>
    <t>3263 COMISIÓN NAL DEL SERVICIO CIVIL-CNSC-</t>
  </si>
  <si>
    <t>7341 ALCALDÍA MUNICIPAL DE EL ZULIA - NORTE DE SANTANDER</t>
  </si>
  <si>
    <t>3264 SUPERINTENDENCIA FINANCIERA DE COLOMBIA-SUPERFINANCIERA-</t>
  </si>
  <si>
    <t>7357 ALCALDÍA MUNICIPAL DE RAGONVALIA - NORTE DE SANTANDER</t>
  </si>
  <si>
    <t>3265 CORP COLOMBIA DIGITAL NATION</t>
  </si>
  <si>
    <t>7366 ALCALDÍA MUNICIPAL DE LOS PATIOS - NORTE DE SANTANDER</t>
  </si>
  <si>
    <t>3269 CÁMARA COMERCIO CARTAGO-VALLE DEL CAUCA</t>
  </si>
  <si>
    <t>7387 ALCALDÍA MUNICIPAL DE CHITAGA - NORTE DE SANTANDER</t>
  </si>
  <si>
    <t>3270 FIDEICOMISO PATRIMONIO AUTÓNOMO-PARAPAT FIDUAGRARIA</t>
  </si>
  <si>
    <t>7392 ALCALDÍA MUNICIPAL DE CUCUTILLA - NORTE DE SANTANDER</t>
  </si>
  <si>
    <t>3271 PATRIM AUTÓN REMANENTES PAR-FIDUAGRARIA FIDUPOPULAR-(TELECOM Y TELEASOCIADAS)</t>
  </si>
  <si>
    <t>7396 ALCALDÍA MUNICIPAL DE CHINACOTA - NORTE DE SANTANDER</t>
  </si>
  <si>
    <t>3272 UNIVERSIDAD DE CARTAGENA (ARTÍCULO 7 DE LA LEY 334 DE 1996)</t>
  </si>
  <si>
    <t>7398 ALCALDÍA MUNICIPAL DE CONVENCION - NORTE DE SANTANDER</t>
  </si>
  <si>
    <t>3273 ASOCIACIÓN DE MUNICIPIOS DE URABÁ-MADU-</t>
  </si>
  <si>
    <t>7402 ALCALDÍA MUNICIPAL DE LABATECA - NORTE DE SANTANDER</t>
  </si>
  <si>
    <t>3274 ASOCIACIÓN DE MUNICIPIOS DEL MACIZO COLOMBIANO-ASOMAC-</t>
  </si>
  <si>
    <t>7406 ALCALDÍA MUNICIPAL DE SARDINATA - NORTE DE SANTANDER</t>
  </si>
  <si>
    <t>3275 ASOC MUNIC DEL MAGDALENA 1/2 BOLIVARENSE Y ZONA INFLUEN-AMMMB-</t>
  </si>
  <si>
    <t>7407 ALCALDÍA MUNICIPAL DE MUTISCUA - NORTE DE SANTANDER</t>
  </si>
  <si>
    <t>3276 AGENCIA LOGÍSTICA DE LAS FUERZAS MILITARES</t>
  </si>
  <si>
    <t>7408 ALCALDÍA MUNICIPAL DE TOLEDO - NORTE DE SANTANDER</t>
  </si>
  <si>
    <t>3277 COMANDO GENERAL DE LAS FUERZAS MILITARES</t>
  </si>
  <si>
    <t>7412 GOBERNACIÓN DEL DEPARTAMENTO DE NORTE DE SANTANDER</t>
  </si>
  <si>
    <t>3278 PATRIMONIO AUTÓNOMO DE PENSIONES-PAP-BUEN FUTURO FIDUPREVISORA</t>
  </si>
  <si>
    <t>7414 ALCALDÍA MUNICIPAL DE TEORAMA - NORTE DE SANTANDER</t>
  </si>
  <si>
    <t>3279 FONDO NAL DE ESMERALDAS-FEDERACIÓN NAL DE ESMERALDAS DE COLOMBIA-FEDESMERALDA-</t>
  </si>
  <si>
    <t>7416 ALCALDÍA MUNICIPAL DE PAMPLONITA - NORTE DE SANTANDER</t>
  </si>
  <si>
    <t>3280 FONDO NAL DE REGALÍAS-FNR-</t>
  </si>
  <si>
    <t>7424 ALCALDÍA MUNICIPAL DE EL CARMEN - NORTE DE SANTANDER</t>
  </si>
  <si>
    <t>3315 COMPAÑÍA AGROPISCÍCOLA DEL HUILA SA (EN LIQUIDACIÓN)</t>
  </si>
  <si>
    <t>7429 ALCALDÍA MUNICIPAL DE HACARI - NORTE DE SANTANDER</t>
  </si>
  <si>
    <t>3316 COMPAÑÍA PALMERA DE SAN PABLO SUR DE BOLÍVAR SA</t>
  </si>
  <si>
    <t>7432 ALCALDÍA MUNICIPAL DE DURANIA - NORTE DE SANTANDER</t>
  </si>
  <si>
    <t>3317 COMPAÑÍA PALMERA DE SIMITÍ SUR DE BOLÍVAR SA</t>
  </si>
  <si>
    <t>7433 ALCALDÍA MUNICIPAL DE BUCARASICA - NORTE DE SANTANDER</t>
  </si>
  <si>
    <t>3318 COMPAÑÍA PRODUCTORA DE CAUCHO DEL NORTE DE URABÁ SA-PROCAUCHO URABÁ-</t>
  </si>
  <si>
    <t>7439 ALCALDÍA MUNICIPAL DE SAN JOSÉ DE CUCUTA - NORTE DE SANTANDER</t>
  </si>
  <si>
    <t>3319 COMPAÑÍIA PRODUCTORA DE CAUCHO DE SAN PEDRO SA</t>
  </si>
  <si>
    <t>7443 ALCALDÍA MUNICIPAL DE CACOTA - NORTE DE SANTANDER</t>
  </si>
  <si>
    <t>3320 FRUTALES DEL MACIZO COLOMBIANO-FRUTIMACIZO SA-(EN LIQUIDACIÓN)</t>
  </si>
  <si>
    <t>7444 ALCALDÍA MUNICIPAL DE SANTIAGO - NORTE DE SANTANDER</t>
  </si>
  <si>
    <t>3321 COMPAÑÍA AGRÍCOLA DE INVERSIONES SA-CAISA-</t>
  </si>
  <si>
    <t>7447 ALCALDÍA MUNICIPAL DE VILLA DEL ROSARIO - NORTE DE SANTANDER</t>
  </si>
  <si>
    <t>3324 EMPRESA PÚBLICA DE ALCANTARILLADO DE SANTANDER SA ESP-EMPAS-</t>
  </si>
  <si>
    <t>7451 ALCALDÍA MUNICIPAL DE PUERTO SANTANDER - NORTE DE SANTANDER</t>
  </si>
  <si>
    <t>3329 FED COL MUNIC-ADMIN SIST INTEGRADO DE INF, MULTAS Y SANCIONES DE TRÁNSITO-SIMIT-</t>
  </si>
  <si>
    <t>7453 ALCALDÍA MUNICIPAL DE LOURDES - NORTE DE SANTANDER</t>
  </si>
  <si>
    <t>3330 CANAL REGIONAL DEL ORIENTE-CANAL TRO LTDA-</t>
  </si>
  <si>
    <t>7471 ALCALDÍA MUNICIPAL DE GENOVA - QUINDIO</t>
  </si>
  <si>
    <t>3331 RADIO TELEVISIÓN NAL DE COLOMBIA-RTVC-</t>
  </si>
  <si>
    <t>7472 ALCALDÍA MUNICIPAL DE SALENTO - QUINDIO</t>
  </si>
  <si>
    <t>3332 SERVICIOS POSTALES NALES SA</t>
  </si>
  <si>
    <t>7473 ALCALDÍA MUNICIPAL DE MONTENEGRO - QUINDIO</t>
  </si>
  <si>
    <t>3333 SOCIEDAD DE TELEVISIÓN DE LAS ISLAS LTDA-TELEISLAS-</t>
  </si>
  <si>
    <t>7475 ALCALDÍA MUNICIPAL DE CALARCA - QUINDIO</t>
  </si>
  <si>
    <t>3335 EMPRESA MUNICIPAL DE TURISMO DEL LÍBANO SA</t>
  </si>
  <si>
    <t>7477 ALCALDÍA MUNICIPAL DE ARMENIA - QUINDIO</t>
  </si>
  <si>
    <t>3336 PROYECTO PLAYA BLANCA BARÚ</t>
  </si>
  <si>
    <t>7482 ALCALDÍA MUNICIPAL DE ABREGO - NORTE DE SANTANDER</t>
  </si>
  <si>
    <t>3337 ASOC CABILDOS RESG INDÍG ZENÚ SN ANDRÉS DE SOTAVENTO-CÓRDOBA Y SUCRE-MANEXKA -</t>
  </si>
  <si>
    <t>7485 ALCALDÍA MUNICIPAL DE ARBOLEDAS - NORTE DE SANTANDER</t>
  </si>
  <si>
    <t>3338 ASOCIACIÓN DE CABILDOS INDÍGENAS DEL CESAR Y LA GUAJIRA-DUSAKAWI EPSS</t>
  </si>
  <si>
    <t>7486 ALCALDÍA MUNICIPAL DE SANTO DOMINGO DE SILOS - NORTE DE SANTANDER</t>
  </si>
  <si>
    <t>3339 ASOCIACIÓN INDÍGENA DEL CAUCA-AIC EPSS-</t>
  </si>
  <si>
    <t>7488 ALCALDÍA MUNICIPAL DE GRAMALOTE - NORTE DE SANTANDER</t>
  </si>
  <si>
    <t>3340 ASOCIACIÓN MUTUAL BARRIOS UNIDOS DE QUIBDÓ-AMBUQ EPSS-</t>
  </si>
  <si>
    <t>7489 ALCALDÍA MUNICIPAL DE SAN CAYETANO - NORTE DE SANTANDER</t>
  </si>
  <si>
    <t>3341 ASOCIACIÓN SOLIDARIA DE SALUD DE NARIÑO ESS-EMSSANAR ESS EPSS-</t>
  </si>
  <si>
    <t>7494 ALCALDÍA MUNICIPAL DE CACHIRA - NORTE DE SANTANDER</t>
  </si>
  <si>
    <t>3342 ASOCIACIÓN MUTUAL LA ESPERANZA-ASMET SALUD ESS EPSS-</t>
  </si>
  <si>
    <t>7499 ALCALDÍA MUNICIPAL DE PAMPLONA - NORTE DE SANTANDER</t>
  </si>
  <si>
    <t>3343 ASOCIACIÓN MUTUAL SER-EMPRESA SOLIDARIA DE SALUD EPSS-</t>
  </si>
  <si>
    <t>7502 ALCALDÍA MUNICIPAL DE TOLUVIEJO - SUCRE</t>
  </si>
  <si>
    <t>3345 CAJA COL DE SUBSIDIO FAMILIAR-COLSUBSIDIO-</t>
  </si>
  <si>
    <t>7503 ALCALDÍA MUNICIPAL DE CAIMITO - SUCRE</t>
  </si>
  <si>
    <t>3348 CAJA DE COMPENSACION FAMILIAR-CAFAM-</t>
  </si>
  <si>
    <t>7504 ALCALDÍA MUNICIPAL DE SAN PEDRO - SUCRE</t>
  </si>
  <si>
    <t>3349 CAJA COMPENSACIÓN FAMILIAR-CAJACOPI ATLÁNTICO-</t>
  </si>
  <si>
    <t>7505 ALCALDÍA MUNICIPAL DE GALERAS (NUEVA GRANADA) - SUCRE</t>
  </si>
  <si>
    <t>3350 CAJA COMPENSACIÓN FAMILIAR-FENALCO COMFAMILIAR CAMACOL-</t>
  </si>
  <si>
    <t>7506 ALCALDÍA MUNICIPAL DE LA UNIÓN DE SUCRE - SUCRE</t>
  </si>
  <si>
    <t>3352 CAJA COMPENSACIÓN FAMILIAR-COMFENALCO ANTIOQUIA-</t>
  </si>
  <si>
    <t>7507 ALCALDÍA MUNICIPAL DE SAN BENITO ABAD - SUCRE</t>
  </si>
  <si>
    <t>3353 CAJA COMPENSACIÓN FAMILIAR COMFENALCO DEL VALLE DEL CAUCA-COMFENALCO VALLE-</t>
  </si>
  <si>
    <t>7539 ALCALDÍA MUNICIPAL DE IBAGUÉ - TOLIMA</t>
  </si>
  <si>
    <t>3354 CAJA COMPENSACIÓN FAMILIAR-COMFENALCO SANTANDER-</t>
  </si>
  <si>
    <t>7564 GOBERNACIÓN DEL DEPARTAMENTO DE TOLIMA</t>
  </si>
  <si>
    <t>3355 CAJA COMPENSACIÓN FAMILIAR-COMPENSAR-</t>
  </si>
  <si>
    <t>7565 ALCALDÍA MUNICIPAL DE ORITO - PUTUMAYO</t>
  </si>
  <si>
    <t>3356 CAJA COMPENSACIÓN FAMILIAR DE ANTIOQUIA-COMFAMA-</t>
  </si>
  <si>
    <t>7566 ALCALDÍA MUNICIPAL DE VILLAGARZON (VILLA AMAZONICA) - PUTUMAYO</t>
  </si>
  <si>
    <t>3357 CAJA COMPENSACIÓN FAMILIAR DE ARAUCA-CONFIAR-</t>
  </si>
  <si>
    <t>7569 ALCALDÍA MUNICIPAL DE YOPAL - CASANARE</t>
  </si>
  <si>
    <t>3358 CAJA COMPENSACIÓN FAMILIAR DE BARRANCABERMEJA-CAFABA-</t>
  </si>
  <si>
    <t>7576 ALCALDÍA MUNICIPAL DE CHAMEZA - CASANARE</t>
  </si>
  <si>
    <t>3359 CAJA COMPENSACIÓN FAMILIAR DE BARRANQUILLA-COMBARRANQUILLA-</t>
  </si>
  <si>
    <t>7579 ALCALDÍA MUNICIPAL DE MANI - CASANARE</t>
  </si>
  <si>
    <t>3360 CAJA COMPENSACIÓN FAMILIAR DE BOYACÁ-COMFABOY-</t>
  </si>
  <si>
    <t>7582 ALCALDÍA MUNICIPAL DE MONTERREY - CASANARE</t>
  </si>
  <si>
    <t>3361 CAJA COMPENSACIÓN FAMILIAR DE BUENAVENTURA-COMFAMAR-</t>
  </si>
  <si>
    <t>7585 ALCALDÍA MUNICIPAL DE PORE - CASANARE</t>
  </si>
  <si>
    <t>3362 CAJA COMPENSACIÓN FAMILIAR DE CALDAS-COMFAMILIARES-</t>
  </si>
  <si>
    <t>7588 ALCALDÍA MUNICIPAL DE SABANALARGA - CASANARE</t>
  </si>
  <si>
    <t>3364 CAJA COMPENSACIÓN FAMILIAR DE CÓRDOBA-COMFACOR-</t>
  </si>
  <si>
    <t>7593 ALCALDÍA MUNICIPAL DE TRINIDAD - CASANARE</t>
  </si>
  <si>
    <t>3365 CAJA COMPENSACIÓN FAMILIAR DE CUNDINAMARCA-COMFACUNDI-</t>
  </si>
  <si>
    <t>7597 ALCALDÍA MUNICIPAL DE HATO COROZAL - CASANARE</t>
  </si>
  <si>
    <t>3366 CAJA COMPENSACIÓN FAMILIAR DE FENALCO / ANDI-COMFENALCO CARTAGENA-</t>
  </si>
  <si>
    <t>7600 ALCALDÍA MUNICIPAL DE LA SALINA - CASANARE</t>
  </si>
  <si>
    <t>3367 CAJA COMPENSACIÓN FAMILIAR DE FENALCO-COMFENALCO QUINDÍO-</t>
  </si>
  <si>
    <t>7603 ALCALDÍA MUNICIPAL DE NUNCHIA - CASANARE</t>
  </si>
  <si>
    <t>3368 CAJA COMPENSACIÓN FAMILIAR DE FENALCO DEL TOLIMA-COMFENALCO TOLIMA-</t>
  </si>
  <si>
    <t>7606 ALCALDÍA MUNICIPAL DE SACAMA - CASANARE</t>
  </si>
  <si>
    <t>3370 CAJA COMPENSACIÓN FAMILIAR DEL NORTE DEL TOLIMA-COMFAMINORTE-</t>
  </si>
  <si>
    <t>7609 ALCALDÍA MUNICIPAL DE SAN LUIS DE PALENQUE - CASANARE</t>
  </si>
  <si>
    <t>3371 CAJA COMPENSACIÓN FAMILIAR DE LA DORADA-COMFAMILIAR-</t>
  </si>
  <si>
    <t>7612 ALCALDÍA MUNICIPAL DE VILLANUEVA - CASANARE</t>
  </si>
  <si>
    <t>3372 CAJA COMPENSACIÓN FAMILIAR DE LA GUAJIRA</t>
  </si>
  <si>
    <t>7615 ALCALDÍA MUNICIPAL DE TAURAMENA - CASANARE</t>
  </si>
  <si>
    <t>3373 CAJA COMPENSACIÓN FAMILIAR DE NARIÑO</t>
  </si>
  <si>
    <t>7618 ALCALDÍA MUNICIPAL DE RECETOR - CASANARE</t>
  </si>
  <si>
    <t>3374 CAJA COMPENSACIÓN FAMILIAR DE RISARALDA-COMFAMILIAR RISARALDA-</t>
  </si>
  <si>
    <t>7621 ALCALDÍA MUNICIPAL DE PAZ DE ARIPORO - CASANARE</t>
  </si>
  <si>
    <t>3375 CAJA COMPENSACIÓN FAMILIAR DE SAN ANDRÉS Y PROVIDENCIA ISLAS-CAJASAI-</t>
  </si>
  <si>
    <t>7625 GOBERNACIÓN DEL DEPARTAMENTO DEL QUINDIO</t>
  </si>
  <si>
    <t>3376 CAJA COMPENSACIÓN FAMILIAR DE SUCRE-COMFASUCRE-</t>
  </si>
  <si>
    <t>7643 ALCALDÍA MUNICIPAL DE AGUAZUL - CASANARE</t>
  </si>
  <si>
    <t>3378 CAJA COMPENSACIÓN FAMILIAR DEL AMAZONAS-CAFAMAZ-</t>
  </si>
  <si>
    <t>7659 ALCALDÍA MUNICIPAL DE OROCUE - CASANARE</t>
  </si>
  <si>
    <t>3379 CAJA COMPENSACIÓN FAMILIAR DEL CAQUETÁ-COMFACA-</t>
  </si>
  <si>
    <t>7675 ALCALDÍA MUNICIPAL DE TAMARA - CASANARE</t>
  </si>
  <si>
    <t>3380 CAJA COMPENSACIÓN FAMILIAR DEL CASANARE-COMFACASANARE-</t>
  </si>
  <si>
    <t>7705 ALCALDÍA MUNICIPAL DE PUERTO CARREÑO - VICHADA</t>
  </si>
  <si>
    <t>3381 CAJA COMPENSACIÓN FAMILIAR DEL CAUCA-COMFACAUCA-</t>
  </si>
  <si>
    <t>7715 ALCALDÍA MUNICIPAL DE POPAYAN - CAUCA</t>
  </si>
  <si>
    <t>3382 CAJA COMPENSACIÓN FAMILIAR DEL CESAR-COMFACESAR-</t>
  </si>
  <si>
    <t>7722 ALCALDÍA MUNICIPAL DE BELEN DE UMBRIA - RISARALDA</t>
  </si>
  <si>
    <t>3383 CAJA COMPENSACIÓN FAMILIAR DEL CHOCÓ-COMFACHOCÓ-</t>
  </si>
  <si>
    <t>7727 ALCALDÍA MUNICIPAL DE MARSELLA - RISARALDA</t>
  </si>
  <si>
    <t>3384 CAJA COMPENSACIÓN FAMILIAR DEL HUILA-COMFAMILIAR HUILA-</t>
  </si>
  <si>
    <t>7733 ALCALDÍA MUNICIPAL DE SANTUARIO - RISARALDA</t>
  </si>
  <si>
    <t>3385 CAJA COMPENSACIÓN FAMILIAR DEL MAGDALENA-CAJAMAG-</t>
  </si>
  <si>
    <t>7776 ALCALDÍA MUNICIPAL DE TIMANA - HUILA</t>
  </si>
  <si>
    <t>3386 CAJA COMPENSACIÓN FAMILIAR DEL NORTE DE SANTANDER-COMFANORTE-</t>
  </si>
  <si>
    <t>7779 ALCALDÍA MUNICIPAL DE HOBO - HUILA</t>
  </si>
  <si>
    <t>3387 CAJA COMPENSACIÓN FAMILIAR DEL ORIENTE COLOMBIANO-COMFAORIENTE-</t>
  </si>
  <si>
    <t>7780 ALCALDÍA MUNICIPAL DE LA ARGENTINA - HUILA</t>
  </si>
  <si>
    <t>3388 CAJA COMPENSACIÓN FAMILIAR DEL PUTUMAYO-COMFAMILIAR PUTUMAYO-</t>
  </si>
  <si>
    <t>7782 ALCALDÍA MUNICIPAL DE PALERMO - HUILA</t>
  </si>
  <si>
    <t>3389 CAJA COMPENSACIÓN FAMILIAR DEL QUINDÍO-COMFAMILIAR-</t>
  </si>
  <si>
    <t>7784 ALCALDÍA MUNICIPAL DE TARQUI - HUILA</t>
  </si>
  <si>
    <t>3390 CAJA COMPENSACIÓN FAMILIAR DEL SUR DEL TOLIMA-CAFASUR-</t>
  </si>
  <si>
    <t>7785 ALCALDÍA MUNICIPAL DE AIPE - HUILA</t>
  </si>
  <si>
    <t>3392 CAJA COMPENSACIÓN FAMILIAR DEL VALLE DEL CAUCA-COMFAMILIAR ANDI-</t>
  </si>
  <si>
    <t>7786 ALCALDÍA MUNICIPAL DE SAN AGUSTÍN - HUILA</t>
  </si>
  <si>
    <t>3393 CAJA COMPENSACIÓN FAMILIAR REGIONAL DEL META-COFREM-</t>
  </si>
  <si>
    <t>7787 ALCALDÍA MUNICIPAL DE TELLO - HUILA</t>
  </si>
  <si>
    <t>3394 CAJA SANTANDEREANA DE SUBSIDIO FAMILIAR-CAJASAN-</t>
  </si>
  <si>
    <t>7788 ALCALDÍA MUNICIPAL DE ACEVEDO - HUILA</t>
  </si>
  <si>
    <t>3396 CALISALUD EPS-ENTIDAD PROMOTORA DE SALUD-</t>
  </si>
  <si>
    <t>7811 GOBERNACIÓN DEL DEPARTAMENTO DE HUILA</t>
  </si>
  <si>
    <t>3397 CAPRESOCA EPS-ENTIDAD PROMOTORA DE SALUD-</t>
  </si>
  <si>
    <t>7843 ALCALDÍA MUNICIPAL DE SOLEDAD - ATLÁNTICO</t>
  </si>
  <si>
    <t>3398 COLMÉDICA EPS-ENTIDAD PROMOTORA DE SALUD-</t>
  </si>
  <si>
    <t>7852 ALCALDÍA MUNICIPAL DE ALTO BAUDO (PIE DE PATO) - CHOCÓ</t>
  </si>
  <si>
    <t>3399 CAJA COMPENSACIÓN FAMILIAR COMFAMILIAR ATLÁNTICO</t>
  </si>
  <si>
    <t>7896 ALCALDÍA MUNICIPAL DE YAGUARA - HUILA</t>
  </si>
  <si>
    <t>3400 COMFENALCO VALLE EPS-ENTIDAD PROMOTORA DE SALUD-</t>
  </si>
  <si>
    <t>7902 GOBERNACIÓN DEL DEPARTAMENTO DE CHOCO</t>
  </si>
  <si>
    <t>3401 UNIDAD ADMINISTRATIVA ESPECIAL COMISIÓN DE REGULACIÓN DE SALUD-CRES-</t>
  </si>
  <si>
    <t>7916 ALCALDÍA MUNICIPAL DE CARTAGENA DE INDIAS - BOLÍVAR</t>
  </si>
  <si>
    <t>3402 COMPENSAR EPS-ENTIDAD PROMOTORA DE SALUD-</t>
  </si>
  <si>
    <t>7929 ALCALDÍA MUNICIPAL DE EL CARMEN DE BOLÍVAR - BOLÍVAR</t>
  </si>
  <si>
    <t>3404 CONVIDA EPS S-CONVIDA-</t>
  </si>
  <si>
    <t>7931 ALCALDÍA MUNICIPAL DE ALTOS DEL ROSARIO - BOLÍVAR</t>
  </si>
  <si>
    <t>3405 COOMEVA EPS SA</t>
  </si>
  <si>
    <t>7935 ALCALDÍA MUNICIPAL DE CANTAGALLO - BOLÍVAR</t>
  </si>
  <si>
    <t>3406 COOP SALUD COMUNIT EMPRESA SOLID DE SALUD COMPARTA SALUD LTDA-ESS COMPARTA-</t>
  </si>
  <si>
    <t>7938 ALCALDÍA MUNICIPAL DE EL GUAMO - BOLÍVAR</t>
  </si>
  <si>
    <t>3407 COOP SALUD Y DESARROLLO INTEGRAL ZONA SURORIENTAL DE CGENA LTDA-COOSALUD ESS-</t>
  </si>
  <si>
    <t>7949 ALCALDÍA MUNICIPAL DE REGIDOR - BOLÍVAR</t>
  </si>
  <si>
    <t>3408 COOP SALUD Y DESARROLLO INTEGRAL ZONA SURORIENTAL CGENA LTDA-COOSALUD ESS EPSS-</t>
  </si>
  <si>
    <t>7950 ALCALDÍA MUNICIPAL DE SAN CRISTOBAL - BOLÍVAR</t>
  </si>
  <si>
    <t>3409 CRUZ BLANCA EPS SA-ENTIDAD PROMOTORA DE SALUD-</t>
  </si>
  <si>
    <t>7957 ALCALDÍA MUNICIPAL DE SANTA CATALINA - BOLÍVAR</t>
  </si>
  <si>
    <t>3410 EMPRESA MUTUAL PARA EL DESARROLLO INTEGRAL DE LA SALUD ESS-ENDISALUD-</t>
  </si>
  <si>
    <t>7963 ALCALDÍA MUNICIPAL DE VILLANUEVA - BOLÍVAR</t>
  </si>
  <si>
    <t>3411 EMPRESA PROMOTORA DE SALUD INDÍGENA-ANAS WAYUU EPSI-</t>
  </si>
  <si>
    <t>7967 ALCALDÍA MUNICIPAL DE CLEMENCIA - BOLÍVAR</t>
  </si>
  <si>
    <t>3412 ENTIDAD COOPERATIVA SOLIDARIA DE SALUD-ECOOPSOS ESS EPSS-</t>
  </si>
  <si>
    <t>7977 ALCALDÍA MUNICIPAL DE SAN JUAN NEPOMUCENO - BOLÍVAR</t>
  </si>
  <si>
    <t>3413 ENTIDAD PROMOTORA DE SALUD CÓNDOR SA EPSS</t>
  </si>
  <si>
    <t>7978 ALCALDÍA MUNICIPAL DE CORDOBA - BOLÍVAR</t>
  </si>
  <si>
    <t>3414 ENTIDAD PROMOTORA DE SALUD INDÍGENA-MALLAMAS EPSI-</t>
  </si>
  <si>
    <t>7979 ALCALDÍA MUNICIPAL DE EL PEÑÓN - BOLÍVAR</t>
  </si>
  <si>
    <t>3415 ENTIDAD PROMOTORA DE SALUD ORGANISMO COOPERATIVO-SALUDCOOP-</t>
  </si>
  <si>
    <t>7980 ALCALDÍA MUNICIPAL DE SAN JACINTO DEL CAUCA - BOLÍVAR</t>
  </si>
  <si>
    <t>3416 EPS PROGRAMA COMFENALCO ANTIOQUIA DE CAJA COMPENSAC FLIAR "COMFENALCO ANTIOQUIA"</t>
  </si>
  <si>
    <t>7981 ALCALDÍA MUNICIPAL DE MONTECRISTO - BOLÍVAR</t>
  </si>
  <si>
    <t>3417 FAMISANAR LTDA EPS-ENTIDAD PROMOTORA DE SALUD-</t>
  </si>
  <si>
    <t>7983 ALCALDÍA MUNICIPAL DE MARGARITA - BOLÍVAR</t>
  </si>
  <si>
    <t>3418 HUMANA VIVIR SA EPS</t>
  </si>
  <si>
    <t>7986 ALCALDÍA MUNICIPAL DE SAN FERNANDO - BOLÍVAR</t>
  </si>
  <si>
    <t>3419 ENTIDAD PROMOTORA DE SALUD INDÍGENA-PIJAOS SALUD EPSI-</t>
  </si>
  <si>
    <t>7987 ALCALDÍA MUNICIPAL DE SANTA ROSA DEL NORTE - BOLÍVAR</t>
  </si>
  <si>
    <t>3420 RED SALUD ATENCIÓN HUMANA EPS</t>
  </si>
  <si>
    <t>7988 ALCALDÍA MUNICIPAL DE MAHATES - BOLÍVAR</t>
  </si>
  <si>
    <t>3421 SALUD COLOMBIA DE CALI-VALLE EPS</t>
  </si>
  <si>
    <t>7989 ALCALDÍA MUNICIPAL DE SAN JACINTO - BOLÍVAR</t>
  </si>
  <si>
    <t>3422 SALUD COLPATRIA EPS</t>
  </si>
  <si>
    <t>7992 ALCALDÍA MUNICIPAL DE MAGANGUE - BOLÍVAR</t>
  </si>
  <si>
    <t>3423 SALUD TOTAL SA EPS-ENTIDAD PROMOTORA DE SALUD-</t>
  </si>
  <si>
    <t>7993 ALCALDÍA MUNICIPAL DE TIQUISIO - BOLÍVAR</t>
  </si>
  <si>
    <t>3424 SALUD VIDA EPS SA-ENTIDAD PROMOTORA DE SALUD-</t>
  </si>
  <si>
    <t>7994 ALCALDÍA MUNICIPAL DE SIMITI - BOLÍVAR</t>
  </si>
  <si>
    <t>3425 SANITAS SA EPS-ENTIDAD PROMOTORA DE SALUD-</t>
  </si>
  <si>
    <t>7995 ALCALDÍA MUNICIPAL DE MORALES - BOLÍVAR</t>
  </si>
  <si>
    <t>3426 SELVASALUD SA EPSS-ENTIDAD PROMOTORA DE SALUD</t>
  </si>
  <si>
    <t>7996 ALCALDÍA MUNICIPAL DE ZAMBRANO - BOLÍVAR</t>
  </si>
  <si>
    <t>3427 SERVICIO OCCIDENTAL DE SALUD SA EPS-SOS SA EPS-(CALI-VALLE)</t>
  </si>
  <si>
    <t>7998 ALCALDÍA MUNICIPAL DE SOPLAVIENTO - BOLÍVAR</t>
  </si>
  <si>
    <t>3428 SOLIDARIA DE SALUD SOLSALUD E.P.S. DEL RÉG CONTRIBUT Y SUBS</t>
  </si>
  <si>
    <t>7999 ALCALDÍA MUNICIPAL DE ARJONA - BOLÍVAR</t>
  </si>
  <si>
    <t>3429 SALUD SURA EPS (Antes SUSALUD EPS)</t>
  </si>
  <si>
    <t>8000 ALCALDÍA MUNICIPAL DE HATILLO DE LOBA - BOLÍVAR</t>
  </si>
  <si>
    <t>3430 ADMINISTRADORA DE FONDOS DE PENSIONES Y CESANTÍAS-PROTECCIÓN-</t>
  </si>
  <si>
    <t>8001 ALCALDÍA MUNICIPAL DE MARIA LA BAJA - BOLÍVAR</t>
  </si>
  <si>
    <t>3431 CITI COLFONDOS SA PENSIONES Y CESANTÍAS</t>
  </si>
  <si>
    <t>8002 ALCALDÍA MUNICIPAL DE SAN MARTIN DE LOBA - BOLÍVAR</t>
  </si>
  <si>
    <t>3433 SKANDIA-ADMINISTRADORA DE FONDOS DE PENSIONES Y CESANTÍAS-</t>
  </si>
  <si>
    <t>8003 ALCALDÍA MUNICIPAL DE TALAIGUA NUEVO - BOLÍVAR</t>
  </si>
  <si>
    <t>3434 SOCIEDAD ADMINISTRADORA DE FONDOS DE PENSIONES Y CESANTÍAS-PORVENIR SA-</t>
  </si>
  <si>
    <t>8004 ALCALDÍA MUNICIPAL DE TURBACO - BOLÍVAR</t>
  </si>
  <si>
    <t>3435 SOC ADMIN FONDOS DE PENSIONES Y CESANTÍAS -BBVA HORIZONTE S.A.-</t>
  </si>
  <si>
    <t>8005 ALCALDÍA MUNICIPAL DE SAN ESTANISLAO - BOLÍVAR</t>
  </si>
  <si>
    <t>3436 CAJA COMPENSACIÓN FAMILIAR CAMPESINA-COMCAJA-</t>
  </si>
  <si>
    <t>8006 ALCALDÍA MUNICIPAL DE ARROYOHONDO - BOLÍVAR</t>
  </si>
  <si>
    <t>3437 CAJA COMPENSACIÓN FAMILIAR DE CARTAGENA Y BOLÌVAR-COMFAMILIAR-</t>
  </si>
  <si>
    <t>8007 ALCALDÍA MUNICIPAL DE CALAMAR - BOLÍVAR</t>
  </si>
  <si>
    <t>3438 CONSEJO NAL PROFESIONAL DE ECONOMÌA</t>
  </si>
  <si>
    <t>8008 ALCALDÍA MUNICIPAL DE CICUCO - BOLÍVAR</t>
  </si>
  <si>
    <t>3439 FONDO DE AHORRO Y ESTABILIZACIÓN PETROLERA-FAEP-</t>
  </si>
  <si>
    <t>8010 ALCALDÍA MUNICIPAL DE TURBANA - BOLÍVAR</t>
  </si>
  <si>
    <t>3440 REFINERÍA DE CARTAGENA SA-REFICAR-</t>
  </si>
  <si>
    <t>8011 ALCALDÍA MUNICIPAL DE BARRANCO DE LOBA - BOLÍVAR</t>
  </si>
  <si>
    <t>3441 DISTASA SA ESP-DISTASA-</t>
  </si>
  <si>
    <t>8012 ALCALDÍA MUNICIPAL DE RIOVIEJO - BOLÍVAR</t>
  </si>
  <si>
    <t>3442 XM COMPAÑÍA DE EXPERTOS DE MERCADO SA ESP</t>
  </si>
  <si>
    <t>8013 ALCALDÍA MUNICIPAL DE SAN PABLO - BOLÍVAR</t>
  </si>
  <si>
    <t>3443 SEGUREXPO DE COLOMBIA SA</t>
  </si>
  <si>
    <t>8014 ALCALDÍA MUNICIPAL DE SANTA ROSA DEL SUR - BOLÍVAR</t>
  </si>
  <si>
    <t>8044 GENERADORA Y COMERCIALIZADORA DE ENERGÍA DEL CARIBE SA ESP-GECELCA-</t>
  </si>
  <si>
    <t>8015 ALCALDÍA MUNICIPAL DE ARENAL DEL SUR - BOLÍVAR</t>
  </si>
  <si>
    <t>8048 FONDO REGIONAL DE GARANTÌAS DEL CARIBE COLOMBIANO SA-FRG-</t>
  </si>
  <si>
    <t>8016 ALCALDÍA MUNICIPAL DE ACHI - BOLÍVAR</t>
  </si>
  <si>
    <t>9021 TRIBUNAL DE ÉTICA MÉDICA</t>
  </si>
  <si>
    <t>8017 ALCALDÍA MUNICIPAL DE PINILLOS - BOLÍVAR</t>
  </si>
  <si>
    <t>10280 COMPAÑÍA OPERADORA PORTUARIA CAFETERA SA</t>
  </si>
  <si>
    <t>8018 ALCALDÍA MUNICIPAL DE SANTA CRUZ DE MOMPOS - BOLÍVAR</t>
  </si>
  <si>
    <t>10281 COMPAÑÍA REFORESTADORA DE URABÁ EL INDIO SA-EL INDIO DE URABÁ SA</t>
  </si>
  <si>
    <t>8028 GOBERNACIÓN DEL DEPARTAMENTO DE BOLIVAR</t>
  </si>
  <si>
    <t>10282 COMPAÑÍA REFORESTADORA DE URABÁ LA GIRONDA SA-LA GIRONDA DE URABÁ SA</t>
  </si>
  <si>
    <t>8075 ALCALDÍA MUNICIPAL DE EL PEÑOL - ANTIOQUIA</t>
  </si>
  <si>
    <t>10283 COOPERATIVA DE PRODUCTORES DE LECHE Y CARNE DE LA SABANA DE SUCRE-COOLECSA-</t>
  </si>
  <si>
    <t>8080 ALCALDÍA MUNICIPAL DE BELLO - ANTIOQUIA</t>
  </si>
  <si>
    <t>10284 COOPERATIVA DE PRODUCTOS LÁCTEOS DE NARIÑO LTDA-COLÁCTEOS-</t>
  </si>
  <si>
    <t>8100 ALCALDÍA MUNICIPAL DE SAN MIGUEL - PUTUMAYO</t>
  </si>
  <si>
    <t>10285 COOPERATIVA GANADERA DEL SUR LTDA-COOGANSUR-</t>
  </si>
  <si>
    <t>8185 ALCALDÍA MUNICIPAL DE BARANOA - ATLÁNTICO</t>
  </si>
  <si>
    <t>10287 COOPERATIVA INTEGRAL LECHERA DEL CESAR-COOLESAR-</t>
  </si>
  <si>
    <t>8192 ALCALDÍA MUNICIPAL DE CAMPO DE LA CRUZ - ATLÁNTICO</t>
  </si>
  <si>
    <t>10288 COOPERATIVA LECHERA DE CÓRDOBA-CODELAC-</t>
  </si>
  <si>
    <t>8196 ALCALDÍA MUNICIPAL DE CANDELARIA - ATLÁNTICO</t>
  </si>
  <si>
    <t>10289 FRIGORÍFICO DEL SINÚ SA-FRIGOSINÚ SA-</t>
  </si>
  <si>
    <t>8198 ALCALDÍA MUNICIPAL DE GALAPA - ATLÁNTICO</t>
  </si>
  <si>
    <t>10290 FRIGORÍFICO JONGOVITO SA-FRIGOVITO-</t>
  </si>
  <si>
    <t>8206 ALCALDÍA MUNICIPAL DE MANATI - ATLÁNTICO</t>
  </si>
  <si>
    <t>10291 FRIGORÍFICOS GANADEROS DE COLOMBIA SA-FRIOGAN-</t>
  </si>
  <si>
    <t>8208 ALCALDÍA MUNICIPAL DE PALMAR DE VARELA - ATLÁNTICO</t>
  </si>
  <si>
    <t>10292 SOCIEDAD GANADERA DE EXPORTACIONES SA CI-GANEXPO-</t>
  </si>
  <si>
    <t>8209 ALCALDÍA MUNICIPAL DE PIOJO - ATLÁNTICO</t>
  </si>
  <si>
    <t>10293 CÁMARA RIESGO CENTRAL CONTRAP DE BOLSA MERCANTIL DE COL SA -CRC MERCANTIL SA-</t>
  </si>
  <si>
    <t>8226 ALCALDÍA MUNICIPAL DE RIOHACHA - LA GUAJIRA</t>
  </si>
  <si>
    <t>10295 PATRIMONIO NATURAL FONDO PARA LA BIODIVERSIDAD Y ÁREAS PROTEGIDAS</t>
  </si>
  <si>
    <t>8244 ALCALDÍA MUNICIPAL DE MAICAO - LA GUAJIRA</t>
  </si>
  <si>
    <t>10296 ASOC DE CORP AUTÓN REGIONALES Y DE DESARROLLO-ASOCARS-</t>
  </si>
  <si>
    <t>8254 ALCALDÍA MUNICIPAL DE URIBIA - LA GUAJIRA</t>
  </si>
  <si>
    <t>10297 FONDO REGIONAL DE GARANTÍAS DE NARIÑO SA</t>
  </si>
  <si>
    <t>8267 ALCALDÍA MUNICIPAL DE HATONUEVO - LA GUAJIRA</t>
  </si>
  <si>
    <t>10298 FONDO REGIONAL DE GARANTÍAS DE BOYACÁ Y CASANARE SA</t>
  </si>
  <si>
    <t>8274 ALCALDÍA MUNICIPAL DE BARRANCAS - LA GUAJIRA</t>
  </si>
  <si>
    <t>10299 FONDO REGIONAL DE GARANTÍAS-CONFE-</t>
  </si>
  <si>
    <t>8288 ALCALDÍA MUNICIPAL DE EL MOLINO - LA GUAJIRA</t>
  </si>
  <si>
    <t>10300 FONDO REGIONAL DE GARANTÍAS DEL TOLIMA SA</t>
  </si>
  <si>
    <t>8292 ALCALDÍA MUNICIPAL DE VILLANUEVA - LA GUAJIRA</t>
  </si>
  <si>
    <t>10301 FONDO REGIONAL DE GARANTÍAS DE SANTANDER SA</t>
  </si>
  <si>
    <t>8319 ALCALDÍA MUNICIPAL DE APARTADÓ - ANTIOQUIA</t>
  </si>
  <si>
    <t>10302 FONDO DE GARANTÍAS DE ANTIOQUIA SA</t>
  </si>
  <si>
    <t>8324 ALCALDÍA MUNICIPAL DE AYAPEL - CÓRDOBA</t>
  </si>
  <si>
    <t>10303 FONDO NAL DE LAS ENTIDADES TERRIT-FONPET-MINHACIENDA Y CRÉDITO PÚBLICO</t>
  </si>
  <si>
    <t>8325 ALCALDÍA MUNICIPAL DE BUENAVISTA - CÓRDOBA</t>
  </si>
  <si>
    <t>10304 FONDO REGIONAL DE GARANTÍAS DE NORTE DE SANTANDER SA-FOGAN-</t>
  </si>
  <si>
    <t>8326 ALCALDÍA MUNICIPAL DE CANALETE - CÓRDOBA</t>
  </si>
  <si>
    <t>10305 COMPUTADORES PARA EDUCAR-CPE-</t>
  </si>
  <si>
    <t>8327 ALCALDÍA MUNICIPAL DE CERETE - CÓRDOBA</t>
  </si>
  <si>
    <t>10306 FONDO EMPRESARIAL DE LA SUPERINTENDENCIA DE SERVICIOS PÚBLICOS DOMICILIARIOS</t>
  </si>
  <si>
    <t>8328 ALCALDÍA MUNICIPAL DE CHINU - CÓRDOBA</t>
  </si>
  <si>
    <t>10307 CORP RED NAL ACADÉMICA DE TECNOLOGÍA AVANZADA-RENATA-</t>
  </si>
  <si>
    <t>8329 ALCALDÍA MUNICIPAL DE CIENAGA DE ORO - CÓRDOBA</t>
  </si>
  <si>
    <t>10308 UNIDAD ADMINISTRATIVA ESPECIAL JUNTA CENTRAL DE CONTADORES</t>
  </si>
  <si>
    <t>8330 ALCALDÍA MUNICIPAL DE COTORRA - CÓRDOBA</t>
  </si>
  <si>
    <t>10309 CAFESALUD EPS S</t>
  </si>
  <si>
    <t>8331 ALCALDÍA MUNICIPAL DE LA APARTADA - CÓRDOBA</t>
  </si>
  <si>
    <t>10310 NUEVA EMPRESA PROMOTORA DE VIDA SA-NUEVA EPS SA-</t>
  </si>
  <si>
    <t>8333 ALCALDÍA MUNICIPAL DE LOS CORDOBAS - CÓRDOBA</t>
  </si>
  <si>
    <t>10311 CAJA COMPENSACIÓN FAMILIAR DEL TOLIMA-COMFATOLIMA-</t>
  </si>
  <si>
    <t>8334 ALCALDÍA MUNICIPAL DE MOMIL - CÓRDOBA</t>
  </si>
  <si>
    <t>10312 EMPRESA ENERGÍA DEL ARCHIP DE SN ANDRÉS-PROV Y STA CATALINA-EEDAS SA ESP-</t>
  </si>
  <si>
    <t>8335 ALCALDÍA MUNICIPAL DE MONTELIBANO - CÓRDOBA</t>
  </si>
  <si>
    <t>10313 ING-ADMIN PENSIONES Y CESANTÍAS S.A. -ING PENSIONES Y CESANTÍAS-</t>
  </si>
  <si>
    <t>8336 ALCALDÍA MUNICIPAL DE MOÑITOS - CÓRDOBA</t>
  </si>
  <si>
    <t>11100 FIDEICOMISO PAR INURBE (EN LIQUIDACIÓN)</t>
  </si>
  <si>
    <t>8337 ALCALDÍA MUNICIPAL DE PLANETA RICA - CÓRDOBA</t>
  </si>
  <si>
    <t>11101 U.A.E. GESTIÓN PENSIONAL Y CONTRIB PARAFISCALES DE PROTEC SOCIAL-UGPP-</t>
  </si>
  <si>
    <t>8338 ALCALDÍA MUNICIPAL DE PUERTO ESCONDIDO - CÓRDOBA</t>
  </si>
  <si>
    <t>11102 CENTRO DE DIAGNÓSTICO AUTOMOTOR TOLIMA-CEDAT LTDA (EN LIQUIDACIÓN)</t>
  </si>
  <si>
    <t>8339 ALCALDÍA MUNICIPAL DE PUERTO LIBERTADOR - CÓRDOBA</t>
  </si>
  <si>
    <t>11110 U.A.E. GESTIÓN PENSIONAL Y CONTRIBUC PARAFISC DE PROTECC SOCIAL-UGPP-</t>
  </si>
  <si>
    <t>8340 ALCALDÍA MUNICIPAL DE PUEBLO NUEVO - CÓRDOBA</t>
  </si>
  <si>
    <t>11608 SOCIEDAD ALMIDONES DE SUCRE-SAS-</t>
  </si>
  <si>
    <t>8341 ALCALDÍA MUNICIPAL DE PURISIMA - CÓRDOBA</t>
  </si>
  <si>
    <t>11609 SOCIEDAD DE ACTIVOS ESPECIALES-SAE-</t>
  </si>
  <si>
    <t>8342 ALCALDÍA MUNICIPAL DE SAHAGUN - CÓRDOBA</t>
  </si>
  <si>
    <t>11610 CORP PARA EL MANEJO SOSTENIBLE DE LOS BOSQUES-MASBOSQUES-</t>
  </si>
  <si>
    <t>8343 ALCALDÍA MUNICIPAL DE SAN ANDRES DE SOTAVENTO - CÓRDOBA</t>
  </si>
  <si>
    <t>11611 CÍRCULO DE SUBOFICIALES DE LAS FUERZAS MILITARES</t>
  </si>
  <si>
    <t>8344 ALCALDÍA MUNICIPAL DE SAN CARLOS - CÓRDOBA</t>
  </si>
  <si>
    <t>11613 ADMINISTRADORA COL DE PENSIONES-COLPENSIONES-</t>
  </si>
  <si>
    <t>8345 ALCALDÍA MUNICIPAL DE SAN ANTERO - CÓRDOBA</t>
  </si>
  <si>
    <t>11615 CORP PARA DESARR-APROP Y APROVECHAM TECNOL DE INFO Y COMUNICAC -CORPOTIC-</t>
  </si>
  <si>
    <t>8346 ALCALDÍA MUNICIPAL DE SAN BERNARDO DEL VIENTO - CÓRDOBA</t>
  </si>
  <si>
    <t>11616 UNIDAD ADMINISTRATIVA ESPECIAL AGENCIA NAL DEL ESPECTRO-ANE-</t>
  </si>
  <si>
    <t>8347 ALCALDÍA MUNICIPAL DE SAN PELAYO - CÓRDOBA</t>
  </si>
  <si>
    <t>11617 FONDO DE PREVENCIÓN VIAL NAL</t>
  </si>
  <si>
    <t>8348 ALCALDÍA MUNICIPAL DE TIERRALTA - CÓRDOBA</t>
  </si>
  <si>
    <t>11618 PATRIMONIO AUTÓNOMO DE REMANENTES DE ADPOSTAL</t>
  </si>
  <si>
    <t>8349 ALCALDÍA MUNICIPAL DE VALENCIA - CÓRDOBA</t>
  </si>
  <si>
    <t>11639 FONDO NAL DE CALAMIDADES</t>
  </si>
  <si>
    <t>8456 GOBERNACIÓN DEL DEPARTAMENTO DE CORDOBA</t>
  </si>
  <si>
    <t>11640 PATRIMONIO AUTÓNOMO-FIA-FINANCIAMIENTO DE INVERSIONES EN AGUAS</t>
  </si>
  <si>
    <t>8558 ALCALDÍA MUNICIPAL DE BUCARAMANGA - SANTANDER</t>
  </si>
  <si>
    <t>11641 SOCIEDAD GEOGRÁFICA DE COLOMBIA-ACADEMIA DE CIENCIAS GEOGRÁFICAS-</t>
  </si>
  <si>
    <t>8667 ALCALDÍA MUNICIPAL DE URUMITA - LA GUAJIRA</t>
  </si>
  <si>
    <t>11642 FONDO DE PENSIONES PÚBLICAS-FOPEP-</t>
  </si>
  <si>
    <t>8671 ALCALDÍA MUNICIPAL DE PLATO - MAGDALENA</t>
  </si>
  <si>
    <t>11643 FONDO DE SOLIDARIDAD PENSIONAL</t>
  </si>
  <si>
    <t>8673 ALCALDÍA MUNICIPAL DE SALAMINA - MAGDALENA</t>
  </si>
  <si>
    <t>11696 CORPORACIÒN PARQUE REGIONAL ECOTURÌSTICO ARVI-CPREA</t>
  </si>
  <si>
    <t>8676 ALCALDÍA MUNICIPAL DE LA JAGUA DEL PILAR - LA GUAJIRA</t>
  </si>
  <si>
    <t>11697 FONDO ESTABILIZACIÓN PRECIOS DEL CACAO-FEP-</t>
  </si>
  <si>
    <t>8707 ALCALDÍA MUNICIPAL DE SAN JUAN DEL CESAR - LA GUAJIRA</t>
  </si>
  <si>
    <t>11745 OLEODUCTO BICENTENARIO DE COLOMBIA SAS</t>
  </si>
  <si>
    <t>8708 ALCALDÍA MUNICIPAL DE DIBULLA - LA GUAJIRA</t>
  </si>
  <si>
    <t>11746 CENTRO INTERACTIVO DE CIENCIA Y TECNOLOGÍA-MALOKA-</t>
  </si>
  <si>
    <t>8714 ALCALDÍA MUNICIPAL DE ALBANIA - LA GUAJIRA</t>
  </si>
  <si>
    <t>11747 SOCIEDAD TERMINAL DE TRANSPORTE DE IBAGUÉ SA</t>
  </si>
  <si>
    <t>8719 ALCALDÍA MUNICIPAL DE FONSECA - LA GUAJIRA</t>
  </si>
  <si>
    <t>11748 MINISTERIO DE AMBIENTE Y DESARROLLO SOSTENIBLE</t>
  </si>
  <si>
    <t>8721 ALCALDÍA MUNICIPAL DE DISTRACCION - LA GUAJIRA</t>
  </si>
  <si>
    <t>11749 MINISTERIO DE SALUD Y PROTECCIÓN SOCIAL</t>
  </si>
  <si>
    <t>8722 ALCALDÍA MUNICIPAL DE MANAURE - LA GUAJIRA</t>
  </si>
  <si>
    <t>11750 MINISTERIO DE TRABAJO</t>
  </si>
  <si>
    <t>8727 ALCALDÍA MUNICIPAL DE YACUANQUER - NARIÑO</t>
  </si>
  <si>
    <t>11751 MINISTERIO DEL INTERIOR</t>
  </si>
  <si>
    <t>8731 ALCALDÍA MUNICIPAL DE TADO - CHOCÓ</t>
  </si>
  <si>
    <t>11752 MINISTERIO DE JUSTICIA Y DEL DERECHO</t>
  </si>
  <si>
    <t>8732 ALCALDÍA MUNICIPAL DE UNIÓN PANAMERICANA - CHOCÓ</t>
  </si>
  <si>
    <t>11753 AGENCIA NAL DE DEFENSA JURÍDICA DE LA NACIÓN-UAE</t>
  </si>
  <si>
    <t>8734 ALCALDÍA MUNICIPAL DE SIPI - CHOCÓ</t>
  </si>
  <si>
    <t>11754 MINISTERIO DE VIVIENDA-CIUDAD Y TERRITORIO-MVCT-</t>
  </si>
  <si>
    <t>8735 ALCALDÍA MUNICIPAL DE SAN JOSE DEL PALMAR - CHOCÓ</t>
  </si>
  <si>
    <t>500000 OTRA ENTIDAD DEL PGN QUE NO ESTÉ EN EL LISTADO</t>
  </si>
  <si>
    <t>8739 ALCALDÍA MUNICIPAL DE SAN FRANCISCO - PUTUMAYO</t>
  </si>
  <si>
    <t>500001  NINGUNA ENTIDAD DEL PGN TIENE PARTICIPACIÓN</t>
  </si>
  <si>
    <t>8740 ALCALDÍA MUNICIPAL DE VALLE DEL GUAMUEZ (LA HORMIGA) - PUTUMAYO</t>
  </si>
  <si>
    <t>8742 ALCALDÍA MUNICIPAL DE PUERTO LEGUIZAMO - PUTUMAYO</t>
  </si>
  <si>
    <t>8751 ALCALDÍA MUNICIPAL DE PUERTO GUZMAN - PUTUMAYO</t>
  </si>
  <si>
    <t>8760 ALCALDÍA MUNICIPAL DE PUERTO CAICEDO - PUTUMAYO</t>
  </si>
  <si>
    <t>8761 ALCALDÍA MUNICIPAL DE SANTIAGO - PUTUMAYO</t>
  </si>
  <si>
    <t>8763 ALCALDÍA MUNICIPAL DE SIBUNDOY - PUTUMAYO</t>
  </si>
  <si>
    <t>8775 ALCALDÍA MUNICIPAL DE VILLAVIEJA - HUILA</t>
  </si>
  <si>
    <t>8776 ALCALDÍA MUNICIPAL DE TESALIA - HUILA</t>
  </si>
  <si>
    <t>8777 ALCALDÍA MUNICIPAL DE TERUEL - HUILA</t>
  </si>
  <si>
    <t>8778 ALCALDÍA MUNICIPAL DE SUAZA - HUILA</t>
  </si>
  <si>
    <t>8779 ALCALDÍA MUNICIPAL DE SALADOBLANCO - HUILA</t>
  </si>
  <si>
    <t>8780 ALCALDÍA MUNICIPAL DE RIVERA - HUILA</t>
  </si>
  <si>
    <t>8781 ALCALDÍA MUNICIPAL DE EL PITAL - HUILA</t>
  </si>
  <si>
    <t>8782 ALCALDÍA MUNICIPAL DE PALESTINA - HUILA</t>
  </si>
  <si>
    <t>8783 ALCALDÍA MUNICIPAL DE OPORAPA - HUILA</t>
  </si>
  <si>
    <t>8784 ALCALDÍA MUNICIPAL DE NATAGA - HUILA</t>
  </si>
  <si>
    <t>8785 ALCALDÍA MUNICIPAL DE ISNOS - HUILA</t>
  </si>
  <si>
    <t>8786 ALCALDÍA MUNICIPAL DE IQUIRA - HUILA</t>
  </si>
  <si>
    <t>8787 ALCALDÍA MUNICIPAL DE GUADALUPE - HUILA</t>
  </si>
  <si>
    <t>8788 ALCALDÍA MUNICIPAL DE GIGANTE - HUILA</t>
  </si>
  <si>
    <t>8789 ALCALDÍA MUNICIPAL DE ELIAS - HUILA</t>
  </si>
  <si>
    <t>8790 ALCALDÍA MUNICIPAL DE COLOMBIA - HUILA</t>
  </si>
  <si>
    <t>8791 ALCALDÍA MUNICIPAL DE CAMPOALEGRE - HUILA</t>
  </si>
  <si>
    <t>8792 ALCALDÍA MUNICIPAL DE BARAYA - HUILA</t>
  </si>
  <si>
    <t>8793 ALCALDÍA MUNICIPAL DE ALTAMIRA - HUILA</t>
  </si>
  <si>
    <t>8794 ALCALDÍA MUNICIPAL DE ALGECIRAS - HUILA</t>
  </si>
  <si>
    <t>8795 ALCALDÍA MUNICIPAL DE EL AGRADO - HUILA</t>
  </si>
  <si>
    <t>8796 ALCALDÍA MUNICIPAL DE SANTA MARIA - HUILA</t>
  </si>
  <si>
    <t>8798 ALCALDÍA MUNICIPAL DE NEIVA - HUILA</t>
  </si>
  <si>
    <t>8799 ALCALDÍA MUNICIPAL DE GARZON - HUILA</t>
  </si>
  <si>
    <t>8803 ALCALDÍA MUNICIPAL DE LA PLATA - HUILA</t>
  </si>
  <si>
    <t>8826 ALCALDÍA MUNICIPAL DE PITALITO - HUILA</t>
  </si>
  <si>
    <t>8932 ALCALDÍA MUNICIPAL DE POLONUEVO - ATLÁNTICO</t>
  </si>
  <si>
    <t>8933 ALCALDÍA MUNICIPAL DE PONEDERA - ATLÁNTICO</t>
  </si>
  <si>
    <t>8934 ALCALDÍA MUNICIPAL DE PUERTO COLOMBIA - ATLÁNTICO</t>
  </si>
  <si>
    <t>8936 ALCALDÍA MUNICIPAL DE SABANAGRANDE - ATLÁNTICO</t>
  </si>
  <si>
    <t>8937 ALCALDÍA MUNICIPAL DE SABANALARGA - ATLÁNTICO</t>
  </si>
  <si>
    <t>8938 ALCALDÍA MUNICIPAL DE SANTA LUCIA - ATLÁNTICO</t>
  </si>
  <si>
    <t>8939 ALCALDÍA MUNICIPAL DE SANTO TOMAS - ATLÁNTICO</t>
  </si>
  <si>
    <t>8940 ALCALDÍA MUNICIPAL DE SUAN - ATLÁNTICO</t>
  </si>
  <si>
    <t>8941 ALCALDÍA MUNICIPAL DE TUBARA - ATLÁNTICO</t>
  </si>
  <si>
    <t>8942 ALCALDÍA MUNICIPAL DE USIACURI - ATLÁNTICO</t>
  </si>
  <si>
    <t>9003 ALCALDÍA MUNICIPAL DE JUAN DE ACOSTA - ATLÁNTICO</t>
  </si>
  <si>
    <t>9005 ALCALDÍA MUNICIPAL DE LURUACO - ATLÁNTICO</t>
  </si>
  <si>
    <t>9010 ALCALDÍA MUNICIPAL DE MALAMBO - ATLÁNTICO</t>
  </si>
  <si>
    <t>9022 ALCALDÍA MUNICIPAL DE ANOLAIMA - CUNDINAMARCA</t>
  </si>
  <si>
    <t>9023 ALCALDÍA MUNICIPAL DE VIOTA - CUNDINAMARCA</t>
  </si>
  <si>
    <t>9027 ALCALDÍA MUNICIPAL DE CARMEN DE CARUPA - CUNDINAMARCA</t>
  </si>
  <si>
    <t>9029 ALCALDÍA MUNICIPAL DE CHOCONTA - CUNDINAMARCA</t>
  </si>
  <si>
    <t>9031 ALCALDÍA MUNICIPAL DE VERGARA - CUNDINAMARCA</t>
  </si>
  <si>
    <t>9032 ALCALDÍA MUNICIPAL DE FOMEQUE - CUNDINAMARCA</t>
  </si>
  <si>
    <t>9035 ALCALDÍA MUNICIPAL DE GUACHETA - CUNDINAMARCA</t>
  </si>
  <si>
    <t>9036 ALCALDÍA MUNICIPAL DE GUADUAS - CUNDINAMARCA</t>
  </si>
  <si>
    <t>9037 ALCALDÍA MUNICIPAL DE GUATAVITA - CUNDINAMARCA</t>
  </si>
  <si>
    <t>9038 ALCALDÍA MUNICIPAL DE TABIO - CUNDINAMARCA</t>
  </si>
  <si>
    <t>9039 ALCALDÍA MUNICIPAL DE LA PALMA - CUNDINAMARCA</t>
  </si>
  <si>
    <t>9042 ALCALDÍA MUNICIPAL DE MEDINA - CUNDINAMARCA</t>
  </si>
  <si>
    <t>9043 ALCALDÍA MUNICIPAL DE NEMOCON - CUNDINAMARCA</t>
  </si>
  <si>
    <t>9044 ALCALDÍA MUNICIPAL DE NIMAIMA - CUNDINAMARCA</t>
  </si>
  <si>
    <t>9046 ALCALDÍA MUNICIPAL DE SAN JUAN DE RIOSECO - CUNDINAMARCA</t>
  </si>
  <si>
    <t>9047 ALCALDÍA MUNICIPAL DE SASAIMA - CUNDINAMARCA</t>
  </si>
  <si>
    <t>9053 ALCALDÍA MUNICIPAL DE CÁQUEZA - CUNDINAMARCA</t>
  </si>
  <si>
    <t>9057 ALCALDÍA MUNICIPAL DE ARBELAEZ - CUNDINAMARCA</t>
  </si>
  <si>
    <t>9061 ALCALDÍA MUNICIPAL DE CUCUNUBA - CUNDINAMARCA</t>
  </si>
  <si>
    <t>9062 ALCALDÍA MUNICIPAL DE EL PEÑON - CUNDINAMARCA</t>
  </si>
  <si>
    <t>9063 ALCALDÍA MUNICIPAL DE FOSCA - CUNDINAMARCA</t>
  </si>
  <si>
    <t>9066 ALCALDÍA MUNICIPAL DE RICAURTE - CUNDINAMARCA</t>
  </si>
  <si>
    <t>9067 ALCALDÍA MUNICIPAL DE SAN ANTONIO DEL TEQUENDAMA - CUNDINAMARCA</t>
  </si>
  <si>
    <t>9068 ALCALDÍA MUNICIPAL DE SAN FRANCISCO - CUNDINAMARCA</t>
  </si>
  <si>
    <t>9069 ALCALDÍA MUNICIPAL DE SILVANIA - CUNDINAMARCA</t>
  </si>
  <si>
    <t>9070 ALCALDÍA MUNICIPAL DE SUESCA - CUNDINAMARCA</t>
  </si>
  <si>
    <t>9071 ALCALDÍA MUNICIPAL DE TAUSA - CUNDINAMARCA</t>
  </si>
  <si>
    <t>9072 ALCALDÍA MUNICIPAL DE UNE - CUNDINAMARCA</t>
  </si>
  <si>
    <t>9082 ALCALDÍA MUNICIPAL DE MESITAS DEL COLEGIO - CUNDINAMARCA</t>
  </si>
  <si>
    <t>9086 ALCALDÍA MUNICIPAL DE ALBAN - CUNDINAMARCA</t>
  </si>
  <si>
    <t>9087 ALCALDÍA MUNICIPAL DE ANAPOIMA - CUNDINAMARCA</t>
  </si>
  <si>
    <t>9089 ALCALDÍA MUNICIPAL DE APULO (RAFAEL REYES) - CUNDINAMARCA</t>
  </si>
  <si>
    <t>9091 ALCALDÍA MUNICIPAL DE BELTRÁN - CUNDINAMARCA</t>
  </si>
  <si>
    <t>9092 ALCALDÍA MUNICIPAL DE BITUIMA - CUNDINAMARCA</t>
  </si>
  <si>
    <t>9093 ALCALDÍA MUNICIPAL DE BOJACÁ - CUNDINAMARCA</t>
  </si>
  <si>
    <t>9094 ALCALDÍA MUNICIPAL DE CABRERA - CUNDINAMARCA</t>
  </si>
  <si>
    <t>9095 ALCALDÍA MUNICIPAL DE CACHIPAY - CUNDINAMARCA</t>
  </si>
  <si>
    <t>9097 ALCALDÍA MUNICIPAL DE CAPARRAPÍ - CUNDINAMARCA</t>
  </si>
  <si>
    <t>9103 ALCALDÍA MUNICIPAL DE CHAGUANI - CUNDINAMARCA</t>
  </si>
  <si>
    <t>9105 ALCALDÍA MUNICIPAL DE CHIPAQUE - CUNDINAMARCA</t>
  </si>
  <si>
    <t>9110 ALCALDÍA MUNICIPAL DE EL ROSAL - CUNDINAMARCA</t>
  </si>
  <si>
    <t>9115 ALCALDÍA MUNICIPAL DE FUQUENE - CUNDINAMARCA</t>
  </si>
  <si>
    <t>9117 ALCALDÍA MUNICIPAL DE GACHALA - CUNDINAMARCA</t>
  </si>
  <si>
    <t>9118 ALCALDÍA MUNICIPAL DE GACHANCIPA - CUNDINAMARCA</t>
  </si>
  <si>
    <t>9120 ALCALDÍA MUNICIPAL DE GAMA - CUNDINAMARCA</t>
  </si>
  <si>
    <t>9122 ALCALDÍA MUNICIPAL DE GRANADA - CUNDINAMARCA</t>
  </si>
  <si>
    <t>9125 ALCALDÍA MUNICIPAL DE GUASCA - CUNDINAMARCA</t>
  </si>
  <si>
    <t>9126 ALCALDÍA MUNICIPAL DE GUATAQUI - CUNDINAMARCA</t>
  </si>
  <si>
    <t>9128 ALCALDÍA MUNICIPAL DE GUAYABAL DE SIQUIMA - CUNDINAMARCA</t>
  </si>
  <si>
    <t>9129 ALCALDÍA MUNICIPAL DE GUAYABETAL - CUNDINAMARCA</t>
  </si>
  <si>
    <t>9130 ALCALDÍA MUNICIPAL DE GUTIERREZ - CUNDINAMARCA</t>
  </si>
  <si>
    <t>9131 ALCALDÍA MUNICIPAL DE JERUSALEN - CUNDINAMARCA</t>
  </si>
  <si>
    <t>9136 ALCALDÍA MUNICIPAL DE LA PEÑA - CUNDINAMARCA</t>
  </si>
  <si>
    <t>9138 ALCALDÍA MUNICIPAL DE LENGUAZAQUE - CUNDINAMARCA</t>
  </si>
  <si>
    <t>9139 ALCALDÍA MUNICIPAL DE MACHETA - CUNDINAMARCA</t>
  </si>
  <si>
    <t>9141 ALCALDÍA MUNICIPAL DE MANTA - CUNDINAMARCA</t>
  </si>
  <si>
    <t>9144 ALCALDÍA MUNICIPAL DE NARIÑO - CUNDINAMARCA</t>
  </si>
  <si>
    <t>9146 ALCALDÍA MUNICIPAL DE NILO - CUNDINAMARCA</t>
  </si>
  <si>
    <t>9148 ALCALDÍA MUNICIPAL DE NOCAIMA - CUNDINAMARCA</t>
  </si>
  <si>
    <t>9150 ALCALDÍA MUNICIPAL DE PAIME - CUNDINAMARCA</t>
  </si>
  <si>
    <t>9151 ALCALDÍA MUNICIPAL DE PANDI - CUNDINAMARCA</t>
  </si>
  <si>
    <t>9153 ALCALDÍA MUNICIPAL DE PASCA - CUNDINAMARCA</t>
  </si>
  <si>
    <t>9155 ALCALDÍA MUNICIPAL DE PULI - CUNDINAMARCA</t>
  </si>
  <si>
    <t>9156 ALCALDÍA MUNICIPAL DE QUEBRADANEGRA - CUNDINAMARCA</t>
  </si>
  <si>
    <t>9157 ALCALDÍA MUNICIPAL DE QUETAME - CUNDINAMARCA</t>
  </si>
  <si>
    <t>9158 ALCALDÍA MUNICIPAL DE QUIPILE - CUNDINAMARCA</t>
  </si>
  <si>
    <t>9161 ALCALDÍA MUNICIPAL DE SAN BERNARDO - CUNDINAMARCA</t>
  </si>
  <si>
    <t>9162 ALCALDÍA MUNICIPAL DE SAN CAYETANO - CUNDINAMARCA</t>
  </si>
  <si>
    <t>9169 ALCALDÍA MUNICIPAL DE SIMIJACA - CUNDINAMARCA</t>
  </si>
  <si>
    <t>9171 ALCALDÍA MUNICIPAL DE SUBACHOQUE - CUNDINAMARCA</t>
  </si>
  <si>
    <t>9173 ALCALDÍA MUNICIPAL DE SUPATA - CUNDINAMARCA</t>
  </si>
  <si>
    <t>9174 ALCALDÍA MUNICIPAL DE SUSA - CUNDINAMARCA</t>
  </si>
  <si>
    <t>9175 ALCALDÍA MUNICIPAL DE SUTATAUSA - CUNDINAMARCA</t>
  </si>
  <si>
    <t>9178 ALCALDÍA MUNICIPAL DE TENA - CUNDINAMARCA</t>
  </si>
  <si>
    <t>9180 ALCALDÍA MUNICIPAL DE TIBACUY - CUNDINAMARCA</t>
  </si>
  <si>
    <t>9181 ALCALDÍA MUNICIPAL DE TIBIRITA - CUNDINAMARCA</t>
  </si>
  <si>
    <t>9182 ALCALDÍA MUNICIPAL DE TOCAIMA - CUNDINAMARCA</t>
  </si>
  <si>
    <t>9183 ALCALDÍA MUNICIPAL DE TOCANCIPA - CUNDINAMARCA</t>
  </si>
  <si>
    <t>9184 ALCALDÍA MUNICIPAL DE TOPAIPI - CUNDINAMARCA</t>
  </si>
  <si>
    <t>9185 ALCALDÍA MUNICIPAL DE UBALA - CUNDINAMARCA</t>
  </si>
  <si>
    <t>9186 ALCALDÍA MUNICIPAL DE UBAQUE - CUNDINAMARCA</t>
  </si>
  <si>
    <t>9189 ALCALDÍA MUNICIPAL DE UTICA - CUNDINAMARCA</t>
  </si>
  <si>
    <t>9190 ALCALDÍA MUNICIPAL DE VENECIA (OSPINA PEREZ) - CUNDINAMARCA</t>
  </si>
  <si>
    <t>9193 ALCALDÍA MUNICIPAL DE VILLAGOMEZ - CUNDINAMARCA</t>
  </si>
  <si>
    <t>9194 ALCALDÍA MUNICIPAL DE VILLAPINZON - CUNDINAMARCA</t>
  </si>
  <si>
    <t>9197 ALCALDÍA MUNICIPAL DE YACOPI - CUNDINAMARCA</t>
  </si>
  <si>
    <t>9200 ALCALDÍA MUNICIPAL DE AGUA DE DIOS - CUNDINAMARCA</t>
  </si>
  <si>
    <t>9202 ALCALDÍA MUNICIPAL DE CAJICÁ - CUNDINAMARCA</t>
  </si>
  <si>
    <t>9203 ALCALDÍA MUNICIPAL DE COTA - CUNDINAMARCA</t>
  </si>
  <si>
    <t>9208 ALCALDÍA MUNICIPAL DE FACATATIVA - CUNDINAMARCA</t>
  </si>
  <si>
    <t>9213 ALCALDÍA MUNICIPAL DE GIRARDOT - CUNDINAMARCA</t>
  </si>
  <si>
    <t>9216 ALCALDÍA MUNICIPAL DE LA CALERA - CUNDINAMARCA</t>
  </si>
  <si>
    <t>9217 ALCALDÍA MUNICIPAL DE LA VEGA - CUNDINAMARCA</t>
  </si>
  <si>
    <t>9218 ALCALDÍA MUNICIPAL DE MADRID - CUNDINAMARCA</t>
  </si>
  <si>
    <t>9222 ALCALDÍA MUNICIPAL DE PARATEBUENO - CUNDINAMARCA</t>
  </si>
  <si>
    <t>9223 ALCALDÍA MUNICIPAL DE PUERTO SALGAR - CUNDINAMARCA</t>
  </si>
  <si>
    <t>9224 ALCALDÍA MUNICIPAL DE SIBATE - CUNDINAMARCA</t>
  </si>
  <si>
    <t>9225 ALCALDÍA MUNICIPAL DE SOPO - CUNDINAMARCA</t>
  </si>
  <si>
    <t>9226 ALCALDÍA MUNICIPAL DE TENJO - CUNDINAMARCA</t>
  </si>
  <si>
    <t>9228 ALCALDÍA MUNICIPAL DE ZIPACON - CUNDINAMARCA</t>
  </si>
  <si>
    <t>9231 ALCALDÍA MUNICIPAL DE GACHETA - CUNDINAMARCA</t>
  </si>
  <si>
    <t>9232 ALCALDÍA MUNICIPAL DE MOSQUERA - CUNDINAMARCA</t>
  </si>
  <si>
    <t>9233 ALCALDÍA MUNICIPAL DE FUSAGASUGA - CUNDINAMARCA</t>
  </si>
  <si>
    <t>9234 ALCALDÍA MUNICIPAL DE JUNIN - CUNDINAMARCA</t>
  </si>
  <si>
    <t>9236 ALCALDÍA MUNICIPAL DE LA MESA - CUNDINAMARCA</t>
  </si>
  <si>
    <t>9237 ALCALDÍA MUNICIPAL DE PACHO - CUNDINAMARCA</t>
  </si>
  <si>
    <t>9238 ALCALDÍA MUNICIPAL DE SESQUILE - CUNDINAMARCA</t>
  </si>
  <si>
    <t>9239 ALCALDÍA MUNICIPAL DE UBATE - CUNDINAMARCA</t>
  </si>
  <si>
    <t>9240 ALCALDÍA MUNICIPAL DE VIANI - CUNDINAMARCA</t>
  </si>
  <si>
    <t>9241 ALCALDÍA MUNICIPAL DE VILLETA - CUNDINAMARCA</t>
  </si>
  <si>
    <t>9242 ALCALDÍA MUNICIPAL DE COGUA - CUNDINAMARCA</t>
  </si>
  <si>
    <t>9245 ALCALDÍA MUNICIPAL DE CHIA - CUNDINAMARCA</t>
  </si>
  <si>
    <t>9246 ALCALDÍA MUNICIPAL DE FUNZA - CUNDINAMARCA</t>
  </si>
  <si>
    <t>9255 ALCALDÍA MUNICIPAL DE ZIPAQUIRA - CUNDINAMARCA</t>
  </si>
  <si>
    <t>9271 ALCALDÍA MUNICIPAL DE RIO SUCIO - CHOCÓ</t>
  </si>
  <si>
    <t>9282 ALCALDÍA MUNICIPAL DE RIO IRO - CHOCÓ</t>
  </si>
  <si>
    <t>9292 ALCALDÍA MUNICIPAL DE NÓVITA - CHOCÓ</t>
  </si>
  <si>
    <t>9293 ALCALDÍA MUNICIPAL DE MEDIO SAN JUAN - CHOCÓ</t>
  </si>
  <si>
    <t>9294 ALCALDÍA MUNICIPAL DE MEDIO BAUDO - CHOCÓ</t>
  </si>
  <si>
    <t>9295 ALCALDÍA MUNICIPAL DE MEDIO ATRATO - CHOCÓ</t>
  </si>
  <si>
    <t>9296 ALCALDÍA MUNICIPAL DE LLORO - CHOCÓ</t>
  </si>
  <si>
    <t>9297 ALCALDÍA MUNICIPAL DE LITORAL DE SAN JUAN - CHOCÓ</t>
  </si>
  <si>
    <t>9298 ALCALDÍA MUNICIPAL DE JURADO - CHOCÓ</t>
  </si>
  <si>
    <t>9299 ALCALDÍA MUNICIPAL DE CERTEGUI - CHOCÓ</t>
  </si>
  <si>
    <t>9300 ALCALDÍA MUNICIPAL DE ISTMINA - CHOCÓ</t>
  </si>
  <si>
    <t>9306 ALCALDÍA MUNICIPAL DE EL CANTON DE SAN PABLO (MANAGRU) - CHOCÓ</t>
  </si>
  <si>
    <t>9307 ALCALDÍA MUNICIPAL DE NUQUI - CHOCÓ</t>
  </si>
  <si>
    <t>9308 ALCALDÍA MUNICIPAL DE EL CARMEN DE ATRATO - CHOCÓ</t>
  </si>
  <si>
    <t>9310 ALCALDÍA MUNICIPAL DE CONDOTO - CHOCÓ</t>
  </si>
  <si>
    <t>9312 ALCALDÍA MUNICIPAL DE CARMEN DEL DARIEN - CHOCÓ</t>
  </si>
  <si>
    <t>9313 ALCALDÍA MUNICIPAL DE BOJAYA (BELLAVISTA) - CHOCÓ</t>
  </si>
  <si>
    <t>9314 ALCALDÍA MUNICIPAL DE BAHIA SOLANO (CIUDAD MUTIS) - CHOCÓ</t>
  </si>
  <si>
    <t>9316 ALCALDÍA MUNICIPAL DE BAJO BAUDO (PIZARRO) - CHOCÓ</t>
  </si>
  <si>
    <t>9317 ALCALDÍA MUNICIPAL DE BAGADO - CHOCÓ</t>
  </si>
  <si>
    <t>9318 ALCALDÍA MUNICIPAL DE ATRATO - CHOCÓ</t>
  </si>
  <si>
    <t>9319 ALCALDÍA MUNICIPAL DE ACANDI - CHOCÓ</t>
  </si>
  <si>
    <t>9320 ALCALDÍA MUNICIPAL DE BELALCAZAR - CALDAS</t>
  </si>
  <si>
    <t>9322 ALCALDÍA MUNICIPAL DE MANZANARES - CALDAS</t>
  </si>
  <si>
    <t>9325 ALCALDÍA MUNICIPAL DE SAMANA - CALDAS</t>
  </si>
  <si>
    <t>9326 ALCALDÍA MUNICIPAL DE SUPIA - CALDAS</t>
  </si>
  <si>
    <t>9329 ALCALDÍA MUNICIPAL DE MARMATO - CALDAS</t>
  </si>
  <si>
    <t>9330 ALCALDÍA MUNICIPAL DE MARQUETALIA - CALDAS</t>
  </si>
  <si>
    <t>9331 ALCALDÍA MUNICIPAL DE NEIRA - CALDAS</t>
  </si>
  <si>
    <t>9333 ALCALDÍA MUNICIPAL DE RISARALDA - CALDAS</t>
  </si>
  <si>
    <t>9334 ALCALDÍA MUNICIPAL DE SAN JOSE - CALDAS</t>
  </si>
  <si>
    <t>9336 ALCALDÍA MUNICIPAL DE MARULANDA - CALDAS</t>
  </si>
  <si>
    <t>9342 ALCALDÍA MUNICIPAL DE REPELON - ATLÁNTICO</t>
  </si>
  <si>
    <t>9364 ALCALDÍA MUNICIPAL DE QUIBDO - CHOCÓ</t>
  </si>
  <si>
    <t>9366 ALCALDÍA MUNICIPAL DE VALLEDUPAR - CESAR</t>
  </si>
  <si>
    <t>9374 ALCALDÍA MUNICIPAL DE PUERTO GAITAN - META</t>
  </si>
  <si>
    <t>9402 ALCALDÍA MUNICIPAL DE FLANDES - TOLIMA</t>
  </si>
  <si>
    <t>9405 ALCALDÍA MUNICIPAL DE COELLO - TOLIMA</t>
  </si>
  <si>
    <t>9462 ALCALDÍA MUNICIPAL DE ATACO - TOLIMA</t>
  </si>
  <si>
    <t>9471 ALCALDÍA MUNICIPAL DE CAJAMARCA - TOLIMA</t>
  </si>
  <si>
    <t>9474 ALCALDÍA MUNICIPAL DE CARMEN DE APICALA - TOLIMA</t>
  </si>
  <si>
    <t>9477 ALCALDÍA MUNICIPAL DE CASABIANCA - TOLIMA</t>
  </si>
  <si>
    <t>9486 ALCALDÍA MUNICIPAL DE CHAPARRAL - TOLIMA</t>
  </si>
  <si>
    <t>9503 ALCALDÍA MUNICIPAL DE COYAIMA - TOLIMA</t>
  </si>
  <si>
    <t>9522 ALCALDÍA MUNICIPAL DE PALMIRA - VALLE DEL CAUCA</t>
  </si>
  <si>
    <t>9557 ALCALDÍA MUNICIPAL DE FRESNO - TOLIMA</t>
  </si>
  <si>
    <t>9568 ALCALDÍA MUNICIPAL DE HERVEO - TOLIMA</t>
  </si>
  <si>
    <t>9578 ALCALDÍA MUNICIPAL DE AGUADAS - CALDAS</t>
  </si>
  <si>
    <t>9586 GOBERNACIÓN DEL DEPARTAMENTO DE SANTANDER</t>
  </si>
  <si>
    <t>9596 ALCALDÍA MUNICIPAL DE VALLE DE SAN JOSE - SANTANDER</t>
  </si>
  <si>
    <t>9598 ALCALDÍA MUNICIPAL DE MOGOTES - SANTANDER</t>
  </si>
  <si>
    <t>9600 ALCALDÍA MUNICIPAL DE COROMORO - SANTANDER</t>
  </si>
  <si>
    <t>9602 ALCALDÍA MUNICIPAL DE OCAMONTE - SANTANDER</t>
  </si>
  <si>
    <t>9604 ALCALDÍA MUNICIPAL DE PARAMO - SANTANDER</t>
  </si>
  <si>
    <t>9607 ALCALDÍA MUNICIPAL DE SAN JOAQUIN - SANTANDER</t>
  </si>
  <si>
    <t>9609 ALCALDÍA MUNICIPAL DE CEPITÁ - SANTANDER</t>
  </si>
  <si>
    <t>9611 ALCALDÍA MUNICIPAL DE CURITI - SANTANDER</t>
  </si>
  <si>
    <t>9614 ALCALDÍA MUNICIPAL DE JORDAN - SANTANDER</t>
  </si>
  <si>
    <t>9622 ALCALDÍA MUNICIPAL DE ENCINO - SANTANDER</t>
  </si>
  <si>
    <t>9624 ALCALDÍA MUNICIPAL DE BARICHARA - SANTANDER</t>
  </si>
  <si>
    <t>9626 ALCALDÍA MUNICIPAL DE VILLANUEVA - SANTANDER</t>
  </si>
  <si>
    <t>9630 ALCALDÍA MUNICIPAL DE ARATOCA - SANTANDER</t>
  </si>
  <si>
    <t>9634 ALCALDÍA MUNICIPAL DE CHARALÁ - SANTANDER</t>
  </si>
  <si>
    <t>9637 ALCALDÍA MUNICIPAL DE ONZAGA - SANTANDER</t>
  </si>
  <si>
    <t>9639 ALCALDÍA MUNICIPAL DE RIONEGRO - SANTANDER</t>
  </si>
  <si>
    <t>9642 ALCALDÍA MUNICIPAL DE LEBRIJA - SANTANDER</t>
  </si>
  <si>
    <t>9645 ALCALDÍA MUNICIPAL DE LOS SANTOS - SANTANDER</t>
  </si>
  <si>
    <t>9647 ALCALDÍA MUNICIPAL DE SANTA BARBARA - SANTANDER</t>
  </si>
  <si>
    <t>9649 ALCALDÍA MUNICIPAL DE SAN CARLOS DE GUAROA - META</t>
  </si>
  <si>
    <t>9650 ALCALDÍA MUNICIPAL DE CUMARAL - META</t>
  </si>
  <si>
    <t>9651 ALCALDÍA MUNICIPAL DE VISTAHERMOSA - META</t>
  </si>
  <si>
    <t>9661 ALCALDÍA MUNICIPAL DE PIEDECUESTA - SANTANDER</t>
  </si>
  <si>
    <t>9669 ALCALDÍA MUNICIPAL DE SAN VICENTE DE CHUCURI - SANTANDER</t>
  </si>
  <si>
    <t>9672 ALCALDÍA MUNICIPAL DE EL CARMEN DE CHUCURI - SANTANDER</t>
  </si>
  <si>
    <t>9673 ALCALDÍA MUNICIPAL DE VETAS - SANTANDER</t>
  </si>
  <si>
    <t>9676 ALCALDÍA MUNICIPAL DE CHARTA - SANTANDER</t>
  </si>
  <si>
    <t>9678 ALCALDÍA MUNICIPAL DE SABANA DE TORRES - SANTANDER</t>
  </si>
  <si>
    <t>9694 ALCALDÍA MUNICIPAL DE SURATA - SANTANDER</t>
  </si>
  <si>
    <t>9696 ALCALDÍA MUNICIPAL DE CALIFORNIA - SANTANDER</t>
  </si>
  <si>
    <t>9699 ALCALDÍA MUNICIPAL DE MATANZA - SANTANDER</t>
  </si>
  <si>
    <t>9701 ALCALDÍA MUNICIPAL DE EL PLAYÓN - SANTANDER</t>
  </si>
  <si>
    <t>9703 ALCALDÍA MUNICIPAL DE ZAPATOCA - SANTANDER</t>
  </si>
  <si>
    <t>9705 ALCALDÍA MUNICIPAL DE TONA - SANTANDER</t>
  </si>
  <si>
    <t>9708 ALCALDÍA MUNICIPAL DE SAN ANDRES - SANTANDER</t>
  </si>
  <si>
    <t>9710 ALCALDÍA MUNICIPAL DE MACARAVITA - SANTANDER</t>
  </si>
  <si>
    <t>9712 ALCALDÍA MUNICIPAL DE SAN MIGUEL - SANTANDER</t>
  </si>
  <si>
    <t>9714 ALCALDÍA MUNICIPAL DE CONCEPCION - SANTANDER</t>
  </si>
  <si>
    <t>9716 ALCALDÍA MUNICIPAL DE GUACA - SANTANDER</t>
  </si>
  <si>
    <t>9718 ALCALDÍA MUNICIPAL DE SAN JOSE DE MIRANDA - SANTANDER</t>
  </si>
  <si>
    <t>9720 ALCALDÍA MUNICIPAL DE CAPITANEJO - SANTANDER</t>
  </si>
  <si>
    <t>9722 ALCALDÍA MUNICIPAL DE ENCISO - SANTANDER</t>
  </si>
  <si>
    <t>9724 ALCALDÍA MUNICIPAL DE CERRITO - SANTANDER</t>
  </si>
  <si>
    <t>9726 ALCALDÍA MUNICIPAL DE MALAGA - SANTANDER</t>
  </si>
  <si>
    <t>9730 ALCALDÍA MUNICIPAL DE CARCASI - SANTANDER</t>
  </si>
  <si>
    <t>9735 ALCALDÍA MUNICIPAL DE CHIPATA - SANTANDER</t>
  </si>
  <si>
    <t>9737 ALCALDÍA MUNICIPAL DE JESUS MARIA - SANTANDER</t>
  </si>
  <si>
    <t>9738 ALCALDÍA MUNICIPAL DE SUCRE - SANTANDER</t>
  </si>
  <si>
    <t>9740 ALCALDÍA MUNICIPAL DE FLORIAN - SANTANDER</t>
  </si>
  <si>
    <t>9742 ALCALDÍA MUNICIPAL DE LANDAZURI - SANTANDER</t>
  </si>
  <si>
    <t>9744 ALCALDÍA MUNICIPAL DE PUERTO PARRA - SANTANDER</t>
  </si>
  <si>
    <t>9746 ALCALDÍA MUNICIPAL DE VELEZ - SANTANDER</t>
  </si>
  <si>
    <t>9747 ALCALDÍA MUNICIPAL DE ALBANIA - SANTANDER</t>
  </si>
  <si>
    <t>9749 ALCALDÍA MUNICIPAL DE LA BELLEZA - SANTANDER</t>
  </si>
  <si>
    <t>9751 ALCALDÍA MUNICIPAL DE LA PAZ - SANTANDER</t>
  </si>
  <si>
    <t>9753 ALCALDÍA MUNICIPAL DE EL PEÑON - SANTANDER</t>
  </si>
  <si>
    <t>9755 ALCALDÍA MUNICIPAL DE GUEPSA - SANTANDER</t>
  </si>
  <si>
    <t>9757 ALCALDÍA MUNICIPAL DE AGUADA - SANTANDER</t>
  </si>
  <si>
    <t>9759 ALCALDÍA MUNICIPAL DE PUENTE NACIONAL - SANTANDER</t>
  </si>
  <si>
    <t>9765 ALCALDÍA MUNICIPAL DE BOLÍVAR - SANTANDER</t>
  </si>
  <si>
    <t>9767 ALCALDÍA MUNICIPAL DE SANTA HELENA DEL OPON - SANTANDER</t>
  </si>
  <si>
    <t>9769 ALCALDÍA MUNICIPAL DE SAN BENITO - SANTANDER</t>
  </si>
  <si>
    <t>9774 ALCALDÍA MUNICIPAL DE GUAVATA - SANTANDER</t>
  </si>
  <si>
    <t>9795 ALCALDÍA MUNICIPAL DE LIBANO - TOLIMA</t>
  </si>
  <si>
    <t>9807 ALCALDÍA MUNICIPAL DE MELGAR - TOLIMA</t>
  </si>
  <si>
    <t>9826 ALCALDÍA MUNICIPAL DE PALOCABILDO - TOLIMA</t>
  </si>
  <si>
    <t>9828 ALCALDÍA MUNICIPAL DE PIEDRAS - TOLIMA</t>
  </si>
  <si>
    <t>9838 ALCALDÍA MUNICIPAL DE PRADO - TOLIMA</t>
  </si>
  <si>
    <t>9849 ALCALDÍA MUNICIPAL DE RIOBLANCO - TOLIMA</t>
  </si>
  <si>
    <t>9859 ALCALDÍA MUNICIPAL DE RONCESVALLES - TOLIMA</t>
  </si>
  <si>
    <t>9863 ALCALDÍA MUNICIPAL DE ROVIRA - TOLIMA</t>
  </si>
  <si>
    <t>9876 ALCALDÍA MUNICIPAL DE SAN ANTONIO - TOLIMA</t>
  </si>
  <si>
    <t>9880 ALCALDÍA MUNICIPAL DE SAN LUIS - TOLIMA</t>
  </si>
  <si>
    <t>9895 ALCALDÍA MUNICIPAL DE VALLE DE SAN JUAN - TOLIMA</t>
  </si>
  <si>
    <t>9904 ALCALDÍA MUNICIPAL DE VILLAHERMOSA - TOLIMA</t>
  </si>
  <si>
    <t>9910 ALCALDÍA MUNICIPAL DE EL GUAMO - TOLIMA</t>
  </si>
  <si>
    <t>9911 ALCALDÍA MUNICIPAL DE ICONONZO - TOLIMA</t>
  </si>
  <si>
    <t>9917 ALCALDÍA MUNICIPAL DE VILLARRICA - TOLIMA</t>
  </si>
  <si>
    <t>9919 ALCALDÍA MUNICIPAL DE VENADILLO - TOLIMA</t>
  </si>
  <si>
    <t>9995 ALCALDÍA MUNICIPAL DE SANTA ISABEL - TOLIMA</t>
  </si>
  <si>
    <t>9997 ALCALDÍA MUNICIPAL DE SALDAÑA - TOLIMA</t>
  </si>
  <si>
    <t>9999 ALCALDÍA MUNICIPAL DE NATAGAIMA - TOLIMA</t>
  </si>
  <si>
    <t>10000 ALCALDÍA MUNICIPAL DE LERIDA - TOLIMA</t>
  </si>
  <si>
    <t>10001 ALCALDÍA MUNICIPAL DE SUÁREZ - TOLIMA</t>
  </si>
  <si>
    <t>10002 ALCALDÍA MUNICIPAL DE EL ESPINAL - TOLIMA</t>
  </si>
  <si>
    <t>10005 ALCALDÍA MUNICIPAL DE ALPUJARRA - TOLIMA</t>
  </si>
  <si>
    <t>10006 ALCALDÍA MUNICIPAL DE ALVARADO - TOLIMA</t>
  </si>
  <si>
    <t>10007 ALCALDÍA MUNICIPAL DE AMBALEMA - TOLIMA</t>
  </si>
  <si>
    <t>10008 ALCALDÍA MUNICIPAL DE ARMERO (GUAYABAL) - TOLIMA</t>
  </si>
  <si>
    <t>10009 ALCALDÍA MUNICIPAL DE ANZOATEGUI - TOLIMA</t>
  </si>
  <si>
    <t>10016 ALCALDÍA MUNICIPAL DE CUNDAY - TOLIMA</t>
  </si>
  <si>
    <t>10017 ALCALDÍA MUNICIPAL DE DOLORES - TOLIMA</t>
  </si>
  <si>
    <t>10018 ALCALDÍA MUNICIPAL DE FALAN - TOLIMA</t>
  </si>
  <si>
    <t>10022 ALCALDÍA MUNICIPAL DE HONDA - TOLIMA</t>
  </si>
  <si>
    <t>10026 ALCALDÍA MUNICIPAL DE MURILLO - TOLIMA</t>
  </si>
  <si>
    <t>10027 ALCALDÍA MUNICIPAL DE ORTEGA - TOLIMA</t>
  </si>
  <si>
    <t>10029 ALCALDÍA MUNICIPAL DE PLANADAS - TOLIMA</t>
  </si>
  <si>
    <t>10031 ALCALDÍA MUNICIPAL DE PURIFICACION - TOLIMA</t>
  </si>
  <si>
    <t>10036 ALCALDÍA MUNICIPAL DE SAN SEBASTIÁN MARIQUITA - TOLIMA</t>
  </si>
  <si>
    <t>10039 ALCALDÍA MUNICIPAL DE MOCOA - PUTUMAYO</t>
  </si>
  <si>
    <t>10044 ALCALDÍA MUNICIPAL DE AGUSTÍN CODAZZI - CESAR</t>
  </si>
  <si>
    <t>10048 ALCALDÍA MUNICIPAL DE CONFINES - SANTANDER</t>
  </si>
  <si>
    <t>10049 ALCALDÍA MUNICIPAL DE HATO - SANTANDER</t>
  </si>
  <si>
    <t>10050 ALCALDÍA MUNICIPAL DE CONTRATACIÓN - SANTANDER</t>
  </si>
  <si>
    <t>10054 ALCALDÍA MUNICIPAL DE GALAN - SANTANDER</t>
  </si>
  <si>
    <t>10056 ALCALDÍA MUNICIPAL DE EL GUACAMAYO - SANTANDER</t>
  </si>
  <si>
    <t>10058 ALCALDÍA MUNICIPAL DE SOCORRO - SANTANDER</t>
  </si>
  <si>
    <t>10062 ALCALDÍA MUNICIPAL DE SIMACOTA - SANTANDER</t>
  </si>
  <si>
    <t>10065 ALCALDÍA MUNICIPAL DE GUADALUPE - SANTANDER</t>
  </si>
  <si>
    <t>10067 ALCALDÍA MUNICIPAL DE GAMBITA - SANTANDER</t>
  </si>
  <si>
    <t>10069 ALCALDÍA MUNICIPAL DE GUAPOTA - SANTANDER</t>
  </si>
  <si>
    <t>10070 ALCALDÍA MUNICIPAL DE OIBA - SANTANDER</t>
  </si>
  <si>
    <t>10071 ALCALDÍA MUNICIPAL DE PALMAR - SANTANDER</t>
  </si>
  <si>
    <t>10072 ALCALDÍA MUNICIPAL DE PALMAS DEL SOCORRO - SANTANDER</t>
  </si>
  <si>
    <t>10076 ALCALDÍA MUNICIPAL DE CHIMICHAGUA - CESAR</t>
  </si>
  <si>
    <t>10100 ALCALDÍA MUNICIPAL DE BECERRIL - CESAR</t>
  </si>
  <si>
    <t>10106 ALCALDÍA MUNICIPAL DE LA GLORIA - CESAR</t>
  </si>
  <si>
    <t>10120 ALCALDÍA MUNICIPAL DE ALMEIDA - BOYACÁ</t>
  </si>
  <si>
    <t>10121 ALCALDÍA MUNICIPAL DE BUSBANZA - BOYACÁ</t>
  </si>
  <si>
    <t>10122 ALCALDÍA MUNICIPAL DE COMBITA - BOYACÁ</t>
  </si>
  <si>
    <t>10123 ALCALDÍA MUNICIPAL DE CUITIVA - BOYACÁ</t>
  </si>
  <si>
    <t>10124 ALCALDÍA MUNICIPAL DE CHIVATA - BOYACÁ</t>
  </si>
  <si>
    <t>10125 ALCALDÍA MUNICIPAL DE FIRAVITOBA - BOYACÁ</t>
  </si>
  <si>
    <t>10126 ALCALDÍA MUNICIPAL DE GACHANTIVA - BOYACÁ</t>
  </si>
  <si>
    <t>10127 ALCALDÍA MUNICIPAL DE GAMEZA - BOYACÁ</t>
  </si>
  <si>
    <t>10128 ALCALDÍA MUNICIPAL DE PUERTO BOYACÁ - BOYACÁ</t>
  </si>
  <si>
    <t>10129 ALCALDÍA MUNICIPAL DE SAN MIGUEL DE SEMA - BOYACÁ</t>
  </si>
  <si>
    <t>10130 ALCALDÍA MUNICIPAL DE SANTA SOFIA - BOYACÁ</t>
  </si>
  <si>
    <t>10131 ALCALDÍA MUNICIPAL DE SORA - BOYACÁ</t>
  </si>
  <si>
    <t>10132 ALCALDÍA MUNICIPAL DE SORACA - BOYACÁ</t>
  </si>
  <si>
    <t>10133 ALCALDÍA MUNICIPAL DE SOTAQUIRA - BOYACÁ</t>
  </si>
  <si>
    <t>10134 ALCALDÍA MUNICIPAL DE TIBASOSA - BOYACÁ</t>
  </si>
  <si>
    <t>10138 ALCALDÍA MUNICIPAL DE PESCA - BOYACÁ</t>
  </si>
  <si>
    <t>10139 ALCALDÍA MUNICIPAL DE CHIQUINQUIRA - BOYACÁ</t>
  </si>
  <si>
    <t>10140 ALCALDÍA MUNICIPAL DE TUNJA - BOYACÁ</t>
  </si>
  <si>
    <t>10142 ALCALDÍA MUNICIPAL DE AQUITANIA - BOYACÁ</t>
  </si>
  <si>
    <t>10143 ALCALDÍA MUNICIPAL DE ARCABUCO - BOYACÁ</t>
  </si>
  <si>
    <t>10144 ALCALDÍA MUNICIPAL DE BELEN - BOYACÁ</t>
  </si>
  <si>
    <t>10145 ALCALDÍA MUNICIPAL DE BERBEO - BOYACÁ</t>
  </si>
  <si>
    <t>10146 ALCALDÍA MUNICIPAL DE BETEITIVA - BOYACÁ</t>
  </si>
  <si>
    <t>10147 ALCALDÍA MUNICIPAL DE BOAVITA - BOYACÁ</t>
  </si>
  <si>
    <t>10148 ALCALDÍA MUNICIPAL DE BOYACÁ - BOYACÁ</t>
  </si>
  <si>
    <t>10149 ALCALDÍA MUNICIPAL DE BUENAVISTA - BOYACÁ</t>
  </si>
  <si>
    <t>10150 ALCALDÍA MUNICIPAL DE CAMPOHERMOSO - BOYACÁ</t>
  </si>
  <si>
    <t>10151 ALCALDÍA MUNICIPAL DE CERINZA - BOYACÁ</t>
  </si>
  <si>
    <t>10152 ALCALDÍA MUNICIPAL DE CIENEGA - BOYACÁ</t>
  </si>
  <si>
    <t>10153 ALCALDÍA MUNICIPAL DE COPER - BOYACÁ</t>
  </si>
  <si>
    <t>10154 ALCALDÍA MUNICIPAL DE CORRALES - BOYACÁ</t>
  </si>
  <si>
    <t>10155 ALCALDÍA MUNICIPAL DE COVARACHIA - BOYACÁ</t>
  </si>
  <si>
    <t>10156 ALCALDÍA MUNICIPAL DE CUBARA - BOYACÁ</t>
  </si>
  <si>
    <t>10157 ALCALDÍA MUNICIPAL DE CUCAITA - BOYACÁ</t>
  </si>
  <si>
    <t>10158 ALCALDÍA MUNICIPAL DE CHINAVITA - BOYACÁ</t>
  </si>
  <si>
    <t>10159 ALCALDÍA MUNICIPAL DE CHIQUIZA (SAN PEDRO DE IGUAQUE) - BOYACÁ</t>
  </si>
  <si>
    <t>10161 ALCALDÍA MUNICIPAL DE CHITA - BOYACÁ</t>
  </si>
  <si>
    <t>10162 ALCALDÍA MUNICIPAL DE CHITARAQUE - BOYACÁ</t>
  </si>
  <si>
    <t>10163 ALCALDÍA MUNICIPAL DE CHIVOR - BOYACÁ</t>
  </si>
  <si>
    <t>10165 ALCALDÍA MUNICIPAL DE EL COCUY - BOYACÁ</t>
  </si>
  <si>
    <t>10166 ALCALDÍA MUNICIPAL DE EL ESPINO - BOYACÁ</t>
  </si>
  <si>
    <t>10167 ALCALDÍA MUNICIPAL DE FLORESTA - BOYACÁ</t>
  </si>
  <si>
    <t>10169 ALCALDÍA MUNICIPAL DE GUACAMAYAS - BOYACÁ</t>
  </si>
  <si>
    <t>10170 ALCALDÍA MUNICIPAL DE GUATEQUE - BOYACÁ</t>
  </si>
  <si>
    <t>10171 ALCALDÍA MUNICIPAL DE GUAYATÁ - BOYACÁ</t>
  </si>
  <si>
    <t>10173 ALCALDÍA MUNICIPAL DE GUICAN - BOYACÁ</t>
  </si>
  <si>
    <t>10174 ALCALDÍA MUNICIPAL DE IZA - BOYACÁ</t>
  </si>
  <si>
    <t>10175 ALCALDÍA MUNICIPAL DE JENESANO - BOYACÁ</t>
  </si>
  <si>
    <t>10176 ALCALDÍA MUNICIPAL DE JERICO - BOYACÁ</t>
  </si>
  <si>
    <t>10177 ALCALDÍA MUNICIPAL DE LA CAPILLA - BOYACÁ</t>
  </si>
  <si>
    <t>10178 ALCALDÍA MUNICIPAL DE LA UVITA - BOYACÁ</t>
  </si>
  <si>
    <t>10179 ALCALDÍA MUNICIPAL DE LA VICTORIA - BOYACÁ</t>
  </si>
  <si>
    <t>10180 ALCALDÍA MUNICIPAL DE LABRANZAGRANDE - BOYACÁ</t>
  </si>
  <si>
    <t>10181 ALCALDÍA MUNICIPAL DE MACANAL - BOYACÁ</t>
  </si>
  <si>
    <t>10183 ALCALDÍA MUNICIPAL DE MIRAFLORES - BOYACÁ</t>
  </si>
  <si>
    <t>10184 ALCALDÍA MUNICIPAL DE MONGUA - BOYACÁ</t>
  </si>
  <si>
    <t>10185 ALCALDÍA MUNICIPAL DE MONGUI - BOYACÁ</t>
  </si>
  <si>
    <t>10186 ALCALDÍA MUNICIPAL DE MONIQUIRA - BOYACÁ</t>
  </si>
  <si>
    <t>10187 ALCALDÍA MUNICIPAL DE MOTAVITA - BOYACÁ</t>
  </si>
  <si>
    <t>10188 ALCALDÍA MUNICIPAL DE MUZO - BOYACÁ</t>
  </si>
  <si>
    <t>10189 ALCALDÍA MUNICIPAL DE NOBSA - BOYACÁ</t>
  </si>
  <si>
    <t>10190 ALCALDÍA MUNICIPAL DE NUEVO COLON - BOYACÁ</t>
  </si>
  <si>
    <t>10191 ALCALDÍA MUNICIPAL DE OICATA - BOYACÁ</t>
  </si>
  <si>
    <t>10192 ALCALDÍA MUNICIPAL DE OTANCHE - BOYACÁ</t>
  </si>
  <si>
    <t>10193 ALCALDÍA MUNICIPAL DE PACHAVITA - BOYACÁ</t>
  </si>
  <si>
    <t>10194 ALCALDÍA MUNICIPAL DE PAEZ - BOYACÁ</t>
  </si>
  <si>
    <t>10195 ALCALDÍA MUNICIPAL DE PAIPA - BOYACÁ</t>
  </si>
  <si>
    <t>10196 ALCALDÍA MUNICIPAL DE PAJARITO - BOYACÁ</t>
  </si>
  <si>
    <t>10197 ALCALDÍA MUNICIPAL DE PANQUEBA - BOYACÁ</t>
  </si>
  <si>
    <t>10198 ALCALDÍA MUNICIPAL DE PAUNA - BOYACÁ</t>
  </si>
  <si>
    <t>10199 ALCALDÍA MUNICIPAL DE PAYA - BOYACÁ</t>
  </si>
  <si>
    <t>10200 ALCALDÍA MUNICIPAL DE PAZ DE RIO - BOYACÁ</t>
  </si>
  <si>
    <t>10201 ALCALDÍA MUNICIPAL DE PISBA - BOYACÁ</t>
  </si>
  <si>
    <t>10202 ALCALDÍA MUNICIPAL DE QUIPAMA - BOYACÁ</t>
  </si>
  <si>
    <t>10203 ALCALDÍA MUNICIPAL DE RAMIRIQUI - BOYACÁ</t>
  </si>
  <si>
    <t>10204 ALCALDÍA MUNICIPAL DE RAQUIRA - BOYACÁ</t>
  </si>
  <si>
    <t>10205 ALCALDÍA MUNICIPAL DE RONDON - BOYACÁ</t>
  </si>
  <si>
    <t>10206 ALCALDÍA MUNICIPAL DE SABOYA - BOYACÁ</t>
  </si>
  <si>
    <t>10207 ALCALDÍA MUNICIPAL DE SACHICA - BOYACÁ</t>
  </si>
  <si>
    <t>10208 ALCALDÍA MUNICIPAL DE SAMACA - BOYACÁ</t>
  </si>
  <si>
    <t>10209 ALCALDÍA MUNICIPAL DE SAN EDUARDO - BOYACÁ</t>
  </si>
  <si>
    <t>10210 ALCALDÍA MUNICIPAL DE SAN JOSE DE PARE - BOYACÁ</t>
  </si>
  <si>
    <t>10212 ALCALDÍA MUNICIPAL DE SAN MATEO - BOYACÁ</t>
  </si>
  <si>
    <t>10213 ALCALDÍA MUNICIPAL DE SAN PABLO DE BORBUR - BOYACÁ</t>
  </si>
  <si>
    <t>10214 ALCALDÍA MUNICIPAL DE SANTA MARIA - BOYACÁ</t>
  </si>
  <si>
    <t>10215 ALCALDÍA MUNICIPAL DE SANTA ROSA DE VITERBO - BOYACÁ</t>
  </si>
  <si>
    <t>10216 ALCALDÍA MUNICIPAL DE SANTANA - BOYACÁ</t>
  </si>
  <si>
    <t>10217 ALCALDÍA MUNICIPAL DE SATIVANORTE - BOYACÁ</t>
  </si>
  <si>
    <t>10218 ALCALDÍA MUNICIPAL DE SATIVASUR - BOYACÁ</t>
  </si>
  <si>
    <t>10219 ALCALDÍA MUNICIPAL DE SIACHOQUE - BOYACÁ</t>
  </si>
  <si>
    <t>10220 ALCALDÍA MUNICIPAL DE SOATA - BOYACÁ</t>
  </si>
  <si>
    <t>10221 ALCALDÍA MUNICIPAL DE SOCOTA - BOYACÁ</t>
  </si>
  <si>
    <t>10222 ALCALDÍA MUNICIPAL DE SOCHA - BOYACÁ</t>
  </si>
  <si>
    <t>10224 ALCALDÍA MUNICIPAL DE SOMONDOCO - BOYACÁ</t>
  </si>
  <si>
    <t>10225 ALCALDÍA MUNICIPAL DE SUSACON - BOYACÁ</t>
  </si>
  <si>
    <t>10226 ALCALDÍA MUNICIPAL DE SUTAMARCHAN - BOYACÁ</t>
  </si>
  <si>
    <t>10227 ALCALDÍA MUNICIPAL DE SUTATENZA - BOYACÁ</t>
  </si>
  <si>
    <t>10228 ALCALDÍA MUNICIPAL DE TASCO - BOYACÁ</t>
  </si>
  <si>
    <t>10229 ALCALDÍA MUNICIPAL DE TENZA - BOYACÁ</t>
  </si>
  <si>
    <t>10230 ALCALDÍA MUNICIPAL DE TIBANA - BOYACÁ</t>
  </si>
  <si>
    <t>10231 ALCALDÍA MUNICIPAL DE TINJACA - BOYACÁ</t>
  </si>
  <si>
    <t>10232 ALCALDÍA MUNICIPAL DE TIPACOQUE - BOYACÁ</t>
  </si>
  <si>
    <t>10233 ALCALDÍA MUNICIPAL DE TOCA - BOYACÁ</t>
  </si>
  <si>
    <t>10234 ALCALDÍA MUNICIPAL DE TOGUI - BOYACÁ</t>
  </si>
  <si>
    <t>10235 ALCALDÍA MUNICIPAL DE TOPAGA - BOYACÁ</t>
  </si>
  <si>
    <t>10236 ALCALDÍA MUNICIPAL DE TOTA - BOYACÁ</t>
  </si>
  <si>
    <t>10237 ALCALDÍA MUNICIPAL DE TUNUNGUA - BOYACÁ</t>
  </si>
  <si>
    <t>10239 ALCALDÍA MUNICIPAL DE TUTA - BOYACÁ</t>
  </si>
  <si>
    <t>10240 ALCALDÍA MUNICIPAL DE TUTASA - BOYACÁ</t>
  </si>
  <si>
    <t>10242 ALCALDÍA MUNICIPAL DE VENTAQUEMADA - BOYACÁ</t>
  </si>
  <si>
    <t>10243 ALCALDÍA MUNICIPAL DE VILLA DE LEYVA - BOYACÁ</t>
  </si>
  <si>
    <t>10244 ALCALDÍA MUNICIPAL DE VIRACACHA - BOYACÁ</t>
  </si>
  <si>
    <t>10246 GOBERNACIÓN DEL DEPARTAMENTO DE BOYACA</t>
  </si>
  <si>
    <t>10248 ALCALDÍA MUNICIPAL DE PUERTO WILCHES - SANTANDER</t>
  </si>
  <si>
    <t>10250 ALCALDÍA MUNICIPAL DE SAN GIL - SANTANDER</t>
  </si>
  <si>
    <t>10260 GOBERNACIÓN DEL DEPARTAMENTO DE SUCRE</t>
  </si>
  <si>
    <t>10267 ALCALDÍA MUNICIPAL DE MIRAFLORES - GUAVIARE</t>
  </si>
  <si>
    <t>10268 ALCALDÍA MUNICIPAL DE EL RETORNO - GUAVIARE</t>
  </si>
  <si>
    <t>10269 ALCALDÍA MUNICIPAL DE CALAMAR - GUAVIARE</t>
  </si>
  <si>
    <t>10275 ALCALDÍA MUNICIPAL DE SAN MARTIN - META</t>
  </si>
  <si>
    <t>10277 ALCALDÍA MUNICIPAL DE CONCEPCION - ANTIOQUIA</t>
  </si>
  <si>
    <t>10314 ALCALDÍA MUNICIPAL DE COVEÑAS - SUCRE</t>
  </si>
  <si>
    <t>10318 ALCALDÍA MUNICIPAL DE CHIMA - CÓRDOBA</t>
  </si>
  <si>
    <t>10327 ALCALDÍA MUNICIPAL DE RIO QUITO - CHOCÓ</t>
  </si>
  <si>
    <t>10330 ALCALDÍA MUNICIPAL DE SAN ONOFRE - SUCRE</t>
  </si>
  <si>
    <t>10332 GOBERNACIÓN DEL DEPARTAMENTO DE CUNDINAMARCA</t>
  </si>
  <si>
    <t>10334 ALCALDÍA MUNICIPAL DE VALPARAISO - CAQUETÁ</t>
  </si>
  <si>
    <t>10335 ALCALDÍA MUNICIPAL DE CURILLO - CAQUETÁ</t>
  </si>
  <si>
    <t>10336 ALCALDÍA MUNICIPAL DE EL DONCELLO - CAQUETÁ</t>
  </si>
  <si>
    <t>10337 ALCALDÍA MUNICIPAL DE SOLITA - CAQUETÁ</t>
  </si>
  <si>
    <t>10339 ALCALDÍA MUNICIPAL DE PUERTO CONCORDIA - META</t>
  </si>
  <si>
    <t>10440 ALCALDÍA MUNICIPAL DE SAN JUAN DE ARAMA - META</t>
  </si>
  <si>
    <t>10441 ALCALDÍA MUNICIPAL DE EL ROSARIO - NARIÑO</t>
  </si>
  <si>
    <t>10442 ALCALDÍA MUNICIPAL DE EL TABLON DE GOMEZ - NARIÑO</t>
  </si>
  <si>
    <t>10444 ALCALDÍA MUNICIPAL DE POLICARPA - NARIÑO</t>
  </si>
  <si>
    <t>10445 ALCALDÍA MUNICIPAL DE COLON (GENOVA) - NARIÑO</t>
  </si>
  <si>
    <t>10446 ALCALDÍA MUNICIPAL DE LA ESPERANZA - NORTE DE SANTANDER</t>
  </si>
  <si>
    <t>10447 ALCALDÍA MUNICIPAL DE SAN CALIXTO - NORTE DE SANTANDER</t>
  </si>
  <si>
    <t>10448 ALCALDÍA MUNICIPAL DE VILLA CARO - NORTE DE SANTANDER</t>
  </si>
  <si>
    <t>10450 ALCALDÍA MUNICIPAL DE CALDAS - BOYACÁ</t>
  </si>
  <si>
    <t>10451 ALCALDÍA MUNICIPAL DE BRICEÑO - BOYACÁ</t>
  </si>
  <si>
    <t>10452 ALCALDÍA MUNICIPAL DE EL PAUJIL - CAQUETÁ</t>
  </si>
  <si>
    <t>10454 ALCALDÍA MUNICIPAL DE UNGUIA - CHOCÓ</t>
  </si>
  <si>
    <t>10455 ALCALDÍA MUNICIPAL DE LOS PALMITOS - SUCRE</t>
  </si>
  <si>
    <t>10456 ALCALDÍA MUNICIPAL DE SAN LORENZO - NARIÑO</t>
  </si>
  <si>
    <t>10457 ALCALDÍA MUNICIPAL DE SOLANO - CAQUETÁ</t>
  </si>
  <si>
    <t>10458 ALCALDÍA MUNICIPAL DE MILAN - CAQUETÁ</t>
  </si>
  <si>
    <t>10472 ALCALDÍA MUNICIPAL DE COLON - PUTUMAYO</t>
  </si>
  <si>
    <t>10473 ALCALDÍA MUNICIPAL DE PUERTO ASIS - PUTUMAYO</t>
  </si>
  <si>
    <t>10493 ALCALDÍA MUNICIPAL DE SINCELEJO - SUCRE</t>
  </si>
  <si>
    <t>10495 ALCALDÍA MUNICIPAL DE COROZAL - SUCRE</t>
  </si>
  <si>
    <t>10497 ALCALDÍA MUNICIPAL DE COLOSO/RICAURTE - SUCRE</t>
  </si>
  <si>
    <t>10499 ALCALDÍA MUNICIPAL DE CHALAN - SUCRE</t>
  </si>
  <si>
    <t>10500 ALCALDÍA MUNICIPAL DE GUARANDA - SUCRE</t>
  </si>
  <si>
    <t>10502 ALCALDÍA MUNICIPAL DE SAMPUES - SUCRE</t>
  </si>
  <si>
    <t>10504 ALCALDÍA MUNICIPAL DE SAN MARCOS - SUCRE</t>
  </si>
  <si>
    <t>10513 ALCALDÍA MUNICIPAL DE PINCHOTE - SANTANDER</t>
  </si>
  <si>
    <t>10515 ALCALDÍA MUNICIPAL DE CABRERA - SANTANDER</t>
  </si>
  <si>
    <t>10517 ALCALDÍA MUNICIPAL DE CHIMA - SANTANDER</t>
  </si>
  <si>
    <t>10518 ALCALDÍA MUNICIPAL DE CIMITARRA - SANTANDER</t>
  </si>
  <si>
    <t>10521 ALCALDÍA MUNICIPAL DE GIRON - SANTANDER</t>
  </si>
  <si>
    <t>10524 ALCALDÍA MUNICIPAL DE SAN JOSE DE URE - CÓRDOBA</t>
  </si>
  <si>
    <t>10526 ALCALDÍA MUNICIPAL DE CUMBITARA - NARIÑO</t>
  </si>
  <si>
    <t>10527 ALCALDÍA MUNICIPAL DE PAICOL - HUILA</t>
  </si>
  <si>
    <t>10532 ALCALDÍA MUNICIPAL DE FUENTE DE ORO - META</t>
  </si>
  <si>
    <t>10533 ALCALDÍA MUNICIPAL DE PUERTO LLERAS - META</t>
  </si>
  <si>
    <t>10534 ALCALDÍA MUNICIPAL DE EL CASTILLO - META</t>
  </si>
  <si>
    <t>10535 ALCALDÍA MUNICIPAL DE PENSILVANIA - CALDAS</t>
  </si>
  <si>
    <t>10539 ALCALDÍA MUNICIPAL DE VITERBO - CALDAS</t>
  </si>
  <si>
    <t>10590 ALCALDÍA MUNICIPAL DE TIBU - NORTE DE SANTANDER</t>
  </si>
  <si>
    <t>10594 ALCALDÍA MUNICIPAL DE OCAÑA - NORTE DE SANTANDER</t>
  </si>
  <si>
    <t>10600 ALCALDÍA MUNICIPAL DE GUATICA - RISARALDA</t>
  </si>
  <si>
    <t>10626 ALCALDÍA MUNICIPAL DE MISTRATO - RISARALDA</t>
  </si>
  <si>
    <t>10635 ALCALDÍA MUNICIPAL DE SANTA ROSA DE CABAL - RISARALDA</t>
  </si>
  <si>
    <t>10651 ALCALDÍA MUNICIPAL DE PROVIDENCIA - SAN ANDRES</t>
  </si>
  <si>
    <t>10660 ALCALDÍA MUNICIPAL DE MONTERIA - CÓRDOBA</t>
  </si>
  <si>
    <t>10681 ALCALDÍA MUNICIPAL DE LETICIA - AMAZONAS</t>
  </si>
  <si>
    <t>10709 ALCALDÍA MUNICIPAL DE TUCHIN - CÓRDOBA</t>
  </si>
  <si>
    <t>10725 ALCALDÍA MUNICIPAL DE GARAGOA - BOYACÁ</t>
  </si>
  <si>
    <t>10731 ALCALDÍA MUNICIPAL DE UMBITA - BOYACÁ</t>
  </si>
  <si>
    <t>10733 ALCALDÍA MUNICIPAL DE TURMEQUE - BOYACÁ</t>
  </si>
  <si>
    <t>10739 ALCALDÍA MUNICIPAL DE SOGAMOSO - BOYACÁ</t>
  </si>
  <si>
    <t>10743 ALCALDÍA MUNICIPAL DE DUITAMA - BOYACÁ</t>
  </si>
  <si>
    <t>10748 ALCALDÍA MUNICIPAL DE CHISCAS - BOYACÁ</t>
  </si>
  <si>
    <t>10751 ALCALDÍA MUNICIPAL DE SAN LUIS DE GACENO - BOYACÁ</t>
  </si>
  <si>
    <t>10753 ALCALDÍA MUNICIPAL DE SANTA CRUZ DE LORICA - CÓRDOBA</t>
  </si>
  <si>
    <t>10756 ALCALDÍA MUNICIPAL DE OBANDO - VALLE DEL CAUCA</t>
  </si>
  <si>
    <t>10763 ALCALDÍA MUNICIPAL DE CURUMANI - CESAR</t>
  </si>
  <si>
    <t>10767 ALCALDÍA MUNICIPAL DE GAMARRA - CESAR</t>
  </si>
  <si>
    <t>10772 ALCALDÍA MUNICIPAL DE EL PASO - CESAR</t>
  </si>
  <si>
    <t>10776 ALCALDÍA MUNICIPAL DE SAN DIEGO - CESAR</t>
  </si>
  <si>
    <t>10783 ALCALDÍA MUNICIPAL DE PUEBLO BELLO - CESAR</t>
  </si>
  <si>
    <t>10790 ALCALDÍA MUNICIPAL DE MANAURE BALCON DEL CESAR - CESAR</t>
  </si>
  <si>
    <t>10796 ALCALDÍA MUNICIPAL DE RIO DE ORO - CESAR</t>
  </si>
  <si>
    <t>10798 ALCALDÍA MUNICIPAL DE GONZALEZ - CESAR</t>
  </si>
  <si>
    <t>10802 ALCALDÍA MUNICIPAL DE LA JAGUA DE IBIRICO - CESAR</t>
  </si>
  <si>
    <t>10808 ALCALDÍA MUNICIPAL DE SAN ALBERTO - CESAR</t>
  </si>
  <si>
    <t>10815 ALCALDÍA MUNICIPAL DE PAILITAS - CESAR</t>
  </si>
  <si>
    <t>10817 ALCALDÍA MUNICIPAL DE BOSCONIA - CESAR</t>
  </si>
  <si>
    <t>10825 ALCALDÍA MUNICIPAL DE SAN MARTIN - CESAR</t>
  </si>
  <si>
    <t>10829 ALCALDÍA MUNICIPAL DE TAMALAMEQUE - CESAR</t>
  </si>
  <si>
    <t>10838 ALCALDÍA MUNICIPAL DE AGUACHICA - CESAR</t>
  </si>
  <si>
    <t>10841 ALCALDÍA MUNICIPAL DE PELAYA - CESAR</t>
  </si>
  <si>
    <t>10847 ALCALDÍA MUNICIPAL DE ASTREA - CESAR</t>
  </si>
  <si>
    <t>10851 ALCALDÍA MUNICIPAL DE EL COPEY - CESAR</t>
  </si>
  <si>
    <t>10857 ALCALDÍA MUNICIPAL DE LA PAZ (ROBLES) - CESAR</t>
  </si>
  <si>
    <t>10863 ALCALDÍA MUNICIPAL DE ACACIAS - META</t>
  </si>
  <si>
    <t>10866 ALCALDÍA MUNICIPAL DE GUAMAL - META</t>
  </si>
  <si>
    <t>10867 ALCALDÍA MUNICIPAL DE LEJANIAS - META</t>
  </si>
  <si>
    <t>10868 ALCALDÍA MUNICIPAL DE PUERTO RICO - META</t>
  </si>
  <si>
    <t>10869 ALCALDÍA MUNICIPAL DE BARBOSA - SANTANDER</t>
  </si>
  <si>
    <t>10873 ALCALDÍA MUNICIPAL DE MOLAGAVITA - SANTANDER</t>
  </si>
  <si>
    <t>10874 GOBERNACIÓN DEL DEPARTAMENTO DEL ATLANTICO</t>
  </si>
  <si>
    <t>10881 ALCALDÍA MUNICIPAL DE SAN VICENTE DEL CAGUAN - CAQUETÁ</t>
  </si>
  <si>
    <t>10882 ALCALDÍA MUNICIPAL DE PUERTO RICO - CAQUETÁ</t>
  </si>
  <si>
    <t>10883 ALCALDÍA MUNICIPAL DE CARTAGENA DEL CHAIRA - CAQUETÁ</t>
  </si>
  <si>
    <t>10888 ALCALDÍA MUNICIPAL DE SUAITA - SANTANDER</t>
  </si>
  <si>
    <t>10889 ALCALDÍA MUNICIPAL DE CUMARIBO - VICHADA</t>
  </si>
  <si>
    <t>10890 ALCALDÍA MUNICIPAL DE SANTA ROSALIA - VICHADA</t>
  </si>
  <si>
    <t>10891 ALCALDÍA MUNICIPAL DE LA PRIMAVERA - VICHADA</t>
  </si>
  <si>
    <t>10892 ALCALDÍA MUNICIPAL DE CHOACHI - CUNDINAMARCA</t>
  </si>
  <si>
    <t>10904 ALCALDÍA MUNICIPAL DE BETULIA - SANTANDER</t>
  </si>
  <si>
    <t>10905 ALCALDÍA MUNICIPAL DE BELEN DE BAJIRA - CHOCÓ</t>
  </si>
  <si>
    <t>10907 ALCALDÍA MUNICIPAL DE SANTA MARTA - MAGDALENA</t>
  </si>
  <si>
    <t>10928 ALCALDÍA MUNICIPAL DE NOROSI - BOLÍVAR</t>
  </si>
  <si>
    <t>10931 ALCALDÍA MUNICIPAL DE CAUCASIA - ANTIOQUIA</t>
  </si>
  <si>
    <t>10932 ALCALDÍA MUNICIPAL DE TITIRIBÍ - ANTIOQUIA</t>
  </si>
  <si>
    <t>10933 ALCALDÍA MUNICIPAL DE ITUANGO - ANTIOQUIA</t>
  </si>
  <si>
    <t>10934 ALCALDÍA MUNICIPAL DE COPACABANA - ANTIOQUIA</t>
  </si>
  <si>
    <t>10937 ALCALDÍA MUNICIPAL DE RIONEGRO - ANTIOQUIA</t>
  </si>
  <si>
    <t>20000 ALCALDÍA MUNICIPAL DE PUERTO NARIÑO - AMAZONAS</t>
  </si>
  <si>
    <t>20001 ALCALDÍA MUNICIPAL DE MARIPI - BOYACÁ</t>
  </si>
  <si>
    <t>20002 ALCALDÍA MUNICIPAL DE ZETAQUIRA - BOYACÁ</t>
  </si>
  <si>
    <t>20003 ALCALDÍA MUNICIPAL DE MORELIA - CAQUETÁ</t>
  </si>
  <si>
    <t>20004 ALCALDÍA MUNICIPAL DE SAN JOSE DEL FRAGUA - CAQUETÁ</t>
  </si>
  <si>
    <t>20005 ALCALDÍA MUNICIPAL DE GUACHENE - CAUCA</t>
  </si>
  <si>
    <t>20006 ALCALDÍA MUNICIPAL DE CHIRIGUANA - CESAR</t>
  </si>
  <si>
    <t>20007 ALCALDÍA MUNICIPAL DE NUEVA GRANADA - MAGDALENA</t>
  </si>
  <si>
    <t>20008 ALCALDÍA MUNICIPAL DE CABUYARO - META</t>
  </si>
  <si>
    <t>20009 ALCALDÍA MUNICIPAL DE LA MACARENA - META</t>
  </si>
  <si>
    <t>20010 ALCALDÍA MUNICIPAL DE LA URIBE - META</t>
  </si>
  <si>
    <t>20011 ALCALDÍA MUNICIPAL DE MAPIRIPAN - META</t>
  </si>
  <si>
    <t>20012 ALCALDÍA MUNICIPAL DE SAN JUANITO - META</t>
  </si>
  <si>
    <t>20013 ALCALDÍA MUNICIPAL DE ARBOLEDA (BERRUECOS) - NARIÑO</t>
  </si>
  <si>
    <t>20014 ALCALDÍA MUNICIPAL DE BUESACO - NARIÑO</t>
  </si>
  <si>
    <t>20015 ALCALDÍA MUNICIPAL DE GUALMATAN - NARIÑO</t>
  </si>
  <si>
    <t>20016 ALCALDÍA MUNICIPAL DE NARIÑO - NARIÑO</t>
  </si>
  <si>
    <t>20017 ALCALDÍA MUNICIPAL DE TANGUA - NARIÑO</t>
  </si>
  <si>
    <t>20018 CONTRALORÍA GENERAL DE LA REPÚBLICA - CGR</t>
  </si>
  <si>
    <t>500000 OTRO ENTE TERRITORIAL QUE NO ESTÉ EN EL LISTADO</t>
  </si>
  <si>
    <t>500001 NINGÚN ENTE TERRITORIAL TIENE PARTICIPACIÓN</t>
  </si>
  <si>
    <t>F25.2: TRANSFERENCIAS PRESUPUESTADAS POR RECIBIR EN LA VIGENCIA ACTUAL (cifras EN PESOS)</t>
  </si>
  <si>
    <t>0 RECURSOS A RECIBIR EN LA VIGENCIA POR TRANSFERENCIAS  DE OTRAS ENTIDADES VIGILADAS POR LA CGR (Registre cifras EN PESOS)</t>
  </si>
  <si>
    <t>SUJETO DE CONTROL DE LA CGR QUE TRANSFIERE LOS RECURSOS</t>
  </si>
  <si>
    <t>VIGENCIA DEL PRESUPUESTO DE LA TRANSFERENCIA</t>
  </si>
  <si>
    <t>VALOR APROBADO y APROPIADO DE LA TRANSFERENCIA</t>
  </si>
  <si>
    <t>OBJETO DE LA TRANSFERENCIA</t>
  </si>
  <si>
    <t>62 TEMPORAL FONDO DE FOMENTO DE FRÍJOL SOYA NACIONAL - FENALCE</t>
  </si>
  <si>
    <t>188 FIDUC COL DE COMERCIO EXTER SA -FIDUCOLDEX  FIDEICOMISO PROEXPORT COLOMBIA -</t>
  </si>
  <si>
    <t>373 """INSTITUTO TÉCNICO NAL DE COMERCIO """"SIMÓN RODRÍGUEZ"""" DE CALI"""</t>
  </si>
  <si>
    <t>441 "CENTRO DERMATOLÓGICO ""FEDERICO LLERAS ACOSTA"""</t>
  </si>
  <si>
    <t>3416 EPS PROGRAMA COMFENALCO ANTIOQUIA DE CAJA COMPENSAC FLIAR COMFENALCO ANTIOQUIA</t>
  </si>
  <si>
    <t>4711 UNIVERSIDAD DEL MAGDALENA</t>
  </si>
  <si>
    <t>5540 UNIVERSIDAD DISTRITAL - FRANCISCO JOSE DE CALDAS</t>
  </si>
  <si>
    <t>6154 UNIVERSIDAD DEL VALLE</t>
  </si>
  <si>
    <t>6714 UNIVERSIDAD DE ANTIOQUIA - UDEA</t>
  </si>
  <si>
    <t>6991 UNIVERSIDAD DE NARIÑO - UDENAR</t>
  </si>
  <si>
    <t>7268 UNIVERSIDAD DEL QUINDIO - UNIQUIDIO</t>
  </si>
  <si>
    <t>7427 UNIVERSIDAD FRANCISCO DE PAULA SANTANDER - UFPS</t>
  </si>
  <si>
    <t>7441 UNIVERSIDAD DE PAMPLONA - UP</t>
  </si>
  <si>
    <t>7520 UNIVERSIDAD DEL TOLIMA - UT</t>
  </si>
  <si>
    <t>7805 E.S.E. HOSPITAL DEPARTAMENTAL SAN ANTONIO DE PITALITO</t>
  </si>
  <si>
    <t>8224 UNIVERSIDAD DE LA GUAJIRA - UNIGUAJIRA</t>
  </si>
  <si>
    <t>9581 TRIBUNAL NACIONAL DE ÉTICA ODONTOLÓGICA - TNEO</t>
  </si>
  <si>
    <t>9584 UNIVERSIDAD INDUSTRIAL DE SANTANDER- U.I.S.</t>
  </si>
  <si>
    <t>10494 UNIVERSIDAD DE SUCRE - UNISUCRE</t>
  </si>
  <si>
    <t>11590 INSTIT ESTUDIOS DEL MIN PÚBLICO - PROCURADURÍA GENERAL DE LA NACIÓN - IEMP -</t>
  </si>
  <si>
    <t>11978 FONDO ESTABILIZACIÓN DE PRECIOS DE LOS COMBUSTIBLES - FEPC -</t>
  </si>
  <si>
    <t>11979 FONDO DE ADAPTACIÓN</t>
  </si>
  <si>
    <t>11980 ADMINISTRACIÓN COOPERATIVA DE ENTIDADES DE SALUD DE CALDAS Y QUINDÍO -COODESCA-</t>
  </si>
  <si>
    <t>11981 GOLDEN GROUP E.P.S.</t>
  </si>
  <si>
    <t>11982 MULTIMEDICA E.P.S. S.A.</t>
  </si>
  <si>
    <t>11983 PATRIM AUTÓNOMO DE REMANENTES PAR INURBE (EN LIQUIDACIÓN-FIDEICOMISO 763/2007)</t>
  </si>
  <si>
    <t>11994 AUTORIDAD NACIONAL DE ACUICULTURA Y PESCA - AUNAP -</t>
  </si>
  <si>
    <t>11995 UNIDAD DE PLANIF DE TIERRAS RURALES, ADECUAC DE TIERRAS Y USOS AGROPEC -UPRA-</t>
  </si>
  <si>
    <t>11996 AUTORIDAD NACIONAL DE LICENCIAS  AMBIENTALES - ANLA -</t>
  </si>
  <si>
    <t>11997 AGENCIA COL PARA LA REINTEGRACIÓN DE PERSONAS Y GRUPOS ALZADOS EN ARMAS - ACR -</t>
  </si>
  <si>
    <t>11998 DEPARTAMENTO ADMINISTRATIVO DIRECCIÓN NACIONAL DE INTELIGENCIA - DNI -</t>
  </si>
  <si>
    <t>11999 UNIDAD NACIONAL DE PROTECCIÓN - UNP -</t>
  </si>
  <si>
    <t>12000 UNIDAD DE SERVICIOS PENITENCIARIOS Y CARCELARIOS - SPC -</t>
  </si>
  <si>
    <t>12001 U.A.E. AGENCIA DEL INSPECTOR GRAL DE TRIBUTOS, RENTAS Y CONTRIB PARAFISC -ITRC-</t>
  </si>
  <si>
    <t>12002 E.I.C.E -ADMIN DEL MONOPOLIO RENTÍSTICO DE JUEGOS DE SUERTE Y AZAR -COLJUEGOS-</t>
  </si>
  <si>
    <t>12003 AGENCIA NACIONAL DE CONTRATACIÓN PÚBLICA - COLOMBIA COMPRA EFICIENTE</t>
  </si>
  <si>
    <t>12004 AGENCIA PRESIDENCIAL DE COOP INTERNAL DE COLOMBIA - APC COLOMBIA -</t>
  </si>
  <si>
    <t>12005 UNIDAD ADMINISTRATIVA ESPECIAL MIGRACIÓN COLOMBIA</t>
  </si>
  <si>
    <t>12006 UNIDAD DE PROYECCIÓN NORMATIVA Y ESTUDIOS DE REGULACIÓN FINANCIERA - URF -</t>
  </si>
  <si>
    <t>12007 SISTEMAS INTELIGENTES EN RED S.A.S.</t>
  </si>
  <si>
    <t>12008 UNIDAD ADMINISTRATIVA ESPECIAL DE GESTIÓN DE RESTITUCIÓN DE TIERRAS DESPOJADAS</t>
  </si>
  <si>
    <t xml:space="preserve">12009 INSTITUTO NACIONAL DE METROLOGÍA </t>
  </si>
  <si>
    <t>12010 UNIDAD NACIONAL PARA LA GESTIÓN DEL RIESGO DE DESASTRES - UNGRD -</t>
  </si>
  <si>
    <t>12011 EMPRESA NACIONAL DE RENOVACIÓN Y DESARROLLO URBANO - VIRGILIO BARCO VARGAS</t>
  </si>
  <si>
    <t>12014 CENTRO DE MEMORIA HISTÓRICA</t>
  </si>
  <si>
    <t>12015 AGENCIA NAL PARA LA SUPERAC DE LA POBREZA EXTREMA - U.A.E. ANSPE -</t>
  </si>
  <si>
    <t>12016 UNIDAD DE ATENCIÓN Y REPARACIÓN INTEGRAL A LAS VÍCTIMAS - U.A.E. -</t>
  </si>
  <si>
    <t>12017 U.A.E. PARA LA CONSOLIDACIÓN TERRITORIAL</t>
  </si>
  <si>
    <t>12018 UNIVERSIDAD DEL ATLÁNTICO - UDELA -</t>
  </si>
  <si>
    <t xml:space="preserve">12019 E.P.M. DEPARTAMENTO MÉDICO CON SEDE EN MEDELLÍN </t>
  </si>
  <si>
    <t>12022 AGENCIA NACIONAL DE MINERÍA - ANM -</t>
  </si>
  <si>
    <t>12038 TERMINAL DE TRANSPORTE DE POPAYÁN S.A.</t>
  </si>
  <si>
    <t>12408 AUTORIDAD NACIONAL DE TELEVISIÓN</t>
  </si>
  <si>
    <t>12694 CONSEJO PROFESIONAL DE BIOLOGIA - CPB -</t>
  </si>
  <si>
    <t>12695 CONSEJO PROFESIONAL DE INGENIERÍA QUÍMICA DE COLOMBIA - CPIQ -</t>
  </si>
  <si>
    <t>12696 CONSEJO PROFESIONAL DE INGENIERÍA DE PETRÓLEOS</t>
  </si>
  <si>
    <t>12697 CONSEJO PROFESIONAL DE QUIMICA - CPQ -</t>
  </si>
  <si>
    <t>999998 FORMULARIO SIN INFORMACIÓN</t>
  </si>
  <si>
    <t>F25.3: AUTORIZACIÓN DE NOTIFICACIÓN POR MEDIOS ELECTRÓNICOS</t>
  </si>
  <si>
    <t>0 AUTORIZACIÓN DE NOTIFICACIÓN POR MEDIOS ELECTRÓNICOS</t>
  </si>
  <si>
    <t>VIGENCIA TARIFA FISCAL</t>
  </si>
  <si>
    <t>AUTORIZACIÓN DE NOTIFICACIÓN</t>
  </si>
  <si>
    <t>CORREO ELECTRÓNICO 1</t>
  </si>
  <si>
    <t>CORREO ELECTRÓNICO 2</t>
  </si>
  <si>
    <t>La CGR expedirá la Resolución a través de la cual se liquida</t>
  </si>
  <si>
    <t>la tarifa de control fiscal de la vigencia, misma que</t>
  </si>
  <si>
    <t>debe ser notificada personalmente a su Representante Legal.</t>
  </si>
  <si>
    <t>Este ente de control podrá proceder a ello por medios electrónicos,</t>
  </si>
  <si>
    <t>siempre y cuando su destinatario haya aceptado dicha</t>
  </si>
  <si>
    <t>forma de notificación expresamente, de acuerdo con lo previsto</t>
  </si>
  <si>
    <t>en el art. 56 y el numeral 1° del art. 67 del Código de</t>
  </si>
  <si>
    <t>Procedimiento Administrativo y de lo Contencioso Administrativo.</t>
  </si>
  <si>
    <t>Así mismo,  me comprometo a remitir el respectivo acuse de recibo,</t>
  </si>
  <si>
    <t>una vez recibida la copia de la resolución de</t>
  </si>
  <si>
    <t>fija tarifa de control fiscal, estableciendo fecha y hora del mismo;</t>
  </si>
  <si>
    <t>sólo a partir de este momento se entenderá notificada.</t>
  </si>
  <si>
    <t>F36: GESTIÓN SUPERINTENDENCIAS</t>
  </si>
  <si>
    <t>0  INFORMACIÓN DE GESTIÓN DE LAS SUPERINTENDENCIAS: VIGILANCIA REGULACIÓN Y CONTROL</t>
  </si>
  <si>
    <t>TRÁMITE</t>
  </si>
  <si>
    <t>No. DE REQUERIMIENTOS SOLICITADOS POR TRAMITE</t>
  </si>
  <si>
    <t>No. DE REQUERIMIENTOS ATENDIDOS</t>
  </si>
  <si>
    <t>TIEMPO PROMEDIO DE TRÁMITE</t>
  </si>
  <si>
    <t>PORCENTAJE ( % ) DE ATENCIÓN DEL SERVICIO</t>
  </si>
  <si>
    <t xml:space="preserve">OBSERVACIONES </t>
  </si>
  <si>
    <t>F36.1: GESTIÓN SUPERINTENDENCIAS VIGENCIA Y CONTROL</t>
  </si>
  <si>
    <t>0 INFORMACIÓN DE LA GESTIÓN SUPERINTENDENCIAS VIGILANCIA Y CONTROL</t>
  </si>
  <si>
    <t>RELACIÓN DE LOS PROCEDIMIENTOS Y ACTIVIDADES VIGILADAS, REGULADAS Y CONTROLADAS</t>
  </si>
  <si>
    <t>No. DE ENTIDADES - PÚBLICAS</t>
  </si>
  <si>
    <t>No. DE ENTIDADES - PRIVADAS</t>
  </si>
  <si>
    <t>No. DE ENTIDADES - MIXTAS</t>
  </si>
  <si>
    <t>No. DE PROCESOS DE QUEJAS O REQUERIMIENTOS PRESENTADOS</t>
  </si>
  <si>
    <t>No. DE PROCESOS TRAMITADOS</t>
  </si>
  <si>
    <t>No. DE PROCESOS FALLADOS CON SANCIÓN</t>
  </si>
  <si>
    <t>PORCENTAJE ( % ) DE QUEJAS Y REQUERIMIENTOS ATENDIDOS</t>
  </si>
  <si>
    <t>No. DE ENTIDADES SANCIONADAS</t>
  </si>
  <si>
    <t>F39.1.1: ACTIVIDADES DE LA PARTICIPACIÓN CIUDADANA EN LA GESTIÓN DE LA ENTIDAD</t>
  </si>
  <si>
    <t>0 ACCIONES DE TRANSPARENCIA Y ACCESO A LA INFORMACIÓN PÚBLICA</t>
  </si>
  <si>
    <t>NÚMERO DE ACTIVIDADES EJECUTADAS</t>
  </si>
  <si>
    <t>PRESUPUESTO EJECUTADO EN LAS ACTIVIDADES</t>
  </si>
  <si>
    <t>RUBRO PRESUPUESTAL DE LA INVERSIÓN</t>
  </si>
  <si>
    <t>OBSERVACIONES Y DESCRIPCIÓN DE LAS ACTIVIDADES</t>
  </si>
  <si>
    <t>Publicaciones de información obligatoria de la entidad según normatividad aplicable</t>
  </si>
  <si>
    <t>Caracterización de la ciudadanos, organizaciones y grupos de interés</t>
  </si>
  <si>
    <t>0 ACCIONES DE PARTICIPACIÓN DE LA CIUDADANÍA EN LA GESTIÓN</t>
  </si>
  <si>
    <t>Acciones que la entidad adelantó para promover la participación ciudadana</t>
  </si>
  <si>
    <t>Actividades de la estrategia de participación ciudadana destinadas a involucrar a la ciudadanía en la gestión institucional realizadas durante la vigencia</t>
  </si>
  <si>
    <t>Actividades realizadas para promover la participación ciudadana en ejercicios de innovación abierta</t>
  </si>
  <si>
    <t>Actividades de promoción, convocatoria, acompañamiento o respuesta a ejercicios de control social a la gestión de la entidad (veedurías ciudadanas)</t>
  </si>
  <si>
    <t>Programas y/o servicios institucionales organizados por la entidad administrados y ejecutados por la comunidad</t>
  </si>
  <si>
    <t>0 ACCIONES DEL PLAN ANTICORRUPCIÓN Y ATENCIÓN AL CIUDADANO</t>
  </si>
  <si>
    <t>Actividades previstas dentro del Plan de manejo de riesgos de corrupción realizadas con participación de la ciudadanía (construcción, evaluación, seguimiento).</t>
  </si>
  <si>
    <t>Actividades de puesta en funcionamiento, mantenimiento y operación de los canales no presenciales de servicio al ciudadano</t>
  </si>
  <si>
    <t>Actividades de adecuación de los puntos presenciales de servicio al ciudadano para atención de población en situación de discapacidad</t>
  </si>
  <si>
    <t>Actividades de fortalecimiento del procedimiento de atención de peticiones, quejas, reclamos, sugerencias y denuncias</t>
  </si>
  <si>
    <t>Actividades para la definición y publicación de datos abiertos</t>
  </si>
  <si>
    <t>0 ACCIONES DE RENDICIÓN DE CUENTAS</t>
  </si>
  <si>
    <t>Actividades de identificación de las necesidades de información de la población objetivo de la entidad</t>
  </si>
  <si>
    <t>Acciones de diálogo definidas por la entidad para la Rendición de Cuentas</t>
  </si>
  <si>
    <t>Acciones desplegadas a través de los medios utilizados para divulgar la información en el proceso de rendición de cuentas</t>
  </si>
  <si>
    <t>Acciones de incentivos que se incluyeron en la estrategia de rendición de cuentas</t>
  </si>
  <si>
    <t>Actividades de análisis de la percepción de ciudadanos, usuarios o grupo de interés</t>
  </si>
  <si>
    <t>F39.1.2: ACTIVIDADES Y RESULTADOS DE LA PARTICIPACIÓN CIUDADANA EN LA GESTIÓN DE LA ENTIDAD</t>
  </si>
  <si>
    <t>0 RESULTADOS CUALITATIVOS DE LAS ACCIONES DE PARTICIPACIÓN CIUDADANA</t>
  </si>
  <si>
    <t>TOTAL</t>
  </si>
  <si>
    <t>Número de organizaciones, grupos de interés y población caracterizada como usuarios de la entidad</t>
  </si>
  <si>
    <t>Número de asistentes a actividades de promoción de la participación ciudadana</t>
  </si>
  <si>
    <t>Número de asistentes a actividades de la estrategia de participación ciudadana destinadas a involucrar a la ciudadanía en la gestión institucional realizadas durante la vigencia</t>
  </si>
  <si>
    <t>Número de participantes en actividades realizadas para promover la participación ciudadana en ejercicios de innovación abierta</t>
  </si>
  <si>
    <t>Número de convocatorias a veedurías ciudadanas y otras formas de control social en el marco de la contratación administrativa</t>
  </si>
  <si>
    <t>Número de procesos de contratación vigilados por veedurías ciudadanas y otras formas de control social</t>
  </si>
  <si>
    <t>Número de veedurías ciudadanas que han remitido derechos de petición a la entidad</t>
  </si>
  <si>
    <t>Número de observaciones presentadas por las veedurías ciudadanas u otras formas de organización social</t>
  </si>
  <si>
    <t>Número de correctivos o mejoras adoptadas por la entidad como resultado de los derechos de petición presentados por las veedurías y la ciudadanía en general</t>
  </si>
  <si>
    <t>Número iniciativas ciudadanas acogidas en la planeación interna luego realizar las actividades de promoción de participación y actividades destinadas</t>
  </si>
  <si>
    <t>Número de funcionarios que atienden directamente al público</t>
  </si>
  <si>
    <t>Número de derechos de petición recibidos por la entidad durante la vigencia</t>
  </si>
  <si>
    <t>Número de días promedio de trámite (hasta la remisión de la respuesta de fondo al peticionario) de derechos de petición durante la vigencia</t>
  </si>
  <si>
    <t>Número de participantes de acciones de diálogo definidas por la entidad para la Rendición de Cuentas</t>
  </si>
  <si>
    <t>F39.1.3: RESULTADOS DE LA PARTICIPACION CIUDADANA EN LA GESTIÓN DE LA ENTIDAD</t>
  </si>
  <si>
    <t>0 EXPERIENCIAS DE PARTICIPACIÓN CIUDADANA EN LA ENTIDAD</t>
  </si>
  <si>
    <t>RESPUESTA</t>
  </si>
  <si>
    <t>TIPO</t>
  </si>
  <si>
    <t>0 INSTANCIAS DE PARTICIPACIÓN ESPECÍFICAS CREADAS POR LEY PARA LA ENTIDAD</t>
  </si>
  <si>
    <t>1 PRESENCIAL</t>
  </si>
  <si>
    <t>2 VIRTUAL</t>
  </si>
  <si>
    <t>FILA_2</t>
  </si>
  <si>
    <t>FILA_3</t>
  </si>
  <si>
    <t>FILA_4</t>
  </si>
  <si>
    <t>FILA_5</t>
  </si>
  <si>
    <t>FILA_6</t>
  </si>
  <si>
    <t>FILA_7</t>
  </si>
  <si>
    <t>FILA_8</t>
  </si>
  <si>
    <t>FILA_9</t>
  </si>
  <si>
    <t>FILA_11</t>
  </si>
  <si>
    <t>FILA_12</t>
  </si>
  <si>
    <t>FILA_13</t>
  </si>
  <si>
    <t>FILA_14</t>
  </si>
  <si>
    <t>FILA_15</t>
  </si>
  <si>
    <t>FILA_16</t>
  </si>
  <si>
    <t>FILA_17</t>
  </si>
  <si>
    <t>FILA_18</t>
  </si>
  <si>
    <t>FILA_19</t>
  </si>
  <si>
    <t>FILA_20</t>
  </si>
  <si>
    <t>FILA_21</t>
  </si>
  <si>
    <t>FILA_22</t>
  </si>
  <si>
    <t>FILA_23</t>
  </si>
  <si>
    <t>FILA_24</t>
  </si>
  <si>
    <t>FILA_25</t>
  </si>
  <si>
    <t>FILA_26</t>
  </si>
  <si>
    <t>FILA_27</t>
  </si>
  <si>
    <t>FILA_28</t>
  </si>
  <si>
    <t>FILA_29</t>
  </si>
  <si>
    <t>FILA_30</t>
  </si>
  <si>
    <t>FILA_31</t>
  </si>
  <si>
    <t>FILA_32</t>
  </si>
  <si>
    <t>FILA_33</t>
  </si>
  <si>
    <t>FILA_34</t>
  </si>
  <si>
    <t>FILA_35</t>
  </si>
  <si>
    <t>FILA_36</t>
  </si>
  <si>
    <t>FILA_37</t>
  </si>
  <si>
    <t>FILA_38</t>
  </si>
  <si>
    <t>FILA_39</t>
  </si>
  <si>
    <t>FILA_40</t>
  </si>
  <si>
    <t>FILA_41</t>
  </si>
  <si>
    <t>FILA_42</t>
  </si>
  <si>
    <t>FILA_43</t>
  </si>
  <si>
    <t>FILA_44</t>
  </si>
  <si>
    <t>FILA_45</t>
  </si>
  <si>
    <t>FILA_46</t>
  </si>
  <si>
    <t>FILA_47</t>
  </si>
  <si>
    <t>FILA_48</t>
  </si>
  <si>
    <t>FILA_49</t>
  </si>
  <si>
    <t>FILA_50</t>
  </si>
  <si>
    <t>FILA_51</t>
  </si>
  <si>
    <t>FILA_52</t>
  </si>
  <si>
    <t>FILA_53</t>
  </si>
  <si>
    <t>FILA_54</t>
  </si>
  <si>
    <t>FILA_55</t>
  </si>
  <si>
    <t>FILA_56</t>
  </si>
  <si>
    <t>FILA_57</t>
  </si>
  <si>
    <t>FILA_58</t>
  </si>
  <si>
    <t>FILA_59</t>
  </si>
  <si>
    <t>FILA_60</t>
  </si>
  <si>
    <t>FILA_61</t>
  </si>
  <si>
    <t>FILA_62</t>
  </si>
  <si>
    <t>FILA_63</t>
  </si>
  <si>
    <t>FILA_64</t>
  </si>
  <si>
    <t>FILA_66</t>
  </si>
  <si>
    <t>FILA_68</t>
  </si>
  <si>
    <t>FILA_69</t>
  </si>
  <si>
    <t>FILA_70</t>
  </si>
  <si>
    <t>FILA_71</t>
  </si>
  <si>
    <t>FILA_72</t>
  </si>
  <si>
    <t>FILA_73</t>
  </si>
  <si>
    <t>FILA_74</t>
  </si>
  <si>
    <t>FILA_75</t>
  </si>
  <si>
    <t>FILA_76</t>
  </si>
  <si>
    <t>FILA_77</t>
  </si>
  <si>
    <t>FILA_78</t>
  </si>
  <si>
    <t>FILA_79</t>
  </si>
  <si>
    <t>FILA_81</t>
  </si>
  <si>
    <t>FILA_82</t>
  </si>
  <si>
    <t>FILA_83</t>
  </si>
  <si>
    <t>FILA_84</t>
  </si>
  <si>
    <t>FILA_85</t>
  </si>
  <si>
    <t>FILA_86</t>
  </si>
  <si>
    <t>FILA_87</t>
  </si>
  <si>
    <t>FILA_88</t>
  </si>
  <si>
    <t>FILA_89</t>
  </si>
  <si>
    <t>FILA_90</t>
  </si>
  <si>
    <t>FILA_91</t>
  </si>
  <si>
    <t>FILA_92</t>
  </si>
  <si>
    <t>FILA_96</t>
  </si>
  <si>
    <t>FILA_97</t>
  </si>
  <si>
    <t>FILA_98</t>
  </si>
  <si>
    <t>FILA_99</t>
  </si>
  <si>
    <t>FILA_100</t>
  </si>
  <si>
    <t>FILA_101</t>
  </si>
  <si>
    <t>FILA_102</t>
  </si>
  <si>
    <t>FILA_103</t>
  </si>
  <si>
    <t>FILA_104</t>
  </si>
  <si>
    <t>Gestión Estratégica</t>
  </si>
  <si>
    <t>Gestión Integral</t>
  </si>
  <si>
    <t>Gestión Judicial</t>
  </si>
  <si>
    <t>Gestión de Comunicaciones</t>
  </si>
  <si>
    <t>Gestión Información Empresarial</t>
  </si>
  <si>
    <t>Analisis Económico y de Riesgos</t>
  </si>
  <si>
    <t>Analisis Económicoy Riesgos</t>
  </si>
  <si>
    <t>Análisis Financiero Contable</t>
  </si>
  <si>
    <t>Actuaciones y Autorizaciones Admtivas</t>
  </si>
  <si>
    <t>Investigaciones Administrativas</t>
  </si>
  <si>
    <t>RégimenCambiario</t>
  </si>
  <si>
    <t>RecuperaciónEmpresarial</t>
  </si>
  <si>
    <t>Liquidadión Judicial</t>
  </si>
  <si>
    <t>Intervenidas</t>
  </si>
  <si>
    <t>Procesos Especiales</t>
  </si>
  <si>
    <t>Procesos Societarios</t>
  </si>
  <si>
    <t>Conciliación y Arbitramiento</t>
  </si>
  <si>
    <t>Gestión Contractual</t>
  </si>
  <si>
    <t>Gestión Talento Humano</t>
  </si>
  <si>
    <t>Gestión Documental</t>
  </si>
  <si>
    <t>Atención al ciudadano</t>
  </si>
  <si>
    <t>Gestión Infraestructura Fisica - Ambiental</t>
  </si>
  <si>
    <t>Gestión Infraestructura Fisica</t>
  </si>
  <si>
    <t>Gestión Infraestructura y Tecnologías de la Información</t>
  </si>
  <si>
    <t>Gestión Financiera y Contable</t>
  </si>
  <si>
    <t>Evaluación y Control</t>
  </si>
  <si>
    <t>Control Disciplinario</t>
  </si>
  <si>
    <t>Apoyo Judicial</t>
  </si>
  <si>
    <t>Materialización de riesgos de corrupción: Medir el % de riesgos de corrupción identificados por la entidad que se han materializado en un período de tiempo determinado</t>
  </si>
  <si>
    <t>Número total de riesgos materializados en el período/Número de riesgosde corrupción vigentes identificados*100</t>
  </si>
  <si>
    <t xml:space="preserve">Según lo reportado por las dependencias no se registró la materialización de ningún  riesgo de corrupción. </t>
  </si>
  <si>
    <t>Medir el porcentaje de cumplimiento de ejecución del portafolio de proyectos estratégicos para la vigencia en curso</t>
  </si>
  <si>
    <t>Número de Proyectos cumplidos/ Total de proyectos a ejecutar * 100</t>
  </si>
  <si>
    <t>Medir el cumplimiento de los eventos de socialización programados por la OAP para difundir al interior de la entidad temas asociados a la planeación estratégica.</t>
  </si>
  <si>
    <t>Número de divulgaciones ejecutadas / Número de divulgaciones programadas *100</t>
  </si>
  <si>
    <t>Apropiación del sistema de gestión integral: Evaluar el grado de conocimiento de los sistemas de gestión en los funcionarios de la Entidad</t>
  </si>
  <si>
    <t>Total funcionarios capacitados con calificación igual o superior a 75% /Total  funcionarios capacitados y evaluados</t>
  </si>
  <si>
    <t>Cierre  del ciclo de mejora: Medir el cierre de las acciones de mejoras propuesta para el sistema de gestión integral</t>
  </si>
  <si>
    <t xml:space="preserve">Número de acciones cerradas durante el periódo/Número de acciones de mejora propuestas para cierre en el periodo de medición </t>
  </si>
  <si>
    <t>Atención de solicitudes de conceptos: Medir la eficacia en la atención de las solicitudes de conceptos</t>
  </si>
  <si>
    <t>Número de conceptos respondidos en el periodo/numero de solicitudes de conceptos en obligación legal de contestar en el periodo*100</t>
  </si>
  <si>
    <t>Se cumplió con la totalidad de la emisión de coneptos  en obligación legal de contestar, esto debido al control que cada ponente lleva sobre sus consultas asignadas de acuerdo con el radicado y los términos otorgados por la legislación nacional.</t>
  </si>
  <si>
    <t>Presentación de estudios de conciliacion: Medir la eficacia en presentar estudios de conciliación al comité de conciliación y defensa judicial</t>
  </si>
  <si>
    <t>No de estudios de conciliación presentados a la Secretaría del Comité de Conciliación y Defensa Judicial/No de solicitudes de conciliación prejudicial presentadas</t>
  </si>
  <si>
    <t>Atención de demandas administrativas y de justicia ordinaria: Medir la eficacia en la atención de demandas radicadas contra la Superintendencia de Sociedades</t>
  </si>
  <si>
    <t>Consultas sobre envío de Estados Financieros atendidos: Atender en térmios las consultas sobre envío de estados financieros</t>
  </si>
  <si>
    <t>No de consultas sobre envío de estados financieros atendidas oportunamente/total de consultas sobre envío de estados financieros presentadas</t>
  </si>
  <si>
    <t>Solicitud de información financiera: Atender en términos las solicitudes de información financiera reportada a la Entidad y almacenada en los distintos sistemas</t>
  </si>
  <si>
    <t>No solicitudes información financiera atendidas oportunamente/total de solicitudes de información financiera presentadas</t>
  </si>
  <si>
    <t>Cumplimiento en la elaboración de informes: Medir la eficacia de la elaboración de los informes realizados frente a la programación</t>
  </si>
  <si>
    <t>No. de informes realizados/No. de informes programados</t>
  </si>
  <si>
    <t>Realización de eventos pedagógicos: Medir la eficacia de los eventos pedagógicos realizados frente a los programados</t>
  </si>
  <si>
    <t>No. de eventos realizados/No. de eventos programados</t>
  </si>
  <si>
    <t xml:space="preserve">Atención oportuna a consultas relacionadas con la implementación del SAGRLA/FT: Determinar si las sociedades son receptivas a la implementación del Sistema de Autocontrol y Gestión del Riesgo de Lavado de Activos y Financiación del Terrorismo – SAGRLAFT. </t>
  </si>
  <si>
    <t>Atención oportuna a consultas relacionadas con la implementación de SAGRLAFT/No. total de consultas recibidas relacionadas con la implementación de SAGRLAFT.*100</t>
  </si>
  <si>
    <t>Diagnóstico de la sociedad: Garantizar que los diganosticos de las sociedades se realicen en el tiempo oportuno</t>
  </si>
  <si>
    <t>No de sociedades con los diagnosticos realizados en el tiempo oportuno/No de sociedades con diagnostico realizado*100</t>
  </si>
  <si>
    <t>Visitas de la sociedad: Garantizar que las visitas de las sociedades se realicen en el tiempo oportuno</t>
  </si>
  <si>
    <t>No de sociedades con las visitas realizadas en el tiempo oportuno/No de sociedades con visitas realizadas*100</t>
  </si>
  <si>
    <t>Solicitudes tramitadas: Medir la eficacia de las autorizaciones o reformas administrativas tramitadas en el proceso</t>
  </si>
  <si>
    <t>Nó de solicitudes tramitadas de reforma estatutaria/total de solicitudes recibidas de reforma estatutaria*100</t>
  </si>
  <si>
    <t>Solicitudes de reforma estatutarias evaluadas: Medir la eficiencia en el cumplimiento de los tiempos establecidos para la evaluación de las solicitudes</t>
  </si>
  <si>
    <t>No de solicitudes de reforma estatutaria evaluadas dentro de los 15 días hábiles/total de solicitudes recibidas hasta 14 días hábliles del corte del periodo evaluado*100</t>
  </si>
  <si>
    <t>Número de solicitudes de cálculos actuariales tramitados dentro de los 90 días hábiles/Total de solicitudes recibidas que se deben atender en el periodo evaluado*100</t>
  </si>
  <si>
    <t>Otras solicitudes tramitadas: Medir eficiencia en la respuesta de las solicitudes que allegan al grupo</t>
  </si>
  <si>
    <t>Número de solicitudes tramitadas en tiempo oportuno del periodo evaluado/Total de solicitudes recibidas que se deben tramitar en el periodo evaluado*100</t>
  </si>
  <si>
    <t>Solicitudes de investigación atendidas: Medir la eficacia en la atención de las solicitudes de investigación</t>
  </si>
  <si>
    <t>No de solicitudes de investigación atendidas en el periodo evaluado/No de solicitudes de investigación recibidas que se deben atender en el periodo evaluado*100</t>
  </si>
  <si>
    <t>Trámite de Derechos de Petición: Medir la oportunidad en la atención de los derechos de petición que alleguen al proceso.</t>
  </si>
  <si>
    <t>Número de derechos de petición tramitados en tiempo oportuno (15 dias habiles)/Número de derechos de petición que deben ser tramitados en el periodo evaluado*100</t>
  </si>
  <si>
    <t xml:space="preserve">Resoluciones de confirmación: Propender por que las decisiones tomadas inicialmente se ajusten a la ley para que puedan ser confirmadas frente a un recurso de reposición  </t>
  </si>
  <si>
    <t>Número de resoluciones que confirman lo decidido inicialmente/Número de recursos presentados que deben ser resueltos en el periodo evaluado*100</t>
  </si>
  <si>
    <t>Investigaciones por Captación Ilegal: Medir la eficacia en la atención de las solicitudes de investigación por captación ilegal</t>
  </si>
  <si>
    <t>Número de solicitudes de investigación por captación atendidas en el periodo evaluado/Número de solicitudes de investigación por captación recibidas que se deben atender en el periodo evaluado</t>
  </si>
  <si>
    <t xml:space="preserve">Investigaciones terminadas vs proyectadas: Medir el número de solicitudes de investigación terminadas sobre las proyectadas </t>
  </si>
  <si>
    <t>Investigaciones terminadas/Investigaciones proyectadas a terminar en el semestre*100</t>
  </si>
  <si>
    <t>Radicaciones tramitadas/Radicaciones enrutadas a los grupos*100</t>
  </si>
  <si>
    <t>Atención a radicaciones de SAPAC:Medir el número de radicaciones de SAPAC recibidas en el periodo y que requerian respuesta en el periodo evaluado.</t>
  </si>
  <si>
    <t>Número de radicaciones de SAPAC atendidas en el periodo/Número de radicaciones de SAPAC recibidas en el periodo y que requerian respuesta en el periodo evaluado*100</t>
  </si>
  <si>
    <t>Se atendieron todas las radicaciones recibidas durante el periodo. Meta cumplida</t>
  </si>
  <si>
    <t>Número de respuestas evaluadas /Total  requerimientos efectuados a inversionistas  y sociedades receptoras de inversión del semestre anterior</t>
  </si>
  <si>
    <t>Cargos y archivos presentados: Establecer el número de cargos+archivos presentados en el tiempo oportuno.</t>
  </si>
  <si>
    <t>(Número de proyectos de cargos + Número de proyectos de archivos) presentados en el tiempo oportuno/(Total de proyectos de cargos + Total de proyectos de archivos recibidos) presentados*100</t>
  </si>
  <si>
    <t>Decisiones de fondo presentadas: Establecer el número de decisiones de fondo presentados en el tiempo oportuno.</t>
  </si>
  <si>
    <t>Número de proyectos de decisiones de fondo presentadas en el tiempo oportuno/Total de decisiones de fondo presentadas</t>
  </si>
  <si>
    <t>Seguimiento a Sujetos en Acuerdo de Insolvencia en Ejecución :Medir la oportunidad en el seguimiento de manera proactiva</t>
  </si>
  <si>
    <t>N°  de acuerdos con actuación dentro de cada trimestre/N° de acuerdos en ejecución*100</t>
  </si>
  <si>
    <t xml:space="preserve">Audiencias y Reunión  de acreedores:Medir el cumplimiento en la las audiencias convocadas </t>
  </si>
  <si>
    <t>No de audiencias realizadas /No de audiencias convocadas*100</t>
  </si>
  <si>
    <t>Atención en las Solicitudes: Medir el porcentaje de solicitudes al proceso de reorganización y validación estudiadas en el trimestre a evaluar.</t>
  </si>
  <si>
    <t xml:space="preserve">N° de Solicitudes con pronunciamiento/Total de Solicitudes radicadas </t>
  </si>
  <si>
    <t>Número de procesos con autos de calificación proferidos/Número de procesos inciados dentro de los 6 meses anteriores *100</t>
  </si>
  <si>
    <t>N.A.</t>
  </si>
  <si>
    <t>Número de procesos termiandos oportunamente/total de procesos terminados*100</t>
  </si>
  <si>
    <t>Número de providencias que ordenan la intervención proferidas oportunamente/número de resoluciones donde se ordena tomar la medida de intervención*100</t>
  </si>
  <si>
    <t>Número de tutelas con Resultados Favorables/Número de tutelas Interpuestas</t>
  </si>
  <si>
    <t>Estudio de demandas: Medir la capacidad que tiene el grupo para calificar las demandas</t>
  </si>
  <si>
    <t>Impulso y terminación del proceso: Medir la capacidad que tiene el grupo para impulsar y terminar procesos y para atender las solicitudes radicadas ante el grupo</t>
  </si>
  <si>
    <t>Numero de radicaciones de salida/número de radicadicaciones de entrada, excluyendo las demandas</t>
  </si>
  <si>
    <t>Calificación del servicio de conciliación: Medir la satisfacción del usuario frente al servicio de conciliación prestado por el Centro de Conciliación y Arbitramiento</t>
  </si>
  <si>
    <t>Calificación obtenida/calificación esperada*100</t>
  </si>
  <si>
    <t>Logro de acuerdos de conciliación: Determinar el procentaje de acuerdos con conciliacion logrados</t>
  </si>
  <si>
    <t>Numero de acuerdos logrados/número de casos tramitaddos con audiencia celebradas*100</t>
  </si>
  <si>
    <t>Productividad del centro de conciliación y arbitraje: Medir la productividad de los conciliadores que conforman el centro de conciliación y arbiotraje</t>
  </si>
  <si>
    <t>conciliaciones tramitadas en el trimestre/número de conciliadores activos durante el trimestre*100</t>
  </si>
  <si>
    <t>Procesos declarados desiertos: Medir del total de procesos de contratación publicados, aquellos que sean declarados desiertos</t>
  </si>
  <si>
    <t>No de procesos declarados desiertos/total procesos de selección publicados*100</t>
  </si>
  <si>
    <t>Respuesta a las solicitudes de los procesos de contratación dentro de los términos establecidos: Medir el cumplimiento de los términos establecidos para los estudios realizados según el plazo definido en el Manual de Contratación Estatal</t>
  </si>
  <si>
    <t>No de procesos con respuesta dentro de los cinco (05) días hábiles siguientes/No de procesos de contratación radicados en el Grupo de Contratos*100</t>
  </si>
  <si>
    <t>Poblamiento de planta de personal: Determinar que la entidad cuente con el número suficiente de funcionarios para el cumplimiento de funciones institucionales</t>
  </si>
  <si>
    <t>Numero total de cargos provistos/número total de cargos de planta*100</t>
  </si>
  <si>
    <t>Efectividad de la inducción institucional: Garantizar que los funcionarios nuevos en la entidad conozcan los elementos básicos para el ejercicio de la función pública en la Superintendencia de Sociedades</t>
  </si>
  <si>
    <t>Sumatoria de los puntajes obtendios en la inducción institucional/número de funcionarios posesionados</t>
  </si>
  <si>
    <t>Eficacia de las capacitaciones: Medir la eficacia de las capacitaciones ejecutadas</t>
  </si>
  <si>
    <t>Numero de funcionarios con certificación de aprobación de la capacitaicpon/total de funcionarios que se capacitaron*100</t>
  </si>
  <si>
    <t>Alistamiento para envío de radicaciones: Garantizar que todos los documentos objeto de destinatario sean enviados</t>
  </si>
  <si>
    <t>No de radicaciones procesadas para envío de correo el ultimo día del mes/total de radicaciones recibidas al penúltimo día para envío de correo</t>
  </si>
  <si>
    <t>Cumplimiento de radicaciones escaneadas: Garantizar que todas las radicaciones de entrada se digitalicen en el tiempo oportuno</t>
  </si>
  <si>
    <t>Número de radicación escaneads en el tiempo oportuno(1 día)/total de radicacines de entrada al penúltimo día del mes</t>
  </si>
  <si>
    <t>Consumo de Papel: Medir el consumo de resmas de papel en la entidad para identificar los grupos de mayor consumo por cada una de las áreas</t>
  </si>
  <si>
    <t>Satisfacción de usuarios internos: Medir el grado de satisfaciión de los usuarios internos</t>
  </si>
  <si>
    <t>Numero de usuarios internos que califican entre excelentes y bueno el servicio/número de usuaruos internos atendidos</t>
  </si>
  <si>
    <t>Satisfacción de usuarios externos: Medir el grado de satisfacción de los usuarios externos</t>
  </si>
  <si>
    <t>Número de usuarios externos que califican entre excelente y bueno el servicio/Número de usuarios externos atendidos</t>
  </si>
  <si>
    <t>Cumplimiento de multas: Garantizar que todos los actos administrativos de multas se trasladan en el término de 10 días al grupo de gestión de cobro persuasivo y coactivo</t>
  </si>
  <si>
    <t>Total actos administrativos de multa trasladados en témiano (10 días)/total actos administrativos de multa ejecutoriados</t>
  </si>
  <si>
    <t>Eficacia en la notificación de actos administrativos asignados al grupo de trabajo: Garantizar que todos los actos administrativos asignados al grupo estén debidamente notificados</t>
  </si>
  <si>
    <t>Total actos administrativos notificados/total actos administrativos asginados al grupo</t>
  </si>
  <si>
    <t>Satisfacción del cliente: Establecer el grado de satisfación del usuario</t>
  </si>
  <si>
    <t>Total clientes que califican entre excelente y bueno el servicio/total de usuarios que presentaron la encuesta</t>
  </si>
  <si>
    <t>Atención de reclamos y sugerencias: Atender en términos las quejas y reclamos presentados</t>
  </si>
  <si>
    <t>Total reclamos y sugerencias atendidos dentro de los 15 días hábiles/total de reclamos y sugerencias radicadas</t>
  </si>
  <si>
    <t>Atención de peticiones</t>
  </si>
  <si>
    <t>Tota de peticiones atendidas dentro de los terminos de Ley/Total de peticiones radicadas al grupo de ATC hasta 15 días hábiles, antes de la fecha de corte</t>
  </si>
  <si>
    <t>Satisfacción Usuario Interno: Satisfacer las necesidades de los usuarios internos, de acuerdo con la atención en el servicio que se presta</t>
  </si>
  <si>
    <t>Número de requerimientos con evaluación buena o excelente/total requerimientos atendidos*100</t>
  </si>
  <si>
    <t>Cumplimiento de mantenimiento: Garantizar el mantenimiento de la infraestructura física de la entidad</t>
  </si>
  <si>
    <t>Mantenimienrtos realizados/Mantenimientos Programados</t>
  </si>
  <si>
    <t>Eficiencia en la atención de requerimientos: Evaluar la oportunidad del servicio prestado en cada requerimiento</t>
  </si>
  <si>
    <t xml:space="preserve"> No. De requerimientos cumplidos oportunamente/No. Total de requerimientos</t>
  </si>
  <si>
    <t>Pruebas de continuiad de los servicios tecnológicos: Realizar las pruebas necesarias para la continuidad de la operación de los servicios tecnológicos en el Entidad</t>
  </si>
  <si>
    <t>Numero de pruebas de continuidad realizadas en el periodo/total de pruebas de continuidad programadas en el periodo*100</t>
  </si>
  <si>
    <t>Disponibilidad de servicios tecnológicos: Conocer la disponibiliad de la infraestructura y los servicios tecnológicos de la Entidad</t>
  </si>
  <si>
    <t>(Horas con disponibiliad de la plataforma durante un perido de tiempo N - Horas de indisponibilidad de la plataforma en el mismo periodo)/total de horas del peridodo N*100</t>
  </si>
  <si>
    <t>Cumplimiento de mantenimientos preventivos sobre la plataforma de TI: Mitigar las consecuencias de los fallos de la infraestructura, buscando prevenir incidentes</t>
  </si>
  <si>
    <t>Número de mantenimientos preventivos ejecutados en el periodo/total mantenimientos preventivos  programados en el periodo*100</t>
  </si>
  <si>
    <t>Atención de incidentes de la plataforma de TI: Solucionar de manera oportuna los incidentes de la plataforma tecnológica</t>
  </si>
  <si>
    <t>Numero de incidentes solucionados/total de incidentes reportados*100</t>
  </si>
  <si>
    <t>Atención de requerimientos: Atender de manera oportuna los requerimientos que realizan las diferentes áreas de la Superintendencia a DID</t>
  </si>
  <si>
    <t>Numero de requerimientos atendidos/total de requerimientos solicitados*100</t>
  </si>
  <si>
    <t>Implantación controles de seguridad de la información: Implantar la totalidad de los objetivos de control del anexo A de la norma ISO 27001</t>
  </si>
  <si>
    <t>Medición del recaudo: Medir el recaudo real en relación con el determinado en el derecho de liquidación del Ministerio de hacienda de tal forma que se garantice que se cuentan con los recursos suficientes para la ejecución del gasto en la presente vigencia</t>
  </si>
  <si>
    <t>RECAUDO REAL (multas+contribuciones+rendimientos financieros+cuotas partes pensionales, vivienda y otros) / RECAUDO AFORADO</t>
  </si>
  <si>
    <t xml:space="preserve">Conciliaciones con desviación: Garantizar una desviación menor al 10% en la conciliación de los tres items principales  </t>
  </si>
  <si>
    <t>Ejecución de auditorías: Evaluar el cumplimiento del Plan Anual de Auditorias aprobado por el Comité Institucional de Control Interno</t>
  </si>
  <si>
    <t>Auditorias ejecutadas/auditorias planeadas*100</t>
  </si>
  <si>
    <t>Numero de planes de mejoramiento estructurados en término/número de planes de mejoramiento a estructurad según informes de auditoría*100</t>
  </si>
  <si>
    <t>Gestión de quejas disciplinarias: Medir la oportunidad en la gestión de tramite de acuerdo a las quejas recibidas.</t>
  </si>
  <si>
    <t>Número de quejas tramitadas oportunamente/Total quejas asignadas al grupo*100</t>
  </si>
  <si>
    <t>Eficiencia en el numero de procesos decididos: Mejorar los tiempos de toma de decisiones de los procesos disciplinarios</t>
  </si>
  <si>
    <t>No. de decisiones disciplinarias proyectadas /No. de decisiones de fondo programadas *100</t>
  </si>
  <si>
    <t>Impulso de los procesos disciplinarios: Ser efectivo en las decisiones disciplinarias proyectadas</t>
  </si>
  <si>
    <t>Atención de las solicitudes de las partes: Medir la oportunidad de la atención de las solicitudes de Postal</t>
  </si>
  <si>
    <t>(Número de solicitudes atendidas en términos de postal / total de solicitudes recibidas en el período)</t>
  </si>
  <si>
    <t>Atención a derechos de petición: Medir la oportunidad de la respuesta de los derechos de petición radicados</t>
  </si>
  <si>
    <t>(Número de Derechos de Petición atendidos en términos de postal / total de Derechos de Petición recibidos en el período)</t>
  </si>
  <si>
    <t xml:space="preserve">Nivel de satisfacción del usuario externo : Medir Nivel de satisfacción del usuario externo </t>
  </si>
  <si>
    <t>Número de calificaciones con nivel superior / Total de usuarios atendidos y que calificaron el servicio</t>
  </si>
  <si>
    <t>Baranda virtual</t>
  </si>
  <si>
    <t>Consulta de sociedades</t>
  </si>
  <si>
    <t>Autorización para constituir una sociedad administradora de planes de autofinanciamiento comercial</t>
  </si>
  <si>
    <t>Investigación para determinar situación de control o de grupo empresarial</t>
  </si>
  <si>
    <t>Conciliación</t>
  </si>
  <si>
    <t xml:space="preserve">Inscripción en el Sistema de Información y (auxiliares de la justicia) </t>
  </si>
  <si>
    <t>Escisión de sociedades comerciales</t>
  </si>
  <si>
    <t>Fusión de sociedades comerciales</t>
  </si>
  <si>
    <t>Envío de información financiera</t>
  </si>
  <si>
    <t>Autorización para la emision privada de bonos</t>
  </si>
  <si>
    <t>Autorización para colocación de acciones con dividendo preferencial y sin derecho a votos y coloción de acciones privilegiadas</t>
  </si>
  <si>
    <t>Orden para reforma de las clausulas o estipulaciones de los estatutos sociales que violen normas legales</t>
  </si>
  <si>
    <t>Autorización para la normalización del pasivo pensional</t>
  </si>
  <si>
    <t>Autorización de solemnización de la reforma estatutaria</t>
  </si>
  <si>
    <t>Convocactoria a reuniones extraordinarias de asamblea general de accionistas o junta de socios</t>
  </si>
  <si>
    <t>Autorización para disminución de capital con efectivo reembolso de aportes</t>
  </si>
  <si>
    <t>Aprobación del estado financiero del inventario del patrimonio social</t>
  </si>
  <si>
    <t>Aprobación de colocacion de acciones ordinarias</t>
  </si>
  <si>
    <t>Aprobación de los estudios actuariales por pensiones de jubilación, bonos y/o títulos pensionales</t>
  </si>
  <si>
    <t xml:space="preserve">1. Contar con empresas competitivas, productivas y perdurables
</t>
  </si>
  <si>
    <t xml:space="preserve">1.1 Minimizar empresas fallidas
</t>
  </si>
  <si>
    <t>N/A</t>
  </si>
  <si>
    <t xml:space="preserve">Inteligencia de datos (supervisión preventiva con alertas tempranas
</t>
  </si>
  <si>
    <t xml:space="preserve">Pedagogía y política de supervisión para el cumplimiento normativo (compliance)
</t>
  </si>
  <si>
    <t xml:space="preserve">1.2 Facilitar la gestión y vigilancia de las empresas en Colombia
</t>
  </si>
  <si>
    <t xml:space="preserve">Promoción y Fortalecimiento del centro de arbitraje y conciliación como mecanismo óptimo para resolver conflictos societarios 
</t>
  </si>
  <si>
    <t xml:space="preserve">2. Fortalecimiento de la oferta de valor para los usuarios (más y mejores servicios)
</t>
  </si>
  <si>
    <t>2. Fortalecimiento de la oferta de valor para los usuarios (más y mejores servicios)</t>
  </si>
  <si>
    <t xml:space="preserve">2.1 Mejorar niveles de automatización y digitalización
</t>
  </si>
  <si>
    <t xml:space="preserve">Justicia digital procesos de Insolvencia
</t>
  </si>
  <si>
    <t xml:space="preserve">Automatización de procesos de apoyo de la entidad
</t>
  </si>
  <si>
    <t xml:space="preserve">2.2 Diseñar e Implementar nuevos servicios relacionados con la economía naranja
</t>
  </si>
  <si>
    <t xml:space="preserve">Promoción de los aspectos societarios y contables de la Economía Naranja
</t>
  </si>
  <si>
    <t xml:space="preserve">3. Lograr el reconocimiento y la confianza de los usuarios
</t>
  </si>
  <si>
    <t xml:space="preserve">3.1 Mejorar la calidad y cantidad de información disponible
</t>
  </si>
  <si>
    <t xml:space="preserve">Tesauros fase I (procedimiento mercantiles) etapa A
</t>
  </si>
  <si>
    <t xml:space="preserve">Fortalecer el Portal de Información Empresarial
</t>
  </si>
  <si>
    <t xml:space="preserve">4. Lograr niveles superiores de servicio, acompañamiento y atención al usuario (excelencia operacional)
</t>
  </si>
  <si>
    <t xml:space="preserve">4.1 Mejorar el modelo operativo 
de la entidad
</t>
  </si>
  <si>
    <t xml:space="preserve">Mejoramiento del  modelo operativo de la Delegatura para Procedimientos Mercantiles
</t>
  </si>
  <si>
    <t xml:space="preserve">Mejoramiento modelo operativo de la Delegatura para Procedimientos de Insolvencia
</t>
  </si>
  <si>
    <t xml:space="preserve">Sistema de soporte a la toma de decisiones en los procesos mercantiles 
</t>
  </si>
  <si>
    <t xml:space="preserve">5. Lograr un marco normativo adecuado que facilite el cumplimiento de la Misión
</t>
  </si>
  <si>
    <t xml:space="preserve">5.1 Ajustar la normatividad externa (leyes)
</t>
  </si>
  <si>
    <t xml:space="preserve">Modificación de la regulación  de insolvencia (Ley, decreto y resoluciones
</t>
  </si>
  <si>
    <t xml:space="preserve">Reforma al Régimen General de Sociedades
</t>
  </si>
  <si>
    <t xml:space="preserve">5.2 Ajustar la normatividad externa (decretos)
</t>
  </si>
  <si>
    <t xml:space="preserve">Modificación de la regulación vigente en materia del proceso de intervención por captación ilegal, masiva y habitual
</t>
  </si>
  <si>
    <t xml:space="preserve">Decreto reglamentario BIC
</t>
  </si>
  <si>
    <t xml:space="preserve">5.3 Ajustar la normatividad interna (resoluciones y circulares)
</t>
  </si>
  <si>
    <t xml:space="preserve">Actualizar la Política de Supervisión en Materia Cambiaria
</t>
  </si>
  <si>
    <t xml:space="preserve">Revisión, actualización y/o ajuste de la política de supervisión en Inspección, Vigilancia y Control 
</t>
  </si>
  <si>
    <t xml:space="preserve">Expedición de la circular correspondiente al plan de normalización de inscripciones de grupos empresariales y situaciones de control 
</t>
  </si>
  <si>
    <t xml:space="preserve">6. Construcción de una cultura de alto rendimiento
</t>
  </si>
  <si>
    <t xml:space="preserve">6.1 Fortalecer las competencias del talento humano
</t>
  </si>
  <si>
    <t xml:space="preserve">Implementación del Programa de Gestión del Cambio, Gestión del Conocimiento e Innovación
</t>
  </si>
  <si>
    <t xml:space="preserve">6.2 Contar con el mejor talento humano
</t>
  </si>
  <si>
    <t xml:space="preserve">Reingeniería de la estructura funcional y organizacional de la Entidad
</t>
  </si>
  <si>
    <t>Hoslander Adalía Sáenz Barrera</t>
  </si>
  <si>
    <t xml:space="preserve">Alertas contables, y financieras implementadas en herramienta de inteligencia artificial </t>
  </si>
  <si>
    <t>Claudia Lorela Díaz</t>
  </si>
  <si>
    <t>Salas de Conciliación adecuadas en las Intendencias Regionales.</t>
  </si>
  <si>
    <t>Piloto implementado para mejorar la gestión de los procesos de insolvencia en el Grupo de Admisiones</t>
  </si>
  <si>
    <t>Nubia Xiomara Sepulveda</t>
  </si>
  <si>
    <t>i) Capacitaciones externas e internas en Informes Empresariales en XBRL, Impuestos diferidos, Estrategias y Gobierno Corporativo, Soborno Internacional, investigación financiera, herramientas para la recuperación de activos, Facultades para la prevención del riesgo de lavado de activos y financiación del terrorismo. 
ii) Guías elaboradas y publicadas</t>
  </si>
  <si>
    <t>i) Guía Societaria y Contable de la economía naranja elaborada.
ii) Eventos de difusión de los beneficios de la economía naranja</t>
  </si>
  <si>
    <t xml:space="preserve">Erikson Valero </t>
  </si>
  <si>
    <t xml:space="preserve">Modelo de emisiones para Pyme
</t>
  </si>
  <si>
    <t xml:space="preserve">i) Propuesta de articulos sobre emisoneis de economía naranja en PND.
ii) Modelo para el Mercado Alternativo de Emisiones de Acciones e Instrumentos de Crédito para PYMES elaborado para revisión.
 </t>
  </si>
  <si>
    <t>Ingrid Deniise Zapata</t>
  </si>
  <si>
    <t xml:space="preserve">i) Diseños, análisis y elaboración de las fichas estadísticas.
ii) Diseños, análisis y elaboración de las fichas de análisis jurídico.
</t>
  </si>
  <si>
    <t>Yolima Prada</t>
  </si>
  <si>
    <t xml:space="preserve">i) Construcción vista 360 de información financiera y servicios de la Sociedades, con filtros para mostrar Situación Económica, Activos, Ingresos, Utilidades, Estado, Sector, Macro Sector, Georeferenciación,  Región, Fecha Corte
ii) Puesta en producción la vista en el espacio de la superintendencia de sociedades de la nube pública de la AWS.
</t>
  </si>
  <si>
    <t xml:space="preserve">
i) Reestructuración de Grupos de trabajo
ii) Implementación de las acciones de mejora del modelo operativo actual para lograr disminución de tiempos de sentencias y en los  
tiempos de admisión de demandas </t>
  </si>
  <si>
    <t>Mónica Tovar</t>
  </si>
  <si>
    <t xml:space="preserve">Reestructuración de Grupos de trabajo de la Delegatura para permitir la creación de nuevos jueces y con ellos un aumento en la atención de los radicados y audiencias en los procesos de insolvencia.
</t>
  </si>
  <si>
    <t>Paula Andrea Betancourt</t>
  </si>
  <si>
    <t xml:space="preserve">Presentar propuesta de Decreto modificatorio  del Decreto 1074 de 2015, que reglamenta algunos aspectos de la Ley 1116 de 2006 en temas como dar facultades al Superintendente para priorizar el trámite de procesos por circunstancias especiales y para permitir que personas jurídicas puedan actuar como auxiliares.
</t>
  </si>
  <si>
    <t xml:space="preserve">Elaborar una base normativa la cual recogía los proyectos de ley existentes, más la experiencia y conocimiento de la Superintendencia de Sociedades para detectar falencias, las contradicciones, solventarlos con una propuesta de normatividad y  socializarla  con grupos interdisciplinarios para retroalimentar el proyecto.
</t>
  </si>
  <si>
    <t>Yolanda Prada</t>
  </si>
  <si>
    <t xml:space="preserve">Presentación de proyecto de Decreto al Ministerio de Comercio, Industria y Turismo con la propuesta de reforma, para hacer más claro el procedimiento de intervención.  </t>
  </si>
  <si>
    <t>Angela Cristina Silva</t>
  </si>
  <si>
    <t>i) Presentación de proyecto de Decreto al Ministerio de Comercio, Industria y Turismo con la propuesta de reglamentación de las Sociedades de Beneficio e Interés Colectivo BIC.
Ii) Comunicaciones de doble vía con empresarios sobre el alcance de la reglamentación de las Sociedades BIC (Decreto 2046 de 2019)</t>
  </si>
  <si>
    <t>Fabio Bonilla</t>
  </si>
  <si>
    <t xml:space="preserve">Definir las instrucciones para la implementación interna de la Pólítica de Supervisión Cambiaria a través de una línea de trabajo acorde con las modificaciones de la Política y la visión institucional.
</t>
  </si>
  <si>
    <t>Camilo Franco</t>
  </si>
  <si>
    <t>Hoslander Adalí Sáenz Barrera
Santiago Orduz</t>
  </si>
  <si>
    <t xml:space="preserve">Juan Francisco Amézquita </t>
  </si>
  <si>
    <t>Hoslander Adalí Sáenz Barrera - 
Snatiago Orduz</t>
  </si>
  <si>
    <t xml:space="preserve">i) Diagnóstico de la política actual de supervisión preventiva en IVC 
ii) Ajuste y adopción de la nueva política de supervisión  orientada a la pedagogía, cumplimiento y prevención.  
</t>
  </si>
  <si>
    <t xml:space="preserve">i) Diagnóstico sobre las causas de la inobservancia del artículo 30 de la Ley 222 de 1995, frente a la normalización de conglomerados y de grupo empresarial. 
Ii) Expedición de la Circular con el plan de normalización de inscripciones de grupo empresarial.   </t>
  </si>
  <si>
    <t>La circular no fue firmada pues no se obtuvo el concepto de una entidad externa. En la vigencia 2020, se culminará el proceso.</t>
  </si>
  <si>
    <t>Vilma Patricia Ferreira</t>
  </si>
  <si>
    <t xml:space="preserve">i) Implementar el programa de Pasantías Internas certificadas. 
ii) Diseñar la herramienta de captura de información para construir una red de conocimiento
</t>
  </si>
  <si>
    <t>i) Resolución que asigna unas funciones y  redefine los grupos internos de trabajo.
ii) Resolución que modifica el Manual de Funciones y competencias en la Entidad.</t>
  </si>
  <si>
    <t>Hector Játiva</t>
  </si>
  <si>
    <t xml:space="preserve">Durante el primer semestre de 2019 se han realizado 3 eventos de divulgación de la planeación estratégica y durante el segudo semestre el Superintendente de sociedades realizó 1 charla al equipo directivo de la Entidad. </t>
  </si>
  <si>
    <t xml:space="preserve">Durante los 2 semesstres del año los funcionarios que participaron en las capacitaciones realizadas por la Oficina Asesora de Planeación que fueron evaluados y obtuvieron en su totalidad una calificación del 100%, lo que nos lleva a concluir que las capacitaciones fueron efectivas para la muestra seleccionada. </t>
  </si>
  <si>
    <t>El contratisa solicito ampliación de plazo y se va a ejecutar en la vigencia 2020</t>
  </si>
  <si>
    <t>Quedó pendiente “Elaborar proyecto de resoluciones internas para la implementación del decreto que modifica del Decreto 1074, una vez expedido por la entidad competente”. Esta actividad pasó al proyecto de 2020 que lleva el mismo nombre.</t>
  </si>
  <si>
    <t>Quedó pendiente “Implementar las mejoras realizadas a las herramientas tecnológicas utilizadas en los procedimientos de insolvencia” y “Socialización del uso de herramientas tecnológicas en los procedimientos de insolvencia”. Estas actividades pasaron al proyecto de 2020 que lleva el mismo nombre.</t>
  </si>
  <si>
    <t>Para el primer semestre de 2019 se cerrraon las 41 acciones de mejora propuestas.
Para el segundo semestre faltaron por cerrar 4 acciones, por lo que se solicitó a las dependencias responsables el cierre de las mismas.</t>
  </si>
  <si>
    <t>Se elaboraron los estudios de las solicitudes de conciliación dentro de los términos establecidos y se llevaron al comité para su decisión;  habiéndose cumplido la meta establecida. En los casos en que las solicitudes no fueron estudiadas por el Comité, se debió a que estos fueron radicados en plazo próximo a la fecha del último comité del periodo, por lo que fueron expuestas en siguiente corte por la necesidad de estudio previo para la presentación.</t>
  </si>
  <si>
    <t>No de demandas contestadas/No de demandas notificadas con vencimiento dentro del trimestre</t>
  </si>
  <si>
    <t>La meta establecida se observa cumplida, teniendo en cuenta que las contestaciones de demanda se efectuaron en término.</t>
  </si>
  <si>
    <t>Tasa de éxito procesal: Efectividad en la gestión de los procesos atendidos.</t>
  </si>
  <si>
    <t>No de procesos en contra de la entidad terminados (ejecutoriados) con fallo favorable/No. total de procesos de la entidad terminados*100</t>
  </si>
  <si>
    <t xml:space="preserve">Se presenta el cumplimiento de la meta, no obsante se reportaron dos procesos terminados con fallo en contra, pertenecientes a los radicados 2011-00193 por cambio jurisprucencial en razón a la desvinculación sin justa causa y 2015-00357 por no pago de sentencia en contra. </t>
  </si>
  <si>
    <t>Nivel de cumplimiento frente a las solicitudes de publicación de información en Intranet y página Web: Medir el nivel de cumplimiento del proceso de gestión de comunicaciones de acuerdo a las solicitudes allegadas por las demás áreas de la Entidad.</t>
  </si>
  <si>
    <t>Número de Publicaciones realizadas en Intranet y página web/Número de solicitudes de publicación en Intranet y página web en el trimestre * 100</t>
  </si>
  <si>
    <t>Volumen de publicaciones realizadas: Medir el volumen de publicaciones realizadas en twitter en el periodo evaluado.</t>
  </si>
  <si>
    <t>Número de publicaciones realizadas en twitter en el trimestre evaluado/ Meta Definida por trimestre * 100</t>
  </si>
  <si>
    <t xml:space="preserve">El indicador alcanza un 100% de cumplimiento en las solicitudes atendidas. </t>
  </si>
  <si>
    <t>Alcance logrado por la información difundida: Determinar el alcance logrado por las publicaciones realizadas en twiter.</t>
  </si>
  <si>
    <t>Número de impresiones logradas por las publicaciones realizadas en twitter en el trimestre evaluado/ Número de impresiones que se lograron en el trimestre del año inmediatamente anterior * 100</t>
  </si>
  <si>
    <t>Se evidencia que se sobrepaso la meta con un incremento tanto en el número de publicaciones como en el número de impresiones, esto debido a las estrategias implementadas por la entidad, en el fortalecimiento del proceso de comunicaciones, al asignar al equipo existente tres servidores para desarrollar las actividades del proceso, lo cual se ve reflajado en el aumento del indicador</t>
  </si>
  <si>
    <t xml:space="preserve">Se evidencia que se cumplio la meta establecida lo que implica que se han realizado publicaciones en la red social de twitter abarcando temas misionales de interés para los ciudadanos facilitando el acceso a los servicios y tramites de la Entidad. </t>
  </si>
  <si>
    <t>Se atendieron todas las consultas recibidas de los usuarios, por via telefónica, personalmente y a través del correo de efinancierios. Igualmente se dio respuesta oportuna a las solicitudes radicadas en la Entidad y recibidas por ventanilla.</t>
  </si>
  <si>
    <t xml:space="preserve">Prevención de incumplimientos mediante oficios recordatorios: Prevenir y alertar a las sociedades que no hayan remitido oportunamente los estados financieros, sobre el cumplimiento de los plazos establecidos en la Circular Externa para el envío de la información financiera, mediante oficios recordatorios de su obligación al respecto, con el fin de reducir el porcentaje de sociedades que podrían hacerse acreedoras a una multa.  </t>
  </si>
  <si>
    <t>No. de sociedades con oficios recordatorios del envío de los estados financieros, por incumplimiento en los plazos establecidos en la Circular Externa de solicitud de información financiera/No. de sociedades que incumplieron con el envío de los estados financieros en los plazos establecidos en la Circular Externa de solicitud de información financiera. * 100</t>
  </si>
  <si>
    <t xml:space="preserve">Durante el proceso de recepción de los estados financieros se realizaron cortes periódicos para establecer las sociedades que no habían remitido su información financiera el día establecio como plazo. A estas sociedades se les envíó un oficio recordatorio sobre esta obligación, para mitigar una posible sanción por este incumplimiento y a su vez ofrecer nuevamente el apoyo de la Entidad para llevar a cabo de manera exitosa la transmisión de los estados financieros de fin de ejercicio. </t>
  </si>
  <si>
    <t xml:space="preserve">Calidad de la actuación de imposición de multas: Evitar que el proceso sancionatorio incurra en errores que conduzcan a revocar el acto administrativo de sanción </t>
  </si>
  <si>
    <t xml:space="preserve">No. de resoluciones que revocan la sanción por no presentación de la información financiera requerida/No. total de resoluciones de multas por no envió oportuno del informe 01 de Estados Financieros  </t>
  </si>
  <si>
    <t xml:space="preserve">Durante el periodo analizado se impusieron 523 resoluciones de multas por incumplimiento a lo establecido en las respectivas circulares de solicitud de información financiera de fin de ejercicio, de las cuales sólo 4 fueron revocadas, cumpliéndose la meta.  </t>
  </si>
  <si>
    <t xml:space="preserve">Durante el periodo analizado,  se recibe y da respuesta al 100% de las solicitudes de  informacion financiera requeridas. </t>
  </si>
  <si>
    <t>Capacitaciones internas y externas: Eficacia de las capacitaciones frente a la programación</t>
  </si>
  <si>
    <t>N° de Capacitaciones internas o externas en temas contables realizadas/N° de Capacitaciones internas o externas programadas</t>
  </si>
  <si>
    <t xml:space="preserve">Se realizaron 21 jornadas de capacitación externa e internas, que corresponden a la programación. </t>
  </si>
  <si>
    <t>Efectividad de las Capacitaciones internas y externas: Medir la efectividad de las capacitaciones realizadas</t>
  </si>
  <si>
    <t>N° de encuestas con calificación satisfactoria por parte de los usuarios internos o externos que asistieron a las capacitaciones/Total de encuestas con calificación por parte de los usuarios internos o externos que asistieron a las capacitaciones</t>
  </si>
  <si>
    <t xml:space="preserve"> Para las capacitaciones realizadas, los aspectos generales como el diseño del programa, el 100% en promedio obtuvieron una calificación general satisfactoria</t>
  </si>
  <si>
    <t>Elaboración de Guías Contables: Orientar a los usuarios en temas contables</t>
  </si>
  <si>
    <t>N° de Guías contables elaboradas/ N° de Guías contables programadas</t>
  </si>
  <si>
    <t xml:space="preserve">Se elaboraron las 8 guías que se tenina programadas en temas como Régimen de Matrices y Subordinadas  (Estados financieros consolidados, estados financieros combinados y aplicacion del método de la participación), guía práctica de transmision y retrasmision de estados financieros; guia de contratos de colaboracion; guía de reformas estatutarias (fusiones y escisiones), entre otras. </t>
  </si>
  <si>
    <t xml:space="preserve">Se realizaron 9 estudios: las 1000 más grandes, futbol, textil, construcción, las 9000 empresas siguientes, economiá naranja, gobierno corporativo y actividades y profesiones no financieras designadas. </t>
  </si>
  <si>
    <t>Se realizaron 59 eventos sobre temas como soborno internacional, capacitación en informes empresariales, soborno internacional, capacitación en informes empresariales, Gobierno Corporativo y lavado de Activos, Divulgación guía practica de aplicación del método de la participación y preparación de estados financieros consolidados y combinados; Presentación de Expertos de FraudNet sobre experiencia de soborno internacional, entre otros.</t>
  </si>
  <si>
    <t>Se atendieron oportunamente las  97 radicaciones de consultas relacionadas con LAFT adopción voluntaria del SAGRLAFT, oficial de cumplimiento de grupo empresarial, diligenciamiento del formulario 50, inhabilidades del revisor fiscal, oficial de cumplimiento de grupo empresarial, pep´s, conflicto de interés, reconocimiento del beneficiario final, entre otras. cumpliendo con la meta.</t>
  </si>
  <si>
    <t xml:space="preserve">En el periodo evaluado,  se adelantó la evaluación de la situación financiera al 100% de las 316 sociedades asignadas para el período, en el tiempo otorgado en el documento metodológico; con especial enfasis en el impacto de las medidas adoptadas (plan de mejoramiento) diseñadas por las sociedades. 
Adicionalmente en cumplimiento de la Política de Supervisión en materia de la gestión del riesgo de insolvencia, se realizó la evaluación de la situación financiera 31 de diciembre de 2018 al 100% de las  sociedades asignadas para el período </t>
  </si>
  <si>
    <t xml:space="preserve">De las sociedades asignadas para efectuar la gestión, 22 sociedades fueron visitadas,    procedimiento mediante el cual se obtuvo la información requerida para efectuar un diagnóstico integral direccionado determinar el riesgo en que están inmersas las compañías y si cuentan con medidas de mitigación, al igual que las medidas a adoptar por parte de esta Superintendencia, en el evento de materializarse el riesgo de insolvencia. A las restantes se les solicito información necesaria para para efectuar el análisis integral de la situación. En el 100%, las tomas de información se efectuaron en el tiempo establecido por la coordinación para tal fin. </t>
  </si>
  <si>
    <t xml:space="preserve">Sociedades evaluadas: Medir el porcentaje sociedades evaluadas en el seguimiento financiero y contable frente a las sociedades asignadas programadas
</t>
  </si>
  <si>
    <t>Número de sociedades evaluadas en el periodo / Total sociedades asignadas*100</t>
  </si>
  <si>
    <t>Se adelantó la evaluación a los estados financieros a 31 de diciembre de 2018 a 316 sociedades que se encunatran en seguimiento, con especial enfasis en el impacto de las medidas adoptadas (plan de mejoramiento) diseñadas por las sociedades. 
Adicionalmente en cumplimiento de la Política de Supervisión en materia de la gestión del riesgo de insolvencia, se realizó la evaluación de la situación financiera 31 de diciembre de 2018 al 100% de las  sociedades asignadas para el período</t>
  </si>
  <si>
    <t>Impacto Gestión de riesgo de insolvencia: Categorizar las medidas adoptadas frente al riesgo de Insolvencia</t>
  </si>
  <si>
    <t>Total de medidas adoptadas por la entidad en el periodo evaluado / Numero de sociedades gestionadas en el periodo evaluado</t>
  </si>
  <si>
    <t>Durante el primer trimestre fueron gestionadas 101 sociedades, sobre las cuales se adoptaron medidas de supervisión en el 88% de las mismas, el 12 % restante aún se encuentran en proceso de análisis.
Segundo Trimerstre:  fueron gestionadas 104 sociedades, sobre las cuales se adoptaron medidas de supervisión en el 96% de las mismas, el 4% restante aún se encuentran en proceso de análisis.
Tercer Trimerstre:  fueron gestionadas 54 sociedades, sobre las cuales se adoptaron medidas de supervisión en el 96% de las mismas, el 4% restante aún se encuentran en proceso de análisis.
Cuarto Trimerstre:  fueron gestionadas 57 sociedades, sobre las cuales se adoptaron medidas de supervisión en el 100% de las mismas, es decir 57 sociedades.</t>
  </si>
  <si>
    <t xml:space="preserve">Durante el periodo evaluado se tramitaron las 49 solicitudes de reforma lo que  da cumplimiento al 100%. </t>
  </si>
  <si>
    <t xml:space="preserve">Durante el periodo se evaluaron oportunamente dentro del término de 15 días el 100% de las solicitudes de reformas estatutarias. </t>
  </si>
  <si>
    <t>Solicitudes de cálculo actuarial tramitadas: Medir la eficiencia en el cumplimiento de los tiempos establecidos para el trámite de los cálculos acturiales</t>
  </si>
  <si>
    <t>Las 355 solicitudes recibas por este tema durante la vigencia 2019 fueron atendidas oportunamente por los funcionarios del grupo .</t>
  </si>
  <si>
    <t>El grupo de trámites societarios ha tramitado en tiempo oportuno las 1661 radicaciones en temas de Derechos de petición, Tutelas, Sometimiento a Vigilancia, Convocatoria de Asambleas, Prorrogas, Actualizaciones del SIGS, para un cumplimiento del 100%.</t>
  </si>
  <si>
    <t xml:space="preserve">En la vigencia, se atendio el 93,9% de las investigaciones recibidas, cumpliendo la meta, gracias a un gran esfuerzo de la entidad que implementó acciones de mejora al proceso. </t>
  </si>
  <si>
    <t>Los 303  derechos de petición fueron atendidos en tiempo dentro del termino de los 15 días habiles.</t>
  </si>
  <si>
    <t>Durante el segundo semestre el indicador cumplió con la meta propuesta del 80%, obteniendo un 95,31% de cumplimiento, lo que permite evidenciar que los controles definidos por la delegatura propenden por que las decisiones tomadas inicialmente se ajusten a la ley, para que puedan ser confirmadas frente a dichos recursos de reposición .</t>
  </si>
  <si>
    <t xml:space="preserve">Se sobrepaso la meta del indicador de atención de las solicitudes de investigaciones por captacion, debido a que se gestionó un rezago de periodos anetriores de solicitudes. </t>
  </si>
  <si>
    <t xml:space="preserve">Se obtuvo un 110% de cumplimiento ya que las investigaciones terminadas superaron las expectativas de proyección. </t>
  </si>
  <si>
    <t>Radicaciones enrutadas y tramitadas: Garantizar que las radicaciones enrutadas a los grupos Investigaciones adminsitratdos  y de conglomerados sean tramitadas</t>
  </si>
  <si>
    <t>Operaciones de registro automático - Bien Inmueble y en sociedad: Verificar  que las operaciones realizadas cumplan con los requisitos para ser calificadas como inversión extranjera en Bien Inmueble y en sociedad.</t>
  </si>
  <si>
    <t xml:space="preserve">La meta se cumplió, porque para la evalaución de las radicaciones correspondientes a las respuestas a los requerimientos efectuados en el semestre anterior, se clasificaron por tema y por fecha de radicado. Además se hizo una jornada extra de 2 días con el apoyo de 2 funcionarios técnios del Grupo dedicados exclusivamente a los temas complejos.          </t>
  </si>
  <si>
    <t xml:space="preserve">La meta prevista se cumplió, en razón al seguimiento quincenal y mensual por etapa y fecha de caducidad que hace la Coordinación a  la entrega de los proyectos a través de correos electrónicos, inventario de procesos y grupos primarios,  Así como como a la asignación de un término operativo para el cumplimiento de esta meta (Presentar  el proyecto a menos 3 meses a la caducidad).   </t>
  </si>
  <si>
    <t xml:space="preserve">La meta prevista se cumplió, dado el seguimiento quincenal y mensual por etapa y fecha de caducidad que hace la Coordinación a  la entrega de los proyectos a través de correos electrónicos, inventario de procesos y grupos primarios . Así como como a la asignación de un término operativo para el cumplimiento de esta meta (Presentar  el proyecto a menos 3 meses a la caducidad).   </t>
  </si>
  <si>
    <t>En promedio el Grupo realizó actuación a 1.636 procesos de los 1.887 procesos, para la actuación se tuvo en cuenta los oficios, actas y autos que se profirieron en el Grupo, así como el estudio financiero de la información allegada tanto en documentos físicos o a través del aplicativo, radicados que no necesariamente genera un documento de salida pero que requieren ser estudiados y analizados para determinar las medidas a adoptar; también se revisa y actualiza el SIGS y se ingresa información en el Share Point.  Cabe aclarar que al 100% de los procesos se le realizó actualización a la matriz financiera y a la base sharepoint.</t>
  </si>
  <si>
    <t xml:space="preserve">Durante el  primer  semestre se celebraron 21 audiencias: 5 de reforma, las cuales fueron  confirmadas; 13 de incumplimiento de las cuales a 7 se les confirmó las alternativas de solución al incumplimiento, a 4 se les decretó incumplimiento y la apertura de la liquidación judicial y a 2 se les decreto un receso . 3 audiencias de incidente en la cual a una se le impuso multa y se efectuó requerimiento,  una se aprobo la rendicion de cuentas del secuestre y fijo los gastos de la misma  y una en la que se inhibio para resolver. Durante el  segundo  trimestre se celebraron 12 audiencias: 3 de reforma, las cuales fueron  confirmadas ; 7 de incumplimiento, de las cuales a 4 se les confirmó las alternativas de solución al incumplimiento, a 2 se les decreto un receso  y a 1 se les decretó incumplimiento y la apertura a liquidación judicial. 2 audiencias de incidente en la cuales en una se aprobo la rendicion de cuentas del secuestre y fijar los gastos de la misma la  impuso multa y 1 en la que se inhibio para resolver. Durante el tercer  trimestre se celebraron 15 audiencias: 8 de reforma, las cuales 5 fueron  confirmadas  y  3 negadas ; 6 de incumplimiento, de las cuales a 4 se les confirmó las alternativas de solución al incumplimiento, a 2 se les decreto un  incumplimiento y la apertura a liquidación judicial. 1 audiencias de incidente en la cuale se  impuso multa.  Durante el  cuarto trimestre se celebraron 15 audiencias: 5 de reforma, las cuales  fueron  confirmadas ; 9 de incumplimiento, de las cuales a 2 se les confirmó las alternativas de solución al incumplimiento, a 4 se les decreto un  incumplimiento y la apertura a liquidación judicial y a 3 se les decreto receso para el año 2020. 1 audiencias de incidente en la cuale se  decreto receso </t>
  </si>
  <si>
    <t xml:space="preserve">En el primer trimestre de 263 solicitudes en trámite. 
se emitieron 101 oficios, se resolvieron 70 Solicitudes: Procesos Iniciados: 29 Desistimientos: 4, Solicitudes rechazadas :37; en el segundo trimestre se observa que fueron resueltas más solicitudes de las que ingresaron para su trámite, conforme a lo que se describe a continuación: solicitudes presentadas 109. En el grupo fueron proyectados:  143 Oficios y 32 Autos; en el tercer trimestre  Se observa que fueron resueltas más solicitudes de las que ingresaron para su trámite, conforme a lo que se describe a continuación: solicitudes presentadas 106. En el grupo fueron proyectados: 163 autos entre admisiones y rechazos a los procesos en reorganización; en el cuarto triemstre   se presentaron 158 solicitudes de reorganización, el grupo realizó los siguientes estudios 6 autos de desistimiento, 41 rechazos, 68 admisiones y 153 oficios de inadmisión. Además, se tramitaron solicitudes de liquidación judicial así: 1 desistimiento, 37 rechazos, 19 admisiones y 34 autos de inadmisión.  </t>
  </si>
  <si>
    <t>Procesos con auto de calificación: Establecer de la cantidad de los procesos iniciados en el semestre anterior, cuantos avanzaron a la etapa de graduación y calificación.</t>
  </si>
  <si>
    <t>Procesos terminados: Medir la eficiencia del proceso liquidatorio</t>
  </si>
  <si>
    <t xml:space="preserve">Primer Semestre 2019: En el primer semestre de 2019 el indicador ha arrojado un resultado de 69% consolidando la información de la sede de Bogotá y las Intendencias Regionales. De 77 procesos terminados, 53 de ellos se culminaron en un plazo inferior a 2 años. Segundo Semestre 2019: Para el grupo de liquidación II, de 38 procesos terminados, 26 se terminaron en menos de 24 meses, dando cumplimiento en el avance de este indicador en 68%, y en el año un 74% .     </t>
  </si>
  <si>
    <t>Eficiencia en el objeto de la intervención: Medir el cumplimiento normativo en ejercicio de la competencia asignada a la Superintendencia de Sociedades, al ordenar la intervención</t>
  </si>
  <si>
    <t>Durante el primer semestre no hubo resoluciones de intervención; en el segundo trimestre se Recibieron 4 intervenciones por parte del Grupo de Admisiones, de la siguiente manera: Mayo (1), Junio (3); en el 3 trimestre  se recibieron 4 intervenciones por parte del Grupo de Admisiones de la siguiente manera: Julio (1), Agosto (1),  Septiembre (2); Durante el Cuarto trimestre se recibio 1 Solicitud de intervencion por parte del Grupo de Admisiones de la siguiente manera: octubre (1).</t>
  </si>
  <si>
    <t>Eficacia para lograr pronta devolución de los recursos a la población afectada: Lograr la devolución de los recursos a la población afectada a través de las medidas tomadas por la Superintendencia de Sociedades</t>
  </si>
  <si>
    <t>Número de providencias que ordenan desembargo/número de procesos con activos líquidos disponible para adevolver recursos*100</t>
  </si>
  <si>
    <t>De los 67 procesos con activos liquidos a 62 se les ordenó desembargo; sin embaro, una vez realizado un analisis de la situacion de los procesos se determino que no tienen activos liquidos para devolver a los afectados dada la complejidad de los procesos de Intervención.</t>
  </si>
  <si>
    <t>Efectividad en el resultado de los fallos de tutela: Verificar la efectividad de las decisiones proferidas por el Juez de la intervención</t>
  </si>
  <si>
    <t>PRIMER TRIMESTRE : Llegaron 34 tutelas  y 30 a favor de la super, de estas solo 4 pendientes para el siguiente Trimestre; SEGUNDO TRIMESTRE: Presentaron 18 tutelas las cuales se contestaron todas, mas 4 del primer trimiestre, estan a favor de la super,  pero solo 3 quedaron pendientes para el mes siguiente, En total fueron 22 Tutelas para el trimestre; TERCER TRIMESTRE: Presentaron 29 tutelas, se contestaron todas , mas 3 del Segundo trimestre. De la cuales 17 tutelas a favor; TERCER TRIMESTRE: Presentaron 29 tutelas, se contestaron todas , mas 3 del Segundo trimestre. De la cuales 17 tutelas a favor de la super, quedando pendiente 15 para el siguiente mes. En total fueron 32 Tutelas para el trimestre. CUARTO TRIMESTRE:  Presentaron 28  tutelas, se contestaron todas , mas 15 del Tercer trimestre. De la cuales 15  tutelas a favor de la super, quedando pendiente 3 para el siguiente mes. En total fueron 43 tutelas para el trimestre.</t>
  </si>
  <si>
    <t>[Número de demandas estudiadas en el período / Total demandas por estudiar (inventario inicial del período + demandas radicadas en el período)] x 100</t>
  </si>
  <si>
    <t xml:space="preserve">Se cumplió con la meta propuesta, debe tenerse en cuenta que varias radicaciones para poder generar la respuesta respectiva dependen del estado del proceso y de las actuaciones de las partes como por ejemplo que todas las partes se hayan notificado o que haya pasado el término para el traslado   la demanda etc, por esta razón se encuentran diferentes radicados pendientes de trámite. A su vez, varios radicados se tramitan en audiencia por lo que no existirá documento de salida que lo tramite.  </t>
  </si>
  <si>
    <t xml:space="preserve">Se cumplió con la meta propuesta, debe tenerse en cuenta que hay algunos radicados que no se pueden resolver en atencion a impedimentos o al estado del proceso. Tambíen hay radicados que no reflejan documentos de salida por cuanto su trámite se da o se dio en audiencia. Se debe tener en cuenta que el indicador hace referencia a radicados de salida los cuales generalmente van a ser inferiores a los radicados de entrada por lo anteriormente expuesto. Sin embargo, todos los radicados de entrado requieren de un estudio por parte de las ponenetes  </t>
  </si>
  <si>
    <t>Reducción de tiempos de sentencias (tiempos del proceso): Medir la disminución del tiempo promedio de la duración de los procesos</t>
  </si>
  <si>
    <t>(línea base - tiempo observado)/(línea base - meta)
La meta es reducir en 6 días el tiempo pomedio de duración de los procesos.</t>
  </si>
  <si>
    <t xml:space="preserve">Para el segundo trimestre de 2019 se observa una reducción de 6 días respeto a línea base. Se cumple respecto a la meta definida; para el 3 trimestre se observo que el teimpo del proceso aumento a 16,8 días varios retiros de personal que disminuyeron el ritmo de labor e implicaron que quedaran algunos procesos con tareas pendientes tuvieran alguna pérdida de tiempo mientras pasaban a un nuevo ponente que debía empaparse con el expediente; adicionalmente, algunos procesos que venían atrasados de años anteriores fueron terminados en este período. No obstante lo anterior, los tiempos se mantuvieron dentro de lo establecido en la ley. Para el cuarto triemstre, teniendo en cuenta las dificultades del período anterior, se acordó con los funcionarios un esfuerzo especial para recuperar el tiempo perdido, lo que se vió en los resultados satisfactorios, pues se obtuvo una reducción de 25 días. En pormedio la redución de los proceso en la vigencia fue de 4,7 días, con incumplimiento de la meta. </t>
  </si>
  <si>
    <t>(línea base - tiempo observado)/(línea base - meta)
La meta es reducir en 5 días el tiempo pomedio de admisión de las demandas.</t>
  </si>
  <si>
    <t>Reducción de tiempos de admisión de demandas: Medir la disminución del tiempo promedio de admisión de las demandas</t>
  </si>
  <si>
    <t xml:space="preserve"> En pormedio la redución de los  tiempos de admisión de demandas fue de 7,9  días, con cumplimiento de la meta, para lo cual se puso en marcha  plan de choque para la admisión de procesos en tiempo que tuvo resultados favorables en este aspecto.</t>
  </si>
  <si>
    <t>Proporción de procesos qure fueron admitidos en el término legal: Medir la proporción de procesos qure fueron admitidos en el término legal</t>
  </si>
  <si>
    <t>(Número de procesos admitidos en el trimestre bajo medición dentro de los 30 días hábiles siguientes a la presentación de la demanda /  Número total de procesos admitidos durante el trimestre) / Meta</t>
  </si>
  <si>
    <t xml:space="preserve">Se cumple la meta prevista, pues el 98,7% de los procesos que fueron admitidos, lo efcetuaron dentro de  los 30 días hábiles siguientes a la presentación de la demanda.  </t>
  </si>
  <si>
    <t>Se evaluó el servicio apartir de  encuetas diligenciadas, se obtuvo una calificacion promedio de 99.4, se cumplió satisfactoriamente la meta.  Aspectos para mejorar : La infraestructura, equipos y muebles son adecuados para la prestación del servicio.</t>
  </si>
  <si>
    <t>Teniendo en cuenta el resultado acumulado de la vigencia 2019, no se cumplió la meta. Se recomienda ajustar la meta para la vigencia 2020, esto teniendo en cuenta las variables y aspectos que no pueden ser controlados por los conciliadores.</t>
  </si>
  <si>
    <t>No se cumple con la meta prevista, no obstant todas las solictiudes son tramitadas a satisfaccion en los terminos legales. Se recomienda revisar la meta y fijar una nueva meta teniendo en cuenta la capacitad de atención del recurso humano disponible</t>
  </si>
  <si>
    <t xml:space="preserve">En el año 2019 sólo se declaro 1 proceso desierto de 124, lo que genero un cumplimiento de la meta. </t>
  </si>
  <si>
    <t>De los 205 procesos  de contratación que se recibieron , 195 fueron revisados  dentro de los cinco días, presentándose las observaciones al solicitante de la contratación respectiva   cuando  era necesario realizar revisiones o  ajustes de los estudios previos, lo cual permitió cumplir la meta establecida.</t>
  </si>
  <si>
    <t>Nivel de Conocimiento: Medir el Nivel de Conocimiento adquirido por los servidores públicos a través de los programas de capacitación en los que participa.</t>
  </si>
  <si>
    <t xml:space="preserve"> [∑(# Respuestas Correctas Test) / ∑(# Preguntas Test)] × 100</t>
  </si>
  <si>
    <t xml:space="preserve">De acuerdo a las capacitaciones realizadas durante el primer semestre de 2019, se obtuvo un 89,4% en nivel de conocimiento adquirido, fortaleciendo las competencias funcionales de los servidores que participaron en estos procesos de capacitación. Durante el segundo semestre se evidencio un porcentaje de 82% en el nivel de conocimiento adquirido, fortaleciendo las competencias funcionales de los servidores que participaron en estos procesos de capacitación; el año 2019 registra un nivel de conocimiento adquirido del 88,6%. </t>
  </si>
  <si>
    <t>Durante el año 2019, el poblamiento de planta de personal de la Superintendencia de Sociedades fue del 94.6% lo que presenta un incumplimiento, provocado en primer lugar por retiros de personal. Como acción correctiva,  Durante el año 2019 se ha adelantado el proceso de encargos en la Superintendencia de Sociedades, proceso que se encuentra en desarrollo teniendo en cuenta las etapas que comprenden el mismo; por tal motivo, al evaluar los resultados obtenidos y a fin de preservar el debido proceso, la Coordinación de Administración de Personal, reformula el indicador modificando la meta para la siguiente vigencia, asi:
Verde: &gt; = 90%
Amarillo: Entre 80% y 89%
Rojo: &lt; 79%</t>
  </si>
  <si>
    <t>Satisfacción por el Plan Anual de Bienestar: Medir el el grado de percepción de las actividades definidas en el Plan Anual de Bienestar</t>
  </si>
  <si>
    <t xml:space="preserve">(No. de encuestas con calificación muy bueno y Excelente / No. de encuestas que fueron contestadas en el periodo evaluado) * 100 </t>
  </si>
  <si>
    <t>De las actividades relacionadas con el Plan de Bienestar Institucional las cuales incluyen las sigueitnes actividades: Entrea de Slario Emocioncal (Bonos de Creps y Bolestas de Cine), actividades Deportivas y Recreativas, cultura fisica, campeonatos internos, y las actividades de ejecucion en la implementacion del Sistema de Salud y Seguridad del Trabajo SG-SST, de 4.741 encuestas, 4.005 tuvieron calificación muy buena y excelente, cumpliendose la meta.</t>
  </si>
  <si>
    <t xml:space="preserve">Durante el primer semestre han ingresado 25 funcionarios, quienes han adelantado el proceso de inducción institucional y  durante el segundo semestre ngresaron 24 servidores, obteniendo en promedio un porcentaje de 96,33 que permite observar el cumplimiento del objetivo, frente a la adquisición de la información necesaria para conocer los elementos básicos de la cultura organizacional de la Entidad, cumpliendo le meta del indicador. </t>
  </si>
  <si>
    <t xml:space="preserve">De las  146 funcionarios que realizaron procesos de capacitación, 145  aprobaron el curso, cumpliendo así  la meta establecida. </t>
  </si>
  <si>
    <t>Número de resmas de papel consumidas mensualmente en el period actual</t>
  </si>
  <si>
    <t xml:space="preserve">Para cada uno de los 4 triemstres, los meses que más envíos registraron fueron los de marzo, mayo, julio y septiembre. Se dio cumplimiento a la meta.  </t>
  </si>
  <si>
    <t xml:space="preserve">Para cada uno de los 4 triemstres, los meses que más digitalizaciones presentaron fueron los de marzo, abril, julio y octubre. Se dio cumplimiento a la meta. </t>
  </si>
  <si>
    <t xml:space="preserve">Para cada uno de los 4 trimestres, los meses con el menor consumo del año fueron marzo que también presentó el menor consumo del año (37), abril, agosto y noviembre. El mes de mayor consumo fue diciembre con 387 y se continúan campañas con las áreas de consumo de papel; se cumplió la meta de consumir menos de 500 resmas. </t>
  </si>
  <si>
    <t xml:space="preserve">En el año se alcanzó la meta y sólo 3 usuarios de 436 usuarios internos reportaron algun grado de insatisfacción. </t>
  </si>
  <si>
    <t xml:space="preserve">En el año se alcanzo un cumplimiento del 99,68% de usuarios que calificaron entre excelente y bueno el servicio. </t>
  </si>
  <si>
    <t>el indicador superó la meta establecida, obteniendo 100% el cuarto trimestre. Se concluye que tanto el Grupo de Notificaciones Administrativas como las Intendencias regionales cumplen satisfactoriamente con el envío de  los actos administrativos de multa ejecutoriados, dentro del plazo establecido.</t>
  </si>
  <si>
    <t>Aunque se cumple la meta  se debe tener en cuenta que no se logra alcanzar el 100% debido a que varios de los actos administrativos asignados al Grupo de Notificaciones Administrativas en los úlitimos días de cada trimestre, se encuentran en tramite de notificación al momento de hacer la medición del indicador, por cuanto las resoluciones tiene un numero signitifactivo de sujetos a notificar y hasta tanto no sean la totalidad notificados, no se entiende notificado el acto administrativo. Para el mes de diciembre aumentaron las asignaciones de radicaciones, las cuales se encuentran en trámite de notificación,  por lo cual disminuyó el indicador con respecto al resto del año.</t>
  </si>
  <si>
    <t xml:space="preserve">El nivel de satisfacción de los usuarios mantuvo un nivel óptimo durante todo el año, cumpliendo la meta. </t>
  </si>
  <si>
    <t>Se logró la meta establecida para este indicador, cabe resaltar que no se alcanza el 100%, debido a que al momento de realizar la medición, hay algunas reclamaciones o sugerencias que aún se encuentran dentro de los términos legales de respuesta y en un caso se respondió fuera de término debido a que se requería esperar la información de otra dependencia.</t>
  </si>
  <si>
    <t>Se alcanzó la meta,  evidenciando una alta eficiencia en lo que respecta a los tiempos de respuesta a las peticiones; el control permanente de los términos de vencimiento de los radicados ha permitido mantener buenos resultados en la medición.</t>
  </si>
  <si>
    <t>Cumplimiento Programas de Gestión Ambiental: Proteger el medio ambiente a traves de la implementación de los programas del sistema de gestión ambiental</t>
  </si>
  <si>
    <t>Número de actividades de los programas ambientales realizadas / Número de actividades de los programas ambientales programadas *100</t>
  </si>
  <si>
    <t>Se evidencia que el indicador cumplió con la meta establecida, aunque no se cumple con el 100% de las actividades programadas en este indicador puesto que algunas de ellas deben ser realizadas en conjunto con otras dependencias lo que dificulta su realización</t>
  </si>
  <si>
    <t>Efectividad en la sensibilización ambiental: Evaluar el nivel de percepción de los funcionarios en la sensibilización ambiental</t>
  </si>
  <si>
    <t>Número de evaluaciones con calificación superior a 3,5 puntos / Total de evaluaciones realizadas*100</t>
  </si>
  <si>
    <t xml:space="preserve">Para el primer semestre se llevaron a cabo 59  sensibilizaciones según el cronograma de actividades, de las cuales 55 de las evaluaciones realizadas tuvieron una calificación mayor a 3.5 que registra 93% o sea que cumple la meta; en el segundo semstre se realizaron 111 capacitaciones y 96 evaluacines las calificaron mayor a 3.5 o sea que no se cumplio la meta y el consolidado registra entonces un incumplimiento, aunque nmuy cercano a la meta, pues de 170 evaluaciones en 151 se obtuvo calificación superior a 3.5, indicando  que se debe reforzar las competencias de algunos contratistas, especialmente en el tema de residuos peligrosos. </t>
  </si>
  <si>
    <t xml:space="preserve">De los 692 requerimientos con evaluación, 685 presentaron  calificaciones, Exelentes, Muy buenas, o buenas, cumpliendo la meta. </t>
  </si>
  <si>
    <t>Ingreso de elementos y bienes al sistema de inventarios: Verificar que los elementos y bienes que ingresan a la Entidad, sean correctamente ingresados al sistema de inventarios (aplicativo)</t>
  </si>
  <si>
    <t>Número de elementos y bienes ingresados al aplicativo /Total de elementos y bienes adquiridos que se deben ingresar a los inventarios de la Entidad *100</t>
  </si>
  <si>
    <t xml:space="preserve">Se ha cumplido con el registro de la totalidad de elementos o bienes requeridos para el ingreso en el aplicativos de inventarios, incluidos en memorando o correos de solicitud. En el periodo evaluado se registraron en total 39.985 elementos entre activos devolutivos y de consumo. </t>
  </si>
  <si>
    <t>Se ha cumplido con el 100% de los mantenimientos preventivos conforme la programación. Se logró contar ya con procesos de contratacion adelantados. Para un total de 143 realizados</t>
  </si>
  <si>
    <t>No se alcanzó el 100% por cuanto en el primer trimestre hubo 12 casos que no se atendieron en el plazo de 1 a 3 días, sino de 4 a 30 días por que se presentó un inconveniente en la adecuación de puestos de trabajo debido a que los puntos de red de voz y datos falló y fue necesario recurrir a la garantía con el proveedor. Se alcanzo un 99,1% de cumplimiento pues de 1332 requerimientos 1320 se cumplieron en el plazo de 1 a 30 días y 12 de 4 a 30 días.</t>
  </si>
  <si>
    <t xml:space="preserve">Se desarrollaron pruebas de continuidad en losmeses de agosto,  los Switch CORE, los Switch TOR y enrutadores de la red WAN. Los resultados fueron exitosos y se modificó la guia GINT-G-005 Guia Plan de Recuperacion ante Desastres DRP v5 0 acorde con las mejoras y controles incluidos. la segunda prueba de continuidad, se realizaron en diciembre 17 de 2019, las cuales se basaron en una simulación de una falla en el switch CORE 1, con el objetivo de verificar la correcta recuperación de los servicios de conectividad a la red a través de la contingencia que provee el segundo switch CORE 2. Especificamente se probo: - Prueba de contingencia de la conectividad de los switches de acceso RACK-0, 1, 2, 3, 4 y CAT 5; - Prueba de contingencia sobre la red inalámbrica sede principal; - Prueba de contingencia sobre el sistema de grabación de Video Conferencia. Las pruebas fueron exitosas y se comprobo que el Switch CORE 2 recupera de forma casi inmedita la conectividad cuando se presenta una falla.  </t>
  </si>
  <si>
    <t>Para el alo 2019 se utilizaron los registros en la herramienta de incidentes, verificando que el registro de porcentajes de disponiblilidad en los 12 meses del año se mantuvo dentro de la meta propuesta, dando un promedio del 99%.</t>
  </si>
  <si>
    <t>Se realizaron 67 mantenimientos preventivos de los 68 que estaban programados, cumpliendo con la meta del   plan de mantenimiento del año 2019.</t>
  </si>
  <si>
    <t>De acuerdo con las cifras arrojadas por la herramienta System Center, de los 3592 incidentes reportados, se solucionaros de manera oportuna 3550, los incidentes que no presentaron oportuna solución se deben a caidas de la luz en los trimestres 1 y 3, aún así se cumple por emcina del porcentaje de la meta del 90%.</t>
  </si>
  <si>
    <t xml:space="preserve">De acuerdo con las cifras arrojadas por la herramienta System Center, en el año cuarto se presentaron 8119 requerimientos, de los cuales   fueron atendidos 8083, cumliendo la meta. </t>
  </si>
  <si>
    <t>Numero de control de ISO 27001 implementados/total de controles para los procesos según norma ISO 27001*100</t>
  </si>
  <si>
    <t xml:space="preserve">Para el primer cuatrimestre se implementaron controles en la herramienta System Center para el proceso de gestión de cambios; para el segundo cuatrimestre se integraron los controles correspondientes a la ctualización del inventario de software de sistemas de información desarrollados o adquiridos o modificados,  entrega de la documentación actualizada de los sistemas de información que son desarrollados o adquiridos o modificados, planificación del despliegue, comunicación y capacitación, baja de aplicativos, acrualización de inventarios, conceptos tecnicos para la baja de software, criterios para dar de baja software, contingencia para plataforma BPM, entre otros; para el tercer cuatrimestre el unico control que no se cumplió fue el de realizar pruebas de vulnerabilidad a la infraestructura tecnológica, en razón a que se estaba realizando cambio a la infraestructura e implementando la hiperconvergencia, la cual sustituyó muchos servidores. El promedio anual de cumplimiento fue del 99,57%, el cual es superior al esperado (90%). </t>
  </si>
  <si>
    <t>Cumplimiento metas sector - recursos comprometidos: Verificar el cumplimiento de las metas estableciadas con el sector, respecto a la ejecución presupuestal de la entidad en recursos obligados</t>
  </si>
  <si>
    <t>% recursos obligados entidad / % meta recursos obligados sector * 100</t>
  </si>
  <si>
    <t>Se cumple satisfactoriamente la meta establecida para el periodopor el sector respecto a los recursos obligados por la entidad FUE LA MEJOR META DEL SECTOR INDUSTRIA COMERCIO Y TURISMO</t>
  </si>
  <si>
    <t>Vigencia 2019: No se cumplió la meta propuesta, no obstante, el recaudo soportó los compromisos del 96,3% y de las obligaciones del 95,2% adquiridos por la entidad en la vigencia 2019</t>
  </si>
  <si>
    <t>1 - (Valor estados financieros cuentas a conciliar (Cartera total, propiedad planta y equipo, contingencias) / Valor Informe del area (Defensa Judicial)) *100</t>
  </si>
  <si>
    <t>No se cumplió la meta propuesta. Durante la vigencia 2019 se observó desviación en dos items: CARTERA de Multas y Contribuciones, registros de disminución y abonos pendientes en BPM que se hacen en los primeros dias del año siguiente. Los activos cuadran entre el aplicativo SOFIA y saldos SIIF. Para el cierre de la vigencia 2019 se observa que en el aplicativo SIIF hay mas registros que los que se encuentran reportados en los aplicativos en informes. Se recomienda revisar las fuentes de variación de los registros</t>
  </si>
  <si>
    <t>Durante la viegncia 21019 se realizaron las 21 auditorás que se tenía previsto desarrollar.</t>
  </si>
  <si>
    <t xml:space="preserve">Cumplimiento estructuraciónplanes de mejoramiento: Verificar el cumplimiento oportuno de las áreas en la estructuración de los planes de mejoramiento los de Procesos auditados. </t>
  </si>
  <si>
    <t xml:space="preserve">Se elaboraron 20 planes de mejoramiento correspondientes a los informes de auditoría que se remitieron a la administración y que se debían estructurar en dicho periodo, logrando cumplir en un 100% dicha gestión por parte de las dependencias. </t>
  </si>
  <si>
    <t xml:space="preserve">Se cumplió a cabalidad con las metas propestas por la Coordinación del grupo, en lo que tiene que ver con el trámite de las 101 quejas disciplinarias presentadas dentro del término establecido. </t>
  </si>
  <si>
    <t>Se ejecutó plan de contingencia a partir del tercer trimestre del año, y se logró el cumplimiento del indicador con 287 decisiopnes disciplinarias proyectadas.</t>
  </si>
  <si>
    <t>No. de decisiones disciplinarias de segunda instancia confirmadas  / No. de decisiones disciplinarias impugnadas *100</t>
  </si>
  <si>
    <t xml:space="preserve">Las metas propuestas para el año se cumplieron dando como resultado final un cumplimiento satisfactorio a los objetivos propuestos en materia de confirmación de decisiones disciplinarias impugnadas. El proceso 22-2016, impugnado en junio de 2019 al momento de cargar las cifras de la estadistica no habia sido resuelto popr segunda instancia.  </t>
  </si>
  <si>
    <t xml:space="preserve">De conformidad con las 11252 radicaciones recibidas en el año 2019 a cargo del Grupo de Apoyo Judicial, se resolvieron en los términos y oportunidades respectivas, 11031, cumpliendo la meta establecida.  </t>
  </si>
  <si>
    <t xml:space="preserve">De conformidad con los 284 derechos de petición recibido por el Grupo de Apoyo Judicial en el tercer año 2019, y  los cuales  fueron respondidos en su totalidad en los términos y oportunidades legales,  garantizan que  el nivel de efectividad fue del 100% </t>
  </si>
  <si>
    <t xml:space="preserve">De conformidad con el No de usuarios externos que se atendieron en la Baranda Física del Grupo de Apoyo Judicial, en el año 2019, respecto del estado de los procesos jurisdiccionales  que se tramitan y entre los cuales  consideraron con su calificación que su atención fue Excelente y/o  Buena, se puede evidenciar que el nivel de satisfacción  del usuario externo es del  100% </t>
  </si>
  <si>
    <t>LA ENTIDAD NO PERCIBE INGRESOS FUERA DE LOS CATALOGADOS EN EL PGN</t>
  </si>
  <si>
    <t>JPLievano@SUPERSOCIEDADES.GOV.CO</t>
  </si>
  <si>
    <t>JoaquinRG@SUPERSOCIEDADES.GOV.CO</t>
  </si>
  <si>
    <t>Ninguna</t>
  </si>
  <si>
    <t>La entidad no recibio transferencias en la vigencia 2019</t>
  </si>
  <si>
    <t>FILA_65</t>
  </si>
  <si>
    <t>FILA_67</t>
  </si>
  <si>
    <t>FILA_80</t>
  </si>
  <si>
    <t>FILA_93</t>
  </si>
  <si>
    <t>FILA_94</t>
  </si>
  <si>
    <t>FILA_95</t>
  </si>
  <si>
    <t>FILA_105</t>
  </si>
  <si>
    <t>FILA_106</t>
  </si>
  <si>
    <t>FILA_107</t>
  </si>
  <si>
    <t>FILA_108</t>
  </si>
  <si>
    <t>FILA_109</t>
  </si>
  <si>
    <t>FILA_110</t>
  </si>
  <si>
    <t>FILA_111</t>
  </si>
  <si>
    <t>FILA_112</t>
  </si>
  <si>
    <t>FILA_113</t>
  </si>
  <si>
    <t>FILA_114</t>
  </si>
  <si>
    <t>FILA_115</t>
  </si>
  <si>
    <t>FILA_116</t>
  </si>
  <si>
    <t>FILA_117</t>
  </si>
  <si>
    <t>FILA_118</t>
  </si>
  <si>
    <t>FILA_119</t>
  </si>
  <si>
    <t>FILA_120</t>
  </si>
  <si>
    <t>FILA_121</t>
  </si>
  <si>
    <t>FILA_122</t>
  </si>
  <si>
    <t>FILA_123</t>
  </si>
  <si>
    <t>FILA_124</t>
  </si>
  <si>
    <t>FILA_125</t>
  </si>
  <si>
    <t>FILA_126</t>
  </si>
  <si>
    <t>FILA_127</t>
  </si>
  <si>
    <t>FILA_128</t>
  </si>
  <si>
    <t>FILA_129</t>
  </si>
  <si>
    <t>FILA_130</t>
  </si>
  <si>
    <t>FILA_131</t>
  </si>
  <si>
    <t>FILA_132</t>
  </si>
  <si>
    <t>FILA_133</t>
  </si>
  <si>
    <t>FILA_134</t>
  </si>
  <si>
    <t>FILA_135</t>
  </si>
  <si>
    <t>FILA_136</t>
  </si>
  <si>
    <t>FILA_137</t>
  </si>
  <si>
    <t>FILA_138</t>
  </si>
  <si>
    <t>FILA_139</t>
  </si>
  <si>
    <t>FILA_140</t>
  </si>
  <si>
    <t>FILA_141</t>
  </si>
  <si>
    <t>FILA_142</t>
  </si>
  <si>
    <t>FILA_143</t>
  </si>
  <si>
    <t>FILA_144</t>
  </si>
  <si>
    <t>FILA_145</t>
  </si>
  <si>
    <t>FILA_146</t>
  </si>
  <si>
    <t>FILA_147</t>
  </si>
  <si>
    <t>FILA_148</t>
  </si>
  <si>
    <t>FILA_149</t>
  </si>
  <si>
    <t>FILA_150</t>
  </si>
  <si>
    <t>FILA_151</t>
  </si>
  <si>
    <t>FILA_152</t>
  </si>
  <si>
    <t>FILA_153</t>
  </si>
  <si>
    <t>FILA_154</t>
  </si>
  <si>
    <t>ACOMPAÑAR LA DEFINICIÓN DE LOS PROYECTOS ESTRATÉGICOS, LAS ESTRATEGIAS DE DIVULGACIÓN Y EL DISEÑO DEL MODELO DE SEGUIMIENTO DE LA PLANEACIÓN ESTRATÉGICA CARLOS ZULETA</t>
  </si>
  <si>
    <t>PUBLICAR LOS ACTOS ADMINISTRATIVOS QUE REQUIERA LA SUPERINTENDENCIA DE SOCIEDADES EN EL DIARIO OFICIAL</t>
  </si>
  <si>
    <t>PRESTAR LOS SERVICIOS PROFESIONALES  PLAN DE MIGRACIÓN DE IPV4 A IPV6 E IMPLEMENTAR EL MEJORAMIENTO DE LA INFRAESTRUCTURA DE REDES Y TELECOMUNICACIONES.  WILDER  WILLCHES</t>
  </si>
  <si>
    <t>PRESTACION DE SERVICIOS TÉCNICOS PARA EL DESARROLLO DE PRUEBAS, ACOMPAÑAMIENTO TÉCNICO EN LA IMPLEMENTACIÓN E INTEGRACIÓN DE LOS SISTEMAS DE INFORMACIÓN CONSTRUIDOS POR Y PARA LA ENTIDAD  JHON HISSA</t>
  </si>
  <si>
    <t>PRESTACION DE SERVICIOS   ANÁLISIS DE PROCESOS, LEVANTAMIENTO DE REQUERIMIENTOS CON USUARIOS FUNCIONALES, IMPLEMENTACIÓN, PRUEBAS Y DOCUMENTACIÓN) EN LA HERRAMIENTA BPM AURA PORTAL CLAUDIA LILIANA  LADINO</t>
  </si>
  <si>
    <t>PRESTACION DE SERVICOS ACOMPAÑAMIENTO FUNCIONAL EN LA IMPLEMENTACIÓN E INTEGRACIÓN DE LOS SISTEMAS DE INFORMACIÓN CONSTRUIDOS POR Y PARA LA ENTIDAD  JUAN PABLO PAREDES</t>
  </si>
  <si>
    <t>ADHESION AL AMP SERVICIOS ORACLE - AGREGACION DE DEMANDA</t>
  </si>
  <si>
    <t>CONTRATAR LOS SERVICIOS PROFESIONALES ESPECIALIZADOS PARA EL DESARROLLO E INTEGRACIÓN DE NUEVAS FUNCIONALIDADES EN PLATAFORMA .NET/SHARE POINT (JOHANN MILLER)</t>
  </si>
  <si>
    <t>ADQUIRIR LA ACTUALIZACIÓN DE LAS LICENCIAS XBRL DE LA SUPERINTENDENCIA DE SOCIEDADES</t>
  </si>
  <si>
    <t>PRESTACIÓN DEL SERVICIO DE SOPORTE EN LA RECEPCIÓN DE INFORMACIÓN BAJO ESTÁNDARES INTERNACIONALES DEL AÑO 2018, EN EL 2019. (CENTRO DE CONTACTO ESPECIALIZADO)</t>
  </si>
  <si>
    <t>SERVICIO DE TRANSPORTE PARA FUNCIONARIOS EN COMISIÓN OFICIAL DENTRO DE LA CIUDAD DE BOGOTÁ</t>
  </si>
  <si>
    <t>SERVICIOS PROFESIONALES DE UN ABOGADO PARA LA DEFENSA JUDICIAL DE LA ENTIDAD EN LAS CIUDADES DE BOGOTÁ, NEIVA, FLORENCIA Y MOCOA.</t>
  </si>
  <si>
    <t>CONTRATAR LOS SERVICIOS ESPECIALIZADOS PARA REALIZAR DISEÑO, CONSTRUCCIÓN, DESPLIEGUE Y PUESTA EN OPERACIÓN DE NUEVAS FUNCIONALIDADES PARA EL SISTEMA RÉGIMEN CAMBIARIO DE PROPIEDAD DE LA SUPERINTENDENCIA DE SOCIEDADES</t>
  </si>
  <si>
    <t>PRESTACIÓN DEL SERVICIO DE MANTENIMIENTO PREVENTIVO Y CORRECTIVO PARA LOS ASCENSORES MARCA GOLDSTAR DE LA SUPERINTENDENCIA DE SOCIEDADES, SEDE BOGOTÁ</t>
  </si>
  <si>
    <t>MICROSOFT AZURE</t>
  </si>
  <si>
    <t>PRESTACIÓN DE SERVICIO DE SOPORTE TÉCNICO, MANTENIMIENTO PREVENTIVO Y CORRECTIVO CON REPUESTOS PARA LOS EQUIPOS TECNOLÓGICOS INDEX BRAILLE DE PROPIEDAD DE LA SUPERINTENDENCIA DE SOCIEDADES</t>
  </si>
  <si>
    <t xml:space="preserve">COMPRA DE CARPETAS EN YUTE </t>
  </si>
  <si>
    <t xml:space="preserve">MANTENIMIENTO PREVENTIVO, CORRECTIVO Y RECARGA EXTINTORES SEDE BOGOTÁ </t>
  </si>
  <si>
    <t>SUSCRIPCION DE SOFTWARE ASSURANCE DE PRODUCTOS MICROSOFT</t>
  </si>
  <si>
    <t>ACTUALIZACION DE LA SOLUCION DE DIGITURNO</t>
  </si>
  <si>
    <t>TRADUCTORA</t>
  </si>
  <si>
    <t>PRESTACIÓN SERVICIOS PROFESIONALES DERECHO CONSTITUCIONAL</t>
  </si>
  <si>
    <t>SUSCRIPCIÓN AL SERVICIO DE INFORMACIÓN JURÍDICA ESPECIALIZADA A TRAVÉS DE MULTILEGIS,</t>
  </si>
  <si>
    <t>MANTENIMIENTO PARQUE AUTOMOTOR</t>
  </si>
  <si>
    <t>VIGILANCIA JUDICIAL DE LOS PROCESOS A NIVEL NACIONAL</t>
  </si>
  <si>
    <t>ACTUALIZACIÓN Y AJUSTE DEL MANUAL</t>
  </si>
  <si>
    <t>PRESTACIÓN DEL SERVICIO DE MANTENIMIENTO PREVENTIVO Y CORRECTIVO DEL SISTEMA HIDRAÚLICO DE AGUA POTABLE DE LA SUPERINTENDENCIA DE SOCIEDADES SEDE BOGOTÁ.</t>
  </si>
  <si>
    <t>CONTRATAR EL SERVICIO PARA LA FUMIGACIÓN DEL ARCHIVO CENTRAL, ARCHIVOS SATÉLITES Y LA BIBLIOTECA DE LA ENTIDAD</t>
  </si>
  <si>
    <t>SERVICIOS DE BIENESTAR</t>
  </si>
  <si>
    <t>TRANSPORTE, MANEJO Y DISPOSICIÓN FINAL DE RESIDUOS PELIGROSOS, EN CUMPLIMIENTO DEL PLAN AMBIENTAL</t>
  </si>
  <si>
    <t>PAPELERIA</t>
  </si>
  <si>
    <t>TIQUETES</t>
  </si>
  <si>
    <t xml:space="preserve">PRUEBAS PSICOMETRICAS </t>
  </si>
  <si>
    <t>ACOMPAÑAMIENTO RECEPCIÓN 2019 - FASE II CALIFICACION Y GRADUACION DE CREDITOS Y DERECHOS DE VOTO, - TAXONOMIA GRUPO 3.</t>
  </si>
  <si>
    <t>MANTENIMIENTO DEL GIMNASIO</t>
  </si>
  <si>
    <t>PRESTACION DE SRVICIOS PROFESIONALES DIRECCION DE PROYECTOS</t>
  </si>
  <si>
    <t>MODERNIZACIÓN Y ACTUALIZACIÓN DE ASCENSORES</t>
  </si>
  <si>
    <t>MANTENIMIENTO PREVENTIVO Y CORRECTIVO  CAMIONETAS TOYOTA BLINDADA</t>
  </si>
  <si>
    <t>SERVICIO DE TRANSCRIPCION LITERAL E INTEGRAL DE AUDIENCIAS DE ARBITRAJE DE AUDIO A TEXTO</t>
  </si>
  <si>
    <t>CONTRATO SEGUNDA LENGUA - INGLÉS</t>
  </si>
  <si>
    <t>COMPACTADORES DE BASURA</t>
  </si>
  <si>
    <t xml:space="preserve">ABOGADA ANALISIS JURIDICO AMPARO GONZALEZ </t>
  </si>
  <si>
    <t>ADECUACIÓN FÍSICA Y DOTACIÓN TECNOLÓGICA DE UNA NUEVA SALA DE AUDIENCIAS SEDE BOGOTÁ</t>
  </si>
  <si>
    <t>COMPRA DE MICROFONOS</t>
  </si>
  <si>
    <t>DIARIO DE AMPLIA CIRCULACION</t>
  </si>
  <si>
    <t>PLANTAS ELECTRICAS</t>
  </si>
  <si>
    <t>INTERVENTORIA OBRA Y ADECUACION UNA NUEVA SALA DE AUDIENCIA</t>
  </si>
  <si>
    <t>MONITOREO DE NOTICIAS</t>
  </si>
  <si>
    <t>ADQUISICION CERTIFICADOS FIRMA DIGITAL</t>
  </si>
  <si>
    <t>INFRAESTRUCTURA FASE 2 DE HIPERCONVERGENCIA</t>
  </si>
  <si>
    <t>MICROSOFT ASURRANCE</t>
  </si>
  <si>
    <t>CLIMA LABORAL</t>
  </si>
  <si>
    <t>MANTENIMIENTO PLATAFORMA IBM (INFORMIX Y WAS)</t>
  </si>
  <si>
    <t>TOGAS PARA LOS FUNCIONARIOS QUE EJERCEN FUNCIONES JURISDICCIONALES</t>
  </si>
  <si>
    <t xml:space="preserve">ELEMENTOS DE COMUNICACIÓN </t>
  </si>
  <si>
    <t>SERVICIOS PROFESIONALES JEIMY  TATIANA MORALES</t>
  </si>
  <si>
    <t>SUMINISTRO MOBILIARIO, ARCHIVOS RODANTES Y ACCESORIOS</t>
  </si>
  <si>
    <t>ABOGADO PARA LA DELEGATURA FELIPE NOVOA</t>
  </si>
  <si>
    <t>APOYO PROYECTO THESAURUS ANDRES FELIPE GARCIA</t>
  </si>
  <si>
    <t>APOYO PROYECTO THESAURUS MONICA NAVARRO</t>
  </si>
  <si>
    <t>REVISIÓN Y CERTIFICACIÓN ANUAL DE ASCENSORES</t>
  </si>
  <si>
    <t>CINTEL</t>
  </si>
  <si>
    <t>CALCULO ACTUARIAL</t>
  </si>
  <si>
    <t>PLATAFORMA IBM</t>
  </si>
  <si>
    <t>MONTACARGAS</t>
  </si>
  <si>
    <t>SERVICIOS DE CONECTIVIDAD DE INTERNET Y CANALES DEDICADOS</t>
  </si>
  <si>
    <t xml:space="preserve">PLATAFORMA HP SERVIDORES TIPO BLADE Y SWITCHES </t>
  </si>
  <si>
    <t>SEGUROS</t>
  </si>
  <si>
    <t>MIGRACIÓN INFORMIX</t>
  </si>
  <si>
    <t>DISEÑADOR</t>
  </si>
  <si>
    <t>ADOBE  AUTOCAD</t>
  </si>
  <si>
    <t>ACTUALIZACION STONE</t>
  </si>
  <si>
    <t>ARRENDAMIENTO IMPRESORAS</t>
  </si>
  <si>
    <t>PRESTACIÓN DE SERVICIOS PROCEDIMIENTOS SIIF (LINA OLAYA)</t>
  </si>
  <si>
    <t>TEQUENDAMA</t>
  </si>
  <si>
    <t>DEPURACION CUOTAS PARTES PENSIONALES (DANIELA)</t>
  </si>
  <si>
    <t>RTVC</t>
  </si>
  <si>
    <t>FORTINET</t>
  </si>
  <si>
    <t>MENSAJERÍA EXPRESA</t>
  </si>
  <si>
    <t>BANDERAS</t>
  </si>
  <si>
    <t>PÓLIZA RESPONSABILIDAD SERVIDORES</t>
  </si>
  <si>
    <t>ABOGADA CONTRATOS ESTEFANIA RODRÍGUEZ</t>
  </si>
  <si>
    <t>SOAT</t>
  </si>
  <si>
    <t>OFFICE 365</t>
  </si>
  <si>
    <t>ANTI-MALWARE</t>
  </si>
  <si>
    <t>CONTRATAR LA COMPRA DE CARPETAS EN YUTE REQUERIDAS PARA EL ARCHIVO DOCUMENTAL</t>
  </si>
  <si>
    <t>MEJORAMIENTO DEL SISTEMA ELÉCTRICO DE LA SEDE PRINCIPAL</t>
  </si>
  <si>
    <t>APOYO PARA ADELANTAR LA VALORACIÓN DEL AMBIENTE LABORAL  A TRAVÉS DE LA METODOLOGÍA GREAT PLACE TO WORK.</t>
  </si>
  <si>
    <t>ACTUALIZACIÓN DEL VALOR DEL CÁLCULO ACTUARIAL DE LAS OBLIGACIONES PENSIONALES</t>
  </si>
  <si>
    <t xml:space="preserve">CONTRATAR LA INTERVENTORÍA PARA EL CONTRATO DE OBRA MEJORAMIENTO DEL SISTEMA ELÉCTRICO DEL EDIFICIO SEDE BOGOTÁ </t>
  </si>
  <si>
    <t xml:space="preserve"> ENCLOSURE C7000 Y SUS CORRESPONDIENTES SWITCHES DE RED Y DE SAN</t>
  </si>
  <si>
    <t>CONTRATAR CON UNA O VARIAS COMPAÑÍAS DE SEGUROS EL PROGRAMA DE SEGUROS</t>
  </si>
  <si>
    <t>ADQUIRIR ELEMENTOS DE COMUNICACIÓN</t>
  </si>
  <si>
    <t>SOFTWARE ASSURANCE WINDOWS SERVER Y SQL SERVER</t>
  </si>
  <si>
    <t>INSPECCIÓN Y CERTIFICACIÓN ANUAL DEL SISTEMA DE TRANSPORTE VERTICAL (TRES ASCENSORES)</t>
  </si>
  <si>
    <t>PRESTACIÓN DE SERVICIOS DE UN PROFESIONAL PARA EL DESARROLLO DE ACTIVIDADES EN LOS DIFERENTES GRUPOS DE LA DELEGATURA DE PROCEDIMIENTOS DE INSOLVENCIA.</t>
  </si>
  <si>
    <t xml:space="preserve">
CENTRO DE INVESTIGACIÓN Y DESARROLLO EN TECNOLOGÍAS DE LA INFORMACIÓN Y LAS COMUNICACIONES – CINTEL.
</t>
  </si>
  <si>
    <t>COMPRAR LAS ESCALERAS TIPO MINI PLATAFORMA PARA EL USO EN DIFERENTES ARCHIVOS</t>
  </si>
  <si>
    <t>MESA DE AYUDA</t>
  </si>
  <si>
    <t>SERVICIOS PROFESIONALES PARA REALIZAR ACTIVIDADES EN LOS DIFERENTES GRUPOS DE LA DELEGATURA DE PROCEDIMIENTOS DE INSOLVENCIA</t>
  </si>
  <si>
    <t>AUDITORÍA EXTERNA DE SEGUIMIENTO A LOS SISTEMAS DE GESTIÓN DE LA CALIDAD, SEGURIDAD DE LA INFORMACIÓN, GESTIÓN AMBIENTAL Y CENTRO DE CONCILIACIÓN Y/O ARBITRAJE</t>
  </si>
  <si>
    <t>DOCUMANAGER VERSION WEB ABCD</t>
  </si>
  <si>
    <t>ASEO Y CAFETERIA</t>
  </si>
  <si>
    <t xml:space="preserve"> ADQUISICIÓN DE LOS DERECHOS DE ACTUALIZACIÓN Y SOPORTE DE FÁBRICA PARA INFORMIX, WAS Y LINUX RED HAT.</t>
  </si>
  <si>
    <t>CENTRO DE CONTACTO</t>
  </si>
  <si>
    <t>INSONORIZACION</t>
  </si>
  <si>
    <t>SWITCHES DE ACCESO HUAWEI</t>
  </si>
  <si>
    <t>DIAGNOSTICO SISTEMA DE PROTECCION CONTRA INCENDIOS</t>
  </si>
  <si>
    <t>AGUAS NEGRAS</t>
  </si>
  <si>
    <t>MICROSOFT WINDOWS CATEGORIA 2</t>
  </si>
  <si>
    <t>DIAGNOSTICO DEL SISTEMA DE BOMBEO DE AGUA POTABLE</t>
  </si>
  <si>
    <t>MANTENIMIENTO AIRES ACONDICIONADOS</t>
  </si>
  <si>
    <t>COMPRA AIRES ACONDICIONADOS</t>
  </si>
  <si>
    <t>SISTEMA EXTRACTOR HUMO</t>
  </si>
  <si>
    <t>RENOVACION SUSCRIPCIONES IMPRESAS DIARIO TIEMPO Y PORTAFOLIO</t>
  </si>
  <si>
    <t>MICROSOFT WINDOWS CATEGORIA 1</t>
  </si>
  <si>
    <t>COMPRA DE DIADEMAS CON SUS ACCESORIOS COMPATIBLES CON EL SISTEMA DE COMUNICACIONES</t>
  </si>
  <si>
    <t>INTELIGENCIA ARTIFICIAL</t>
  </si>
  <si>
    <t>SUMINISTRO Y TRANSPORTE DE COMBUSTIBLE</t>
  </si>
  <si>
    <t xml:space="preserve">ADQUISICION ELEMENTOS DE PAPELERIA Y UTILES DE OFICINA </t>
  </si>
  <si>
    <t>VIGILANCIA</t>
  </si>
  <si>
    <t>PISOS</t>
  </si>
  <si>
    <t>DERECHOS DE SOPORTE, ACTUALIZACIÓN Y GARANTÍA DE LAS LICENCIAS DE FTK DEL LABORATORIO FORENSE POR TRES AÑOS.</t>
  </si>
  <si>
    <t>POSTAL</t>
  </si>
  <si>
    <t>ADHESION AMP SUMINISTRO DE TIQUETES</t>
  </si>
  <si>
    <t>SERVICIOS DE GIMNASIO, ACONDICIONAMIENTO FISICO</t>
  </si>
  <si>
    <t>RENOVACIÓN DE SOPORTE, MANTENIMIENTO CON REPUESTOS Y ACTUALIZACIÓN DE LA SOLUCIÓN DE DIGITURNO</t>
  </si>
  <si>
    <t>COMUNICACIONES DE VOZ</t>
  </si>
  <si>
    <t>PRODUCTOS DERIVADOS DEL PAPEL, CARTON Y CORRUGADO</t>
  </si>
  <si>
    <t>SERVICIOS, SOPORTE Y MANTENIMIENTO SISTEMA GESTION FINANCIERA Y ADMINISTRATIVA SOFIA</t>
  </si>
  <si>
    <t>ACTUALIZACION, SOPORTE, MANTENIMIENTO DEL SAOFTWARE SOFÍA Y LA ADQUISICION DE UN EQUIPO DE LECTURA BRAILLE</t>
  </si>
  <si>
    <t>MANTENIMIENTO PREVENTIVO Y CORRECTIVO EQUIPOS DE AUDIO, GRABACION Y VIDEO DE LAS SALAS DE AUDIENCIA Y CONCILIACION</t>
  </si>
  <si>
    <t>KACTUS HCM</t>
  </si>
  <si>
    <t>MANTENIMIENTO PREVENTIVO Y CORRECTIVO PARQUE AUTOMOTOR</t>
  </si>
  <si>
    <t>SERVICIOS POSTALES NACIONALES SA 472</t>
  </si>
  <si>
    <t>ARRENDAMIENTO CENTRO DE FOTOCOPIADO</t>
  </si>
  <si>
    <t>CONVENIO CON LA UIAF</t>
  </si>
  <si>
    <t>CORREDOR DE SEGUROS</t>
  </si>
  <si>
    <t xml:space="preserve">ADQUIRIR HERRAMIENTAS DE HARDWARE PARA DISEÑO GRÁFICO Y DE VIDEO PARA EL REGISTRO, CUBRIMIENTO Y TRANSMISIÓN DE LOS EVENTOS </t>
  </si>
  <si>
    <t>A-02-02-02-008</t>
  </si>
  <si>
    <t>UNIDAD</t>
  </si>
  <si>
    <t>C-3599-0200-9-0-3599923-02</t>
  </si>
  <si>
    <t>A-02-02-02-006</t>
  </si>
  <si>
    <t>C-3599-0200-9-0-3599068-02</t>
  </si>
  <si>
    <t>A-02-02-01-003</t>
  </si>
  <si>
    <t>A-02-02-02-009</t>
  </si>
  <si>
    <t>C-3599-0200-9-0-3599072-02</t>
  </si>
  <si>
    <t>C-3599-0200-8-0-3599016-02</t>
  </si>
  <si>
    <t>A-02-01-01-004</t>
  </si>
  <si>
    <t>A-02-02-01-002</t>
  </si>
  <si>
    <t>A-02-02-02-007</t>
  </si>
  <si>
    <t>C-3599-0200-8-0-3599011-02</t>
  </si>
  <si>
    <t>C-3502-0200-2-0-3502034-02</t>
  </si>
  <si>
    <t>C-3502-0200-2-0-3502035-02</t>
  </si>
  <si>
    <t>A-03-11-03-001</t>
  </si>
  <si>
    <t>No aplica</t>
  </si>
  <si>
    <t>2 CONTRATACIÓN DIRECTA - Contratación Directa</t>
  </si>
  <si>
    <t>7 SELECCIÓN ABREVIADA - Acuerdo Marco de precios</t>
  </si>
  <si>
    <t>7 SELECCIÓN ABREVIADA - Mínima Cuantía</t>
  </si>
  <si>
    <t>4 LICITACIÓN PÚBLICA - Licitación Pública</t>
  </si>
  <si>
    <t>1 CONCURSO DE MÉRITOS ABIERTO - Concurso de Méritos</t>
  </si>
  <si>
    <t>7 SELECCIÓN ABREVIADA - Subasta Inversa</t>
  </si>
  <si>
    <t>7 SELECCIÓN ABREVIADA - Menor Cuantía</t>
  </si>
  <si>
    <t>209119-209219-209319-209519-209619</t>
  </si>
  <si>
    <t>2 CONTRATACIÓN DIRECTA - Convenio</t>
  </si>
  <si>
    <t>Prestación de servicios de recolección, transporte, almacenamiento, tratamiento, aprovechamiento o disposición final de los residuos en cumplimiento del programa de gestión integral de residuos peligrosos RESPEL, vinculado al sistema de gestión ambiental</t>
  </si>
  <si>
    <t>En la vigencia 2019 la Superintendencia de Sociedades no cuenta con proyectos financiados por la Banca Multilateral</t>
  </si>
  <si>
    <t>1900/01/01</t>
  </si>
  <si>
    <t>En la Vigencia 2019 la Superintendencia de Sociedades  no registró proyectos financiados con banca multilateral o donaciones internacionales</t>
  </si>
  <si>
    <t>Fortalecimiento interno de los procesos y de la infraestructura tecnológica de la Superintendencia de Sociedades a nivel nacional</t>
  </si>
  <si>
    <t>Dirección de Informática y Desarrollo, Oficina Asesora de Planeación, Grupo de Desarrollo del Talento Humano y Grupo de Administración de Personal</t>
  </si>
  <si>
    <t>Director Informática y Desarrollo, Jefe Oficina Asesora Planeación, Coordinador Grupo Desarrollo Talento Humano y Coordinador Administración Personal</t>
  </si>
  <si>
    <t>Fortalecimiento de la infraestructura física de la Superintendencia de Sociedades a nivel nacional</t>
  </si>
  <si>
    <t>Áreas de Apoyo y Grupos Misionales</t>
  </si>
  <si>
    <t>Subdirector Administrativo y Coordinador Grupo Administrativo</t>
  </si>
  <si>
    <t>Fortalecimiento de la competitividad de las sociedades del sector real a nivel nacional</t>
  </si>
  <si>
    <t>Despacho Superintendente de Sociedades y Delegatura de Asuntos Económicos y Contables</t>
  </si>
  <si>
    <t>Asesor Despacho Superintendente de Sociedades</t>
  </si>
  <si>
    <t>El Lugar de Ejecución es OTRO, por cuanto el proyecto tiene cobertura NACIONAL</t>
  </si>
  <si>
    <t>01-Resolucion Presupuesto-534-000018-Rad-2019-01-011191 que distribuye las partidas de gastos de la Superintendencia de Sociedades</t>
  </si>
  <si>
    <t>REVISIÓN Y APROBACIÓN DE LOS CÁLCULOS ACTUARIALES POR PENSIONES DE JUBILACIÓN, BONOS Y TÍTULOS PENSIONALES</t>
  </si>
  <si>
    <t>VERIFICACIÓN DE LA SITUACION DE CONTROL Y GRUPO EMPRESARIAL</t>
  </si>
  <si>
    <t>SOMETIMIENTO, EXENCIÓN DE VIGILANCIA Y CONTROL DE LEGALIDAD</t>
  </si>
  <si>
    <t>CONVOCATORIAS Y DELEGADOS MÁXIMO ÓRGANO SOCIAL</t>
  </si>
  <si>
    <t>AUTORIZACIONES Y REFORMAS ESTATUTARIAS</t>
  </si>
  <si>
    <t>MEDIDAS ADMINISTRATIVAS (ART. 87 LEY 222 DE 1995, DECRET0 19/2012)</t>
  </si>
  <si>
    <t>APROBACION DE INVENTARIO SOCIAL (SOCIEDADES EN LIQUIDACION VOLUNTARIA)</t>
  </si>
  <si>
    <t>SOMETIMIENTO A VIGILANCIA SOCIEDADES EN EXTINCIÓN DE DOMINIO</t>
  </si>
  <si>
    <t>SOMETIMIENTO A CONTROL</t>
  </si>
  <si>
    <t>REQUERIMIENTO PARA SEGUIMIENTO EMPRESARIAL</t>
  </si>
  <si>
    <t>QUEJAS Y RECLAMOS DE SUSCRIPTORES DEL SISTEMA CONSORCIAL - SAPAC</t>
  </si>
  <si>
    <t>INVESTIGACIONES ADMINISTRATIVAS - VISITAS</t>
  </si>
  <si>
    <t>PROCEDIMIENTO ADMINISTRATIVO CAMBIARIO (OPERACIONES REPORTADAS POR EL BANREPUBLICA VS. PROCESOS APERTURADOS)</t>
  </si>
  <si>
    <t>DERECHOS DE PETICION</t>
  </si>
  <si>
    <t>PRORROGAS</t>
  </si>
  <si>
    <t>CONSULTAS ESCRITAS</t>
  </si>
  <si>
    <t>CERTIFICACIONES</t>
  </si>
  <si>
    <t>NORMALIZACIÓN</t>
  </si>
  <si>
    <t>QUEJAS MULTINIVEL</t>
  </si>
  <si>
    <t>ORDENES PREVIAS Y SEGUIMIENTO</t>
  </si>
  <si>
    <t>TUTELAS</t>
  </si>
  <si>
    <t xml:space="preserve">INVESTIGACIONES ADMINISTRATIVAS POR PRESUNTA CAPTACIÓN </t>
  </si>
  <si>
    <t>AUTORIZACIÓN ENAJENACIÓN Y OPERACIONES QUE NO CORRESPONDAN AL GIRO ORDINARO DE LOS NEGOCIOS 27007</t>
  </si>
  <si>
    <t>TERMINACIÓN DEL CONTROL 27003</t>
  </si>
  <si>
    <t>SEGUIMIENTO ORDENES CONTROL 27005</t>
  </si>
  <si>
    <t>PRESENTACIÓN PLANES DE MEJORAMIENTO 27002</t>
  </si>
  <si>
    <t>INFORME AVANCE EJECUCIÓN DEL ACUERDO 150022</t>
  </si>
  <si>
    <t>QUEJAS DE INCUMPLIMIENTO ACUERDOS</t>
  </si>
  <si>
    <t>DOCUMENTOS ADICIONALES DE ESTADOS FINANCIEROS 150036</t>
  </si>
  <si>
    <t>TERMINACIÓN DE ACUERDO 150032</t>
  </si>
  <si>
    <t>DESIGNACIÓN DEL LIQUIDADOR</t>
  </si>
  <si>
    <t>En la Intendencia de Manizales corresponde a las 3 sociedades: Colomich SAS, Gran Morada Construcciones SAS, Sociedad Giraldo G &amp; Giraldo SAS. Del grupo de Trámites Societarios corresponde a 267  trámites.</t>
  </si>
  <si>
    <t xml:space="preserve">Atendidas en el término, con credenciales y oficio. </t>
  </si>
  <si>
    <t>Del grupo de Trámites Societarios, corresponde a las reformas con autorización general que fueron 163 y con autorización previa 59. De las reformas de autorización previa; 12 procesos fueron radicados en el 2018 pero se culminaron en el 2019, 47 se recibieron en el 2019.
16 procesos fueron desistidos y/o negados, 2 se tramitaron en forma conjunta con la Superintendencia de Servicios Públicos Domiciliarios, 4 se remitieron a otras Superintendencias. La clasificación de este trámite por tipo de reforma fue de la siguiente manera: 
Fusiones 24, escisiones 8 y 27 disminuciones de capital. La entidad tuvo conocimiento de 163 reformas estatutarias por autorización general.
De este total se registraron 125 fusiones, 30 escisiones y 8 disminuciones de capital. El número de sociedades involucradas fueron 433. Del grupo de Control corresponde a 13 trámites.</t>
  </si>
  <si>
    <t>Corresponde al Grupo de Trámites Societarios asï:  los 10 radicados, corresponden a 8 sociedades que solicitaron aprobación del inventario.
De las 8 sociedades se aprobó a 1; el de la sociedad EDITORIAL EL GLOBO S.A., 1 está en trámite PANASONIC, las restantes fueron desistidas o negadas</t>
  </si>
  <si>
    <t xml:space="preserve">Del grupo de Trámites Societarios corresponde a 227 producto de la depuración del SIGS y del cruce de información con la SAE SAS y los depositarios provisionales. </t>
  </si>
  <si>
    <t xml:space="preserve">Corresponde a 17 sociedades sometidas en la Delegatura IVC </t>
  </si>
  <si>
    <t xml:space="preserve">Del grupo de Trámites Societarios corresponde a 158 seguimientos a la gestión de los depositarios provisionales en las sociedades sometidas a un proceso de extinción de dominio. Del grupo de supervisión especial 1603 corresponden a los datos del grupo sin tener en cuenta SAPAC. Del grupo de Análisis y Seguimiento Empresarial corresponde a 373 requerimientos. En la Intendencia de Manizales corresponde a 106 sociedades a quienes se les enviaron 202 Oficios de salida en el año 2019, que corresponden a los trámites 30001 y 30003 asignados a IVC, en temas relacionados con Analisis y seguimiento Financieros, requerimientos para seguimiento empresarial, observaciones, respuestas y terminación de seguimiento </t>
  </si>
  <si>
    <t>Corresponde al total de las radicaciones relacionadas con SAPAC.</t>
  </si>
  <si>
    <t>En la Intendencia de Cartagena corresponde a 11 solicitudes de la vigencia se han atendido con diligencias preliminares, visitas de toma de información e informes, oficios de traslado de quejas y requerimientos. En el grupo de Supervisión Especial corresponde a 5 investigaciones.  En la Intendencia de Medellín corresponde a 31 solicitudes presentadas: Menos (13) aperturas de investigacion, (1) desistimiento, (2) rechazo, (4) otros grupos de trabajo, (11) preliminares. En la Intendencia de Barranquilla corresponde a investgaciones por posible infracciones a las violaciones a los deberes de los administradores, multas por infracciones a la ley, ordenes con el fin de subsanar abusos de los organos administración de la sociedad (art. 84 de la ley 222 de 1995). Del grupo de investigaciones administrativas corresponde a 1555 trámites, los cuales en algunas oportunidades se imparte ordenes tanto al Representante legal como al revisor fiscal y/o se reitera las ordenes impartidas. En la Intendencia de Bucaramanga corresponde a 4 investigaciones adminsitrativas</t>
  </si>
  <si>
    <t>Corresponde al grupo de Régimen Cambiario  2.172  operaciones reportadas por el Banco de la República que fueron tramitadas así: Se abrió investigación a 185, se archivaron 546, se trasladaron por competencia a la Superintendencia Financiera  74 , las restantes 1.458 están en seguimiento, para verificación sobre la destinación de los recursos canalizados como  inversión extranjera en sociedad y bien inmueble. Además, se terminaron 113 procesos abiertos de años anteriores, por cuanto el término legal para desarrollar el proceso administrativo es de  3 años.</t>
  </si>
  <si>
    <t xml:space="preserve">En la Intendencia de Medellín corresponde a 234 derechos de petición (180) traslado por competencia. En la Intendencia de Barranquilla corresponde a peticiones de información sobre el estado de sociedades sujetas a la inspección, vigilancia y control de la superitendencia de soceidades y solicitus de copias y acceso a información. </t>
  </si>
  <si>
    <t>En la Intendencia de Medellín corresponde a onsultas jurídicas (19), consulta general (10)</t>
  </si>
  <si>
    <t>En el grupo de Trámites Societarios corresponde a 236 enviadas a las sociedades que solicitan aprobación del cálculo actuarial</t>
  </si>
  <si>
    <t>En el Trámites Societarios, corresponde a 1 relacionada con la orden de reexpresión de los estados financieros para una de las sociedades del Grupo Grajales, sometida a un proceso de extinción de dominio. En la Intendencia de Barranquilla corresponde al seguimiento a las ordenes previas impartidas.</t>
  </si>
  <si>
    <t xml:space="preserve">En el grupo de Investigaciones Administrativas ,corresponde a las Investigaciones de alta complejidad que involucran 31 lineas de investigación con 180 personas naturales y juridicas asociadas a estas. </t>
  </si>
  <si>
    <t xml:space="preserve">En el grupo de Trámites Societarios se designó liquidador para 14 sociedades, las restantes 47 solicitudes fueron observadas o negadas, </t>
  </si>
  <si>
    <r>
      <t>En la Intendencia de Manizales de las 28 Sociedades que se manejaron por código 39 en la tabla de trámites durante el año 2019, el resultado es el siguiente:  7 Solicitudes rechazadas 6 Solicitudes trasladadas por competencia 3 en analisis de descargos presentados por los investigados  1 en cumplimiento de ordenes  1 multa por desacato y en seguimiento  1 liquidada judicialmente por la intendencia regional.</t>
    </r>
    <r>
      <rPr>
        <sz val="8"/>
        <rFont val="Calibri"/>
        <family val="2"/>
        <scheme val="minor"/>
      </rPr>
      <t xml:space="preserve"> E</t>
    </r>
    <r>
      <rPr>
        <sz val="8"/>
        <color indexed="8"/>
        <rFont val="Calibri"/>
        <family val="2"/>
        <scheme val="minor"/>
      </rPr>
      <t xml:space="preserve">n la Intendencia de Medellín corresponde a  presupuesto de ineficacia (1), convocatoria asamblea sin reunirse en oportunidades legales (1), conciliaciones (8).  En la Intendencia de Barranquilla corresponde al reconocimiento de presupuestos que dan lugar a la sanción de ineficacia, orden para convocatoria de reuniones del maximo organo social, orden para suministro de información por violaciones al derecho de inspección de accionistas. En el grupo de Investigaciones Administrativas corresponde a 192 solicitudes rechazadas por no cumplimiento de requisitos del art. 87 de la Ley 222 de 1995. En la Intendencia de Cartagena corresponde 2 trámites por pliego de cargos y apertura de investigaciones administrativas </t>
    </r>
  </si>
  <si>
    <t>Aprobación de avaluo de aportes en especie</t>
  </si>
  <si>
    <t>Portal de Información Empresarial</t>
  </si>
  <si>
    <t>C-3599-0200-9</t>
  </si>
  <si>
    <t>C-3599-0200-8</t>
  </si>
  <si>
    <r>
      <t xml:space="preserve">Puesta en ambiente de producción de la solución tecnológica de </t>
    </r>
    <r>
      <rPr>
        <sz val="11"/>
        <rFont val="Calibri"/>
        <family val="2"/>
        <scheme val="minor"/>
      </rPr>
      <t>Stone</t>
    </r>
    <r>
      <rPr>
        <sz val="11"/>
        <color rgb="FFFF0000"/>
        <rFont val="Calibri"/>
        <family val="2"/>
        <scheme val="minor"/>
      </rPr>
      <t xml:space="preserve">
</t>
    </r>
  </si>
  <si>
    <t xml:space="preserve">Modulo de generación de proyecto borrador de sentencias
</t>
  </si>
  <si>
    <t>Se ajustaron fechas y  nombre de actividades.</t>
  </si>
  <si>
    <t>Se ajustaron fechas y cantidades .</t>
  </si>
  <si>
    <t xml:space="preserve">Se ajustaron fechas </t>
  </si>
  <si>
    <t>Se ajustaron fechas y descripción de actividades .</t>
  </si>
  <si>
    <t>Se aplazo para la siguiente vigencia</t>
  </si>
  <si>
    <t>Se ajustaron fechas y nombre de actividades</t>
  </si>
  <si>
    <t>Consulta a los grupos de interés y análisis de materialidad 2019</t>
  </si>
  <si>
    <t>Espacio de participación ciudadana, a través del cual los grupos de interés de la Superintendencia de Sociedades tienen la posibilidad de evaluar y manifestar su percepción y expectativas en cuanto a la gestión de la Entidad en temas de Responsabilidad Social Institucional</t>
  </si>
  <si>
    <t>Chat y foros interactivos donde se tratan temas relativos a la gestión misional de la entidad.</t>
  </si>
  <si>
    <t>https://www.supersociedades.gov.co/chat/Paginas/TerminosYcondiciones.aspx</t>
  </si>
  <si>
    <t>Se identificaron once (11) grupos de interés tal como se relacionan a continuación: Ciudadanía en general, ciudadanos que cumplen funciones públicas, servidores públicos, sociedades sujetas a supervisión, órganos de control, otras entidades del estado, medios de comunicación, contratistas y proveedores, agremiaciones, instituciones universitarias, comunidad internacional.</t>
  </si>
  <si>
    <t>Se dió cumplimiento a las publicaciones indicadas en la Ley 1712 de 2014, publicada en la página web de la entidad.</t>
  </si>
  <si>
    <t>La última actualización de la caracterización se realizó en el año 2017 y se encuentra publicada en la página web de la entidad.</t>
  </si>
  <si>
    <r>
      <t xml:space="preserve">1) 1 Audiencia de rendición de cuentas,  2) 5 mesas de diálogo intersectorial 3) 38 Eventos de jornadas pedagógicas  4) 3 Ferias Nacionales de Servicio al Ciudadano 5) 4 Encuestas 6) 37 Foros  y chats virtuales 7) 1 ejercicio de consulta a los grupos de interés  8) </t>
    </r>
    <r>
      <rPr>
        <sz val="11"/>
        <rFont val="Calibri"/>
        <family val="2"/>
        <scheme val="minor"/>
      </rPr>
      <t>3 Charlas informativas sobre las funciones de la entidad, dirigida a estudiantes universitarios</t>
    </r>
  </si>
  <si>
    <t xml:space="preserve">A-02-02-02-008 </t>
  </si>
  <si>
    <r>
      <t xml:space="preserve">Cont. 114: Mantenimiento y soporte Tandem - Postal y Tandem - radicados windows componente del sistema de </t>
    </r>
    <r>
      <rPr>
        <sz val="11"/>
        <color theme="1"/>
        <rFont val="Calibri"/>
        <family val="2"/>
        <scheme val="minor"/>
      </rPr>
      <t>gestión documental de la Superintendencia de Sociedades - Rubro A-02-02-02-008 (valor contrato $188.512.417)
Cont. 42271: Servic</t>
    </r>
    <r>
      <rPr>
        <sz val="11"/>
        <rFont val="Calibri"/>
        <family val="2"/>
        <scheme val="minor"/>
      </rPr>
      <t>io de operación del centro de contacto, conmutador y chat para la sede Bogotá de la Superintendencia de Sociedades - Rubro A-02-02-02-008 (valor contrato $730.531.584)</t>
    </r>
  </si>
  <si>
    <t>Cont. 041: Adecuación física y dotación tecnológica de espacios de la Superintendencia de Sociedades en la sede Bogota para el desarrollo de Audiencias, atención al usuario o realización de reuniones - Rubro: C-3599-0200-8-0-3599011-02 (valor contrato $1.148.872.591)
Cont. 071: Entregar, instalar y poner en funcionamiento, 3 ascensores de pasajeros en el edificio de la sede Bogotá de la Superintendencia de Sociedades - Rubro: C-3599-0200-8-0-3599011-02 (valor contrato $431.000.000)</t>
  </si>
  <si>
    <t xml:space="preserve">1) 1 Curso virtual de lenguaje claro realizado por los servidores de la Entidad, 
2) 12 informes de seguimiento a los derechos de petición radicados en la Entidad.
3) 4 informes trimestrales de seguimiento de PQRS
2) 4 campañas de promoción de los canales de atención para la presentación de quejas, reclamos o denuncias
</t>
  </si>
  <si>
    <t>Encuesta de selección de temas para la audiencia pública de rendición de cuentas 2019</t>
  </si>
  <si>
    <t>1) 2 Encuestas de satisfacción de usuarios, 
2) 2 Encuestas de satisfacción a las respuestas de PQRS
3) 1 ejercicio de consulta a los grupos de interés en temas de responsabilidad social institucional</t>
  </si>
  <si>
    <t>Se cumplio la meta</t>
  </si>
  <si>
    <t>Se ajusto el alcance enfocando el poyecto en la mejora del aplicativo de cartera.</t>
  </si>
  <si>
    <t xml:space="preserve">En el primer trimestre del presente año, se profirieron 36  autos de Calificación y graduación de 88 procesos iniciados en el segundo semestre del año 2018. Con esto, el indicador se ubica en 41%. en el segundo Semestre 2019: En el segundo semestre del año de los 26 procesos iniciados en el primer semestre de 2019, se profirieron 14 actas y autos , donde 8 fueron actas y 6 fueron autos. Obteniendo un 42% del avance del indicador en el segundo semestre; a nivel del año 2019 se registra un reultado del 42% incumplinedo la meta, por cuanto al tomar en considercaión la realidad funcional del proceso, la meta está muy alta y por ello se tiene previsto evaluar en 2020 un ajuste en la meta.     </t>
  </si>
  <si>
    <t>Se ajustaron fechas</t>
  </si>
  <si>
    <t xml:space="preserve">De presupuesto de funcionamiento en el rubro "Otras comunicaciones y transporte 2-0-4-6-8"; del presupuesto de inversión en el proyecto de inversión A-02-02-02-006   </t>
  </si>
  <si>
    <t xml:space="preserve">De presupuesto de funcionamiento en el rubro "Otras comunicaciones y transporte 2-0-4-6-8"; del presupuesto de inversión en el proyecto A-02-02-02-006   </t>
  </si>
  <si>
    <t xml:space="preserve">Del presupuesto de inversión en el proyecto C-3599-0200-9 </t>
  </si>
  <si>
    <t>1. Programa de participación ciudadana 2019
2. Convocatoria por diferentes medios a la Audiencia de rendición de cuentas.
3. Respuestas a veedurías
4. Publicación web de datos abiertos
5. Publicación web de contratos.
6. Publicación web de la ejeución mensual presupuestal y de los nombramientos.
7. Publicación web de los resultados de la encuesta de satisfacción al ciudadano.</t>
  </si>
  <si>
    <t>Se realizó la solicitud a través de la página web de la entidad para observaciones por parte de la ciudadanía de los 8 componentes del Plan anticorrupción 2019, en el siguiente link:
https://www.supersociedades.gov.co/Servicio_Ciudadano/anticorrupcion_atencion_ciudadano/Paginas/Plan-Anticorrupcion-2019.aspx</t>
  </si>
  <si>
    <t>1) Publicacion de 17 conjuntos de datos abiertos estratégicos en "datos.gov.co" y en la página web de la Entidad.
2) Publicación de 7 analíticas sobre conjunto de datos abiertos.
3) Obtención del sello (1) de la excelencia de datos abiertos en el link:
https://sellodeexcelencia.gov.co/detalle/1609</t>
  </si>
  <si>
    <t>1. Audiencia Pública de Rendición de cuentas - Encuesta
2. Foros virtuales
3. Ferias  
4. Redes sociales.
5. Jornadas pedagógicas a grupos de interés.
6. Teleconferencias Interactivas</t>
  </si>
  <si>
    <t xml:space="preserve">Se realizó convocatoria a través de radio y prensa, Convocatoria por redes sciales (facebook y twitter) de la realización del evento y publicación de banner insformativos en la página web de la entidad así como por correo electrónico y físico certificado y afiches.
</t>
  </si>
  <si>
    <t>De presupuesto de funcionamiento en el rubro "Otras comunicaciones y transporte</t>
  </si>
  <si>
    <t>Participación de funcionarios en eventos de participación ciudadana.</t>
  </si>
  <si>
    <t>En Sede Bogotá e Intendencias Regionales</t>
  </si>
  <si>
    <t>Derechos de Petición presentados en temas administrativos (1.073) y jurisdiccionales (1.799)</t>
  </si>
  <si>
    <t>Tiempo de respuesta promedio en días</t>
  </si>
  <si>
    <r>
      <t>1) 1 Audiencia de rendición de cuentas - 1408</t>
    </r>
    <r>
      <rPr>
        <sz val="11"/>
        <color rgb="FFFF0000"/>
        <rFont val="Calibri"/>
        <family val="2"/>
        <scheme val="minor"/>
      </rPr>
      <t xml:space="preserve"> </t>
    </r>
    <r>
      <rPr>
        <sz val="11"/>
        <color theme="1"/>
        <rFont val="Calibri"/>
        <family val="2"/>
        <scheme val="minor"/>
      </rPr>
      <t>participantes</t>
    </r>
    <r>
      <rPr>
        <sz val="11"/>
        <color indexed="8"/>
        <rFont val="Calibri"/>
        <family val="2"/>
        <scheme val="minor"/>
      </rPr>
      <t>,  2)</t>
    </r>
    <r>
      <rPr>
        <sz val="11"/>
        <color rgb="FFFF0000"/>
        <rFont val="Calibri"/>
        <family val="2"/>
        <scheme val="minor"/>
      </rPr>
      <t xml:space="preserve"> </t>
    </r>
    <r>
      <rPr>
        <sz val="11"/>
        <rFont val="Calibri"/>
        <family val="2"/>
        <scheme val="minor"/>
      </rPr>
      <t>5 mesas de diálogo intersectorial</t>
    </r>
    <r>
      <rPr>
        <sz val="11"/>
        <color rgb="FFFF0000"/>
        <rFont val="Calibri"/>
        <family val="2"/>
        <scheme val="minor"/>
      </rPr>
      <t xml:space="preserve"> </t>
    </r>
    <r>
      <rPr>
        <sz val="11"/>
        <color theme="1"/>
        <rFont val="Calibri"/>
        <family val="2"/>
        <scheme val="minor"/>
      </rPr>
      <t>- 153 participantes</t>
    </r>
    <r>
      <rPr>
        <sz val="11"/>
        <color rgb="FFFF0000"/>
        <rFont val="Calibri"/>
        <family val="2"/>
        <scheme val="minor"/>
      </rPr>
      <t xml:space="preserve"> </t>
    </r>
    <r>
      <rPr>
        <sz val="11"/>
        <color indexed="8"/>
        <rFont val="Calibri"/>
        <family val="2"/>
        <scheme val="minor"/>
      </rPr>
      <t>3) 38 Eventos de jornadas pedagógicas - 4.407 participantes 4) 3 Ferias Nacionales de Servicio al Ciudadano - 158 participantes 5) 4 Encuestas - 2.826 participantes 6)</t>
    </r>
    <r>
      <rPr>
        <sz val="11"/>
        <rFont val="Calibri"/>
        <family val="2"/>
        <scheme val="minor"/>
      </rPr>
      <t xml:space="preserve"> 37 Foros  y chats virtuales - 247 participantes</t>
    </r>
    <r>
      <rPr>
        <sz val="11"/>
        <color indexed="8"/>
        <rFont val="Calibri"/>
        <family val="2"/>
        <scheme val="minor"/>
      </rPr>
      <t xml:space="preserve"> 7) 1 ejercicio de consulta a los grupos de interés - 1.990 participantes 8) 3 Charlas informativas sobre las funciones de la entidad, dirigida a estudiantes universita</t>
    </r>
    <r>
      <rPr>
        <sz val="11"/>
        <rFont val="Calibri"/>
        <family val="2"/>
        <scheme val="minor"/>
      </rPr>
      <t>rios - 79 participantes</t>
    </r>
  </si>
  <si>
    <t>1) Inteligencia Datos, alertas tempranas DIAN y Superfinanciera. (8) participantes. 2) Inteligencia artificial índice posible soborno transnacional en Uniandes, pasantías. (7) participantes. 3) Portal de Información Empresarial, vista 360 de Estados Financieros Fedesarrollo. (2) participantes.  4) Presentación del modelo Tesauros a Uniexternado (2) participantes).</t>
  </si>
  <si>
    <t>1) Inteligencia Datos, alertas tempranas a DIAN y Superfinanciera. 2) Inteligencia artificial índice posible soborno transnacional en Uniandes, pasantías. 3) Portal de Información Empresarial, vista 360 de Estados Financieros Fedesarrollo. 4) Presentación del modelo Tesauros a Uniexternado.</t>
  </si>
  <si>
    <t xml:space="preserve">En cumplimiento de la normatividad vigente, se convocó de manera expresa a las veedurías ciudadanas en los procesos de Licitación Pública, Concurso de Méritos, Selección Abreviada de Menor Cuantía y Subasta Inversa.
</t>
  </si>
  <si>
    <t>Pese a la convocatoria no se tuvo revisión alguna.</t>
  </si>
  <si>
    <t xml:space="preserve">Pasantías de estudiantes de la Universidad de los Andés sobre Inteligencia artificial en la que se obtuvo una metodología para eleborar un índice de posible soborno transnacional. </t>
  </si>
  <si>
    <t>Porque las veedurías solicitaron información que se les entregó.</t>
  </si>
  <si>
    <t>Solicitó información de la entidad.</t>
  </si>
  <si>
    <t>El proyecto avanzó hasta la fase de definición de requerimientos, pero no se pudo avanzar más, porque los recursos estaban apalancados en vigencias futuras y el contrato sólo se pudo firmar hasta finales de diciembre de 2019, por lo que su ejecución se aplazó para la vigencia 2020.</t>
  </si>
  <si>
    <t xml:space="preserve">En el Acta No. 4 del Comité de Gerencia, consta que la formulación de la planeación estratégica de la entidad 2019-2022 fue culminada y la misma se publicó en la página web de la entidad. </t>
  </si>
  <si>
    <t>Se realizó seguimiento del portafolio de proyectos estratégicos activos de manera triemstral. Se cumple satisfactoriamente la meta.</t>
  </si>
  <si>
    <t xml:space="preserve">1) 1 Audiencia de rendición de cuentas - 1408 participantes. 2) 38 Eventos de jornadas pedagógicas - 4.407 participantes 3) 3 Ferias Nacionales de Servicio al Ciudadano - 158 participantes 4) 37 Foros  y chats virtuales - 247 participantes 5) 1 ejercicio de consulta sobre la audiencia de rendición de cuentas – 84 encuestados. </t>
  </si>
  <si>
    <t>FILA_155</t>
  </si>
  <si>
    <t>FILA_156</t>
  </si>
  <si>
    <t>FILA_157</t>
  </si>
  <si>
    <t>FILA_158</t>
  </si>
  <si>
    <t>FILA_159</t>
  </si>
  <si>
    <t>FILA_160</t>
  </si>
  <si>
    <t>FILA_161</t>
  </si>
  <si>
    <t>FILA_162</t>
  </si>
  <si>
    <t>FILA_163</t>
  </si>
  <si>
    <t>FILA_164</t>
  </si>
  <si>
    <t>FILA_165</t>
  </si>
  <si>
    <t>FILA_166</t>
  </si>
  <si>
    <t>FILA_167</t>
  </si>
  <si>
    <t>FILA_168</t>
  </si>
  <si>
    <t>FILA_169</t>
  </si>
  <si>
    <t>FILA_170</t>
  </si>
  <si>
    <t>FILA_171</t>
  </si>
  <si>
    <t>FILA_172</t>
  </si>
  <si>
    <t>FILA_173</t>
  </si>
  <si>
    <t>FILA_174</t>
  </si>
  <si>
    <t>FILA_175</t>
  </si>
  <si>
    <t>FILA_176</t>
  </si>
  <si>
    <t>FILA_177</t>
  </si>
  <si>
    <t>FILA_178</t>
  </si>
  <si>
    <t>FILA_179</t>
  </si>
  <si>
    <t>FILA_180</t>
  </si>
  <si>
    <t>FILA_181</t>
  </si>
  <si>
    <t>FILA_182</t>
  </si>
  <si>
    <t>FILA_183</t>
  </si>
  <si>
    <t>FILA_184</t>
  </si>
  <si>
    <t>FILA_185</t>
  </si>
  <si>
    <t>FILA_186</t>
  </si>
  <si>
    <t>FILA_187</t>
  </si>
  <si>
    <t>FILA_188</t>
  </si>
  <si>
    <t>FILA_189</t>
  </si>
  <si>
    <t>FILA_190</t>
  </si>
  <si>
    <t>FILA_191</t>
  </si>
  <si>
    <t>FILA_192</t>
  </si>
  <si>
    <t>FILA_193</t>
  </si>
  <si>
    <t>FILA_194</t>
  </si>
  <si>
    <t>FILA_195</t>
  </si>
  <si>
    <t>FILA_196</t>
  </si>
  <si>
    <t>FILA_197</t>
  </si>
  <si>
    <t>FILA_198</t>
  </si>
  <si>
    <t>FILA_199</t>
  </si>
  <si>
    <t>FILA_200</t>
  </si>
  <si>
    <t>FILA_201</t>
  </si>
  <si>
    <t>FILA_202</t>
  </si>
  <si>
    <t>FILA_203</t>
  </si>
  <si>
    <t>FILA_204</t>
  </si>
  <si>
    <t>FILA_205</t>
  </si>
  <si>
    <t>FILA_206</t>
  </si>
  <si>
    <t>FILA_207</t>
  </si>
  <si>
    <t>FILA_208</t>
  </si>
  <si>
    <t>FILA_209</t>
  </si>
  <si>
    <t>FILA_210</t>
  </si>
  <si>
    <t>FILA_211</t>
  </si>
  <si>
    <t>FILA_212</t>
  </si>
  <si>
    <t>FILA_213</t>
  </si>
  <si>
    <t>FILA_214</t>
  </si>
  <si>
    <t>FILA_215</t>
  </si>
  <si>
    <t>FILA_216</t>
  </si>
  <si>
    <t>FILA_217</t>
  </si>
  <si>
    <t>FILA_218</t>
  </si>
  <si>
    <t>FILA_219</t>
  </si>
  <si>
    <t>FILA_220</t>
  </si>
  <si>
    <t>FILA_221</t>
  </si>
  <si>
    <t>FILA_222</t>
  </si>
  <si>
    <t>FILA_223</t>
  </si>
  <si>
    <t>FILA_224</t>
  </si>
  <si>
    <t>FILA_225</t>
  </si>
  <si>
    <t>FILA_226</t>
  </si>
  <si>
    <t>FILA_227</t>
  </si>
  <si>
    <t>FILA_228</t>
  </si>
  <si>
    <t>FILA_229</t>
  </si>
  <si>
    <t>FILA_230</t>
  </si>
  <si>
    <t>FILA_231</t>
  </si>
  <si>
    <t>FILA_232</t>
  </si>
  <si>
    <t>FILA_233</t>
  </si>
  <si>
    <t>FILA_234</t>
  </si>
  <si>
    <t>FILA_235</t>
  </si>
  <si>
    <t>FILA_236</t>
  </si>
  <si>
    <t>FILA_237</t>
  </si>
  <si>
    <t>FILA_238</t>
  </si>
  <si>
    <t>FILA_239</t>
  </si>
  <si>
    <t>FILA_240</t>
  </si>
  <si>
    <t>FILA_241</t>
  </si>
  <si>
    <t>FILA_242</t>
  </si>
  <si>
    <t>FILA_243</t>
  </si>
  <si>
    <t>FILA_244</t>
  </si>
  <si>
    <t>FILA_245</t>
  </si>
  <si>
    <t>FILA_246</t>
  </si>
  <si>
    <t>FILA_247</t>
  </si>
  <si>
    <t>FILA_248</t>
  </si>
  <si>
    <t>FILA_249</t>
  </si>
  <si>
    <t>FILA_250</t>
  </si>
  <si>
    <t>FILA_251</t>
  </si>
  <si>
    <t>FILA_252</t>
  </si>
  <si>
    <t>FILA_253</t>
  </si>
  <si>
    <t>FILA_254</t>
  </si>
  <si>
    <t>FILA_255</t>
  </si>
  <si>
    <t>FILA_256</t>
  </si>
  <si>
    <t>FILA_257</t>
  </si>
  <si>
    <t>FILA_258</t>
  </si>
  <si>
    <t>FILA_259</t>
  </si>
  <si>
    <t>FILA_260</t>
  </si>
  <si>
    <t>FILA_261</t>
  </si>
  <si>
    <t>FILA_262</t>
  </si>
  <si>
    <t>FILA_263</t>
  </si>
  <si>
    <t>FILA_264</t>
  </si>
  <si>
    <t>FILA_265</t>
  </si>
  <si>
    <t>FILA_266</t>
  </si>
  <si>
    <t>FILA_267</t>
  </si>
  <si>
    <t>FILA_268</t>
  </si>
  <si>
    <t>FILA_269</t>
  </si>
  <si>
    <t>FILA_270</t>
  </si>
  <si>
    <t>FILA_271</t>
  </si>
  <si>
    <t>FILA_272</t>
  </si>
  <si>
    <t>FILA_273</t>
  </si>
  <si>
    <t>FILA_274</t>
  </si>
  <si>
    <t>FILA_275</t>
  </si>
  <si>
    <t>FILA_276</t>
  </si>
  <si>
    <t>FILA_277</t>
  </si>
  <si>
    <t>FILA_278</t>
  </si>
  <si>
    <t>FILA_279</t>
  </si>
  <si>
    <t>FILA_280</t>
  </si>
  <si>
    <t>FILA_281</t>
  </si>
  <si>
    <t>FILA_282</t>
  </si>
  <si>
    <t>FILA_283</t>
  </si>
  <si>
    <t>FILA_284</t>
  </si>
  <si>
    <t>FILA_285</t>
  </si>
  <si>
    <t>FILA_286</t>
  </si>
  <si>
    <t>FILA_287</t>
  </si>
  <si>
    <t>FILA_288</t>
  </si>
  <si>
    <t>FILA_289</t>
  </si>
  <si>
    <t>FILA_290</t>
  </si>
  <si>
    <t>FILA_291</t>
  </si>
  <si>
    <t>FILA_292</t>
  </si>
  <si>
    <t>FILA_293</t>
  </si>
  <si>
    <t>FILA_294</t>
  </si>
  <si>
    <t>FILA_295</t>
  </si>
  <si>
    <t>FILA_296</t>
  </si>
  <si>
    <t>FILA_297</t>
  </si>
  <si>
    <t>FILA_298</t>
  </si>
  <si>
    <t>FILA_299</t>
  </si>
  <si>
    <t>FILA_300</t>
  </si>
  <si>
    <t>FILA_301</t>
  </si>
  <si>
    <t>FILA_302</t>
  </si>
  <si>
    <t>FILA_303</t>
  </si>
  <si>
    <t>FILA_304</t>
  </si>
  <si>
    <t>FILA_305</t>
  </si>
  <si>
    <t>FILA_306</t>
  </si>
  <si>
    <t>FILA_307</t>
  </si>
  <si>
    <t>FILA_308</t>
  </si>
  <si>
    <t>FILA_309</t>
  </si>
  <si>
    <t>FILA_310</t>
  </si>
  <si>
    <t>FILA_311</t>
  </si>
  <si>
    <t>FILA_312</t>
  </si>
  <si>
    <t>FILA_313</t>
  </si>
  <si>
    <t>FILA_314</t>
  </si>
  <si>
    <t>FILA_315</t>
  </si>
  <si>
    <t>FILA_316</t>
  </si>
  <si>
    <t>FILA_317</t>
  </si>
  <si>
    <t>FILA_318</t>
  </si>
  <si>
    <t>FILA_319</t>
  </si>
  <si>
    <t>FILA_320</t>
  </si>
  <si>
    <t>FILA_321</t>
  </si>
  <si>
    <t>FILA_322</t>
  </si>
  <si>
    <t>FILA_323</t>
  </si>
  <si>
    <t>FILA_324</t>
  </si>
  <si>
    <t>FILA_325</t>
  </si>
  <si>
    <t>FILA_326</t>
  </si>
  <si>
    <t>FILA_327</t>
  </si>
  <si>
    <t>FILA_328</t>
  </si>
  <si>
    <t>FILA_329</t>
  </si>
  <si>
    <t>FILA_330</t>
  </si>
  <si>
    <t>FILA_331</t>
  </si>
  <si>
    <t>FILA_332</t>
  </si>
  <si>
    <t>FILA_333</t>
  </si>
  <si>
    <t>FILA_334</t>
  </si>
  <si>
    <t>FILA_335</t>
  </si>
  <si>
    <t>FILA_336</t>
  </si>
  <si>
    <t>FILA_337</t>
  </si>
  <si>
    <t>FILA_338</t>
  </si>
  <si>
    <t>FILA_339</t>
  </si>
  <si>
    <t>FILA_340</t>
  </si>
  <si>
    <t>FILA_341</t>
  </si>
  <si>
    <t>FILA_342</t>
  </si>
  <si>
    <t>FILA_343</t>
  </si>
  <si>
    <t>FILA_344</t>
  </si>
  <si>
    <t>FILA_345</t>
  </si>
  <si>
    <t>FILA_346</t>
  </si>
  <si>
    <t>FILA_347</t>
  </si>
  <si>
    <t>FILA_348</t>
  </si>
  <si>
    <t>FILA_349</t>
  </si>
  <si>
    <t>FILA_350</t>
  </si>
  <si>
    <t>FILA_351</t>
  </si>
  <si>
    <t>FILA_352</t>
  </si>
  <si>
    <t>FILA_353</t>
  </si>
  <si>
    <t>FILA_354</t>
  </si>
  <si>
    <t>FILA_355</t>
  </si>
  <si>
    <t>FILA_356</t>
  </si>
  <si>
    <t>FILA_357</t>
  </si>
  <si>
    <t>FILA_358</t>
  </si>
  <si>
    <t>FILA_359</t>
  </si>
  <si>
    <t>FILA_360</t>
  </si>
  <si>
    <t>FILA_361</t>
  </si>
  <si>
    <t>FILA_362</t>
  </si>
  <si>
    <t>FILA_363</t>
  </si>
  <si>
    <t>FILA_364</t>
  </si>
  <si>
    <t>FILA_365</t>
  </si>
  <si>
    <t>FILA_366</t>
  </si>
  <si>
    <t>FILA_367</t>
  </si>
  <si>
    <t>FILA_368</t>
  </si>
  <si>
    <t>FILA_369</t>
  </si>
  <si>
    <t>FILA_370</t>
  </si>
  <si>
    <t>FILA_371</t>
  </si>
  <si>
    <t>FILA_372</t>
  </si>
  <si>
    <t>FILA_373</t>
  </si>
  <si>
    <t>FILA_374</t>
  </si>
  <si>
    <t>FILA_375</t>
  </si>
  <si>
    <t>FILA_376</t>
  </si>
  <si>
    <t>FILA_377</t>
  </si>
  <si>
    <t>FILA_378</t>
  </si>
  <si>
    <t>FILA_379</t>
  </si>
  <si>
    <t>FILA_380</t>
  </si>
  <si>
    <t>FILA_381</t>
  </si>
  <si>
    <t>FILA_382</t>
  </si>
  <si>
    <t>FILA_383</t>
  </si>
  <si>
    <t>FILA_384</t>
  </si>
  <si>
    <t>FILA_385</t>
  </si>
  <si>
    <t>FILA_386</t>
  </si>
  <si>
    <t>FILA_387</t>
  </si>
  <si>
    <t>FILA_388</t>
  </si>
  <si>
    <t>FILA_389</t>
  </si>
  <si>
    <t>FILA_390</t>
  </si>
  <si>
    <t>FILA_391</t>
  </si>
  <si>
    <t>FILA_392</t>
  </si>
  <si>
    <t>FILA_393</t>
  </si>
  <si>
    <t>FILA_394</t>
  </si>
  <si>
    <t>FILA_395</t>
  </si>
  <si>
    <t>FILA_396</t>
  </si>
  <si>
    <t>FILA_397</t>
  </si>
  <si>
    <t>FILA_398</t>
  </si>
  <si>
    <t>FILA_399</t>
  </si>
  <si>
    <t>FILA_400</t>
  </si>
  <si>
    <t>FILA_401</t>
  </si>
  <si>
    <t>FILA_402</t>
  </si>
  <si>
    <t>FILA_403</t>
  </si>
  <si>
    <t>FILA_404</t>
  </si>
  <si>
    <t>FILA_405</t>
  </si>
  <si>
    <t>FILA_406</t>
  </si>
  <si>
    <t>FILA_407</t>
  </si>
  <si>
    <t>FILA_408</t>
  </si>
  <si>
    <t>FILA_409</t>
  </si>
  <si>
    <t>FILA_410</t>
  </si>
  <si>
    <t>FILA_411</t>
  </si>
  <si>
    <t>FILA_412</t>
  </si>
  <si>
    <t>FILA_413</t>
  </si>
  <si>
    <t>FILA_414</t>
  </si>
  <si>
    <t>FILA_415</t>
  </si>
  <si>
    <t>FILA_416</t>
  </si>
  <si>
    <t>FILA_417</t>
  </si>
  <si>
    <t>FILA_418</t>
  </si>
  <si>
    <t>FILA_419</t>
  </si>
  <si>
    <t>FILA_420</t>
  </si>
  <si>
    <t>FILA_421</t>
  </si>
  <si>
    <t>FILA_422</t>
  </si>
  <si>
    <t>FILA_423</t>
  </si>
  <si>
    <t>FILA_424</t>
  </si>
  <si>
    <t>FILA_425</t>
  </si>
  <si>
    <t>FILA_426</t>
  </si>
  <si>
    <t>FILA_427</t>
  </si>
  <si>
    <t>FILA_428</t>
  </si>
  <si>
    <t>FILA_429</t>
  </si>
  <si>
    <t>FILA_430</t>
  </si>
  <si>
    <t>FILA_431</t>
  </si>
  <si>
    <t>FILA_432</t>
  </si>
  <si>
    <t>FILA_433</t>
  </si>
  <si>
    <t>FILA_434</t>
  </si>
  <si>
    <t>FILA_435</t>
  </si>
  <si>
    <t>FILA_436</t>
  </si>
  <si>
    <t>FILA_437</t>
  </si>
  <si>
    <t>FILA_438</t>
  </si>
  <si>
    <t>FILA_439</t>
  </si>
  <si>
    <t>FILA_440</t>
  </si>
  <si>
    <t>FILA_441</t>
  </si>
  <si>
    <t>FILA_442</t>
  </si>
  <si>
    <t>FILA_443</t>
  </si>
  <si>
    <t>FILA_444</t>
  </si>
  <si>
    <t>FILA_445</t>
  </si>
  <si>
    <t>FILA_446</t>
  </si>
  <si>
    <t>FILA_447</t>
  </si>
  <si>
    <t>FILA_448</t>
  </si>
  <si>
    <t>FILA_449</t>
  </si>
  <si>
    <t>FILA_450</t>
  </si>
  <si>
    <t>FILA_451</t>
  </si>
  <si>
    <t>FILA_452</t>
  </si>
  <si>
    <t>FILA_453</t>
  </si>
  <si>
    <t>FILA_454</t>
  </si>
  <si>
    <t>FILA_455</t>
  </si>
  <si>
    <t>FILA_456</t>
  </si>
  <si>
    <t>FILA_457</t>
  </si>
  <si>
    <t>FILA_458</t>
  </si>
  <si>
    <t>FILA_459</t>
  </si>
  <si>
    <t>FILA_460</t>
  </si>
  <si>
    <t>FILA_461</t>
  </si>
  <si>
    <t>FILA_462</t>
  </si>
  <si>
    <t>FILA_463</t>
  </si>
  <si>
    <t>FILA_464</t>
  </si>
  <si>
    <t>FILA_465</t>
  </si>
  <si>
    <t>FILA_466</t>
  </si>
  <si>
    <t>FILA_467</t>
  </si>
  <si>
    <t>FILA_468</t>
  </si>
  <si>
    <t>FILA_469</t>
  </si>
  <si>
    <t>FILA_470</t>
  </si>
  <si>
    <t>FILA_471</t>
  </si>
  <si>
    <t>FILA_472</t>
  </si>
  <si>
    <t>FILA_473</t>
  </si>
  <si>
    <t>FILA_474</t>
  </si>
  <si>
    <t>FILA_475</t>
  </si>
  <si>
    <t>FILA_476</t>
  </si>
  <si>
    <t>FILA_477</t>
  </si>
  <si>
    <t>FILA_478</t>
  </si>
  <si>
    <t>FILA_479</t>
  </si>
  <si>
    <t>FILA_480</t>
  </si>
  <si>
    <t>FILA_481</t>
  </si>
  <si>
    <t>FILA_482</t>
  </si>
  <si>
    <t>FILA_483</t>
  </si>
  <si>
    <t>FILA_484</t>
  </si>
  <si>
    <t>FILA_485</t>
  </si>
  <si>
    <t>FILA_486</t>
  </si>
  <si>
    <t>FILA_487</t>
  </si>
  <si>
    <t>FILA_488</t>
  </si>
  <si>
    <t>FILA_489</t>
  </si>
  <si>
    <t>FILA_490</t>
  </si>
  <si>
    <t>FILA_491</t>
  </si>
  <si>
    <t>FILA_492</t>
  </si>
  <si>
    <t>FILA_493</t>
  </si>
  <si>
    <t>FILA_494</t>
  </si>
  <si>
    <t>FILA_495</t>
  </si>
  <si>
    <t>FILA_496</t>
  </si>
  <si>
    <t>FILA_497</t>
  </si>
  <si>
    <t>FILA_498</t>
  </si>
  <si>
    <t>FILA_499</t>
  </si>
  <si>
    <t>FILA_500</t>
  </si>
  <si>
    <t>FILA_501</t>
  </si>
  <si>
    <t>FILA_502</t>
  </si>
  <si>
    <t>FILA_503</t>
  </si>
  <si>
    <t>FILA_504</t>
  </si>
  <si>
    <t>FILA_505</t>
  </si>
  <si>
    <t>FILA_506</t>
  </si>
  <si>
    <t>FILA_507</t>
  </si>
  <si>
    <t>FILA_508</t>
  </si>
  <si>
    <t>FILA_509</t>
  </si>
  <si>
    <t>FILA_510</t>
  </si>
  <si>
    <t>FILA_511</t>
  </si>
  <si>
    <t>FILA_512</t>
  </si>
  <si>
    <t>FILA_513</t>
  </si>
  <si>
    <t>FILA_514</t>
  </si>
  <si>
    <t>FILA_515</t>
  </si>
  <si>
    <t>FILA_516</t>
  </si>
  <si>
    <t>FILA_517</t>
  </si>
  <si>
    <t>FILA_518</t>
  </si>
  <si>
    <t>FILA_519</t>
  </si>
  <si>
    <t>FILA_520</t>
  </si>
  <si>
    <t>FILA_521</t>
  </si>
  <si>
    <t>FILA_522</t>
  </si>
  <si>
    <t>FILA_523</t>
  </si>
  <si>
    <t>FILA_524</t>
  </si>
  <si>
    <t>FILA_525</t>
  </si>
  <si>
    <t>FILA_526</t>
  </si>
  <si>
    <t>FILA_527</t>
  </si>
  <si>
    <t>FILA_528</t>
  </si>
  <si>
    <t>FILA_529</t>
  </si>
  <si>
    <t>FILA_530</t>
  </si>
  <si>
    <t>FILA_531</t>
  </si>
  <si>
    <t>FILA_532</t>
  </si>
  <si>
    <t>FILA_533</t>
  </si>
  <si>
    <t>FILA_534</t>
  </si>
  <si>
    <t>FILA_535</t>
  </si>
  <si>
    <t>FILA_536</t>
  </si>
  <si>
    <t>FILA_537</t>
  </si>
  <si>
    <t>FILA_538</t>
  </si>
  <si>
    <t>FILA_539</t>
  </si>
  <si>
    <t>FILA_540</t>
  </si>
  <si>
    <t>FILA_541</t>
  </si>
  <si>
    <t>FILA_542</t>
  </si>
  <si>
    <t>FILA_543</t>
  </si>
  <si>
    <t>FILA_544</t>
  </si>
  <si>
    <t>FILA_545</t>
  </si>
  <si>
    <t>FILA_546</t>
  </si>
  <si>
    <t>FILA_547</t>
  </si>
  <si>
    <t>FILA_548</t>
  </si>
  <si>
    <t>FILA_549</t>
  </si>
  <si>
    <t>FILA_550</t>
  </si>
  <si>
    <t>FILA_551</t>
  </si>
  <si>
    <t>FILA_552</t>
  </si>
  <si>
    <t>FILA_553</t>
  </si>
  <si>
    <t>FILA_554</t>
  </si>
  <si>
    <t>FILA_555</t>
  </si>
  <si>
    <t>FILA_556</t>
  </si>
  <si>
    <t>FILA_557</t>
  </si>
  <si>
    <t>FILA_558</t>
  </si>
  <si>
    <t>FILA_559</t>
  </si>
  <si>
    <t>FILA_560</t>
  </si>
  <si>
    <t>FILA_561</t>
  </si>
  <si>
    <t>FILA_562</t>
  </si>
  <si>
    <t>FILA_563</t>
  </si>
  <si>
    <t>FILA_564</t>
  </si>
  <si>
    <t>FILA_565</t>
  </si>
  <si>
    <t>FILA_566</t>
  </si>
  <si>
    <t>FILA_567</t>
  </si>
  <si>
    <t>FILA_568</t>
  </si>
  <si>
    <t>FILA_569</t>
  </si>
  <si>
    <t>FILA_570</t>
  </si>
  <si>
    <t>FILA_571</t>
  </si>
  <si>
    <t>FILA_572</t>
  </si>
  <si>
    <t>FILA_573</t>
  </si>
  <si>
    <t>FILA_574</t>
  </si>
  <si>
    <t>FILA_575</t>
  </si>
  <si>
    <t>FILA_576</t>
  </si>
  <si>
    <t>FILA_577</t>
  </si>
  <si>
    <t>FILA_578</t>
  </si>
  <si>
    <t>FILA_579</t>
  </si>
  <si>
    <t>FILA_580</t>
  </si>
  <si>
    <t>FILA_581</t>
  </si>
  <si>
    <t>FILA_582</t>
  </si>
  <si>
    <t>FILA_583</t>
  </si>
  <si>
    <t>FILA_584</t>
  </si>
  <si>
    <t>FILA_585</t>
  </si>
  <si>
    <t>FILA_586</t>
  </si>
  <si>
    <t>FILA_587</t>
  </si>
  <si>
    <t>FILA_588</t>
  </si>
  <si>
    <t>FILA_589</t>
  </si>
  <si>
    <t>FILA_590</t>
  </si>
  <si>
    <t>FILA_591</t>
  </si>
  <si>
    <t>FILA_592</t>
  </si>
  <si>
    <t>FILA_593</t>
  </si>
  <si>
    <t>FILA_594</t>
  </si>
  <si>
    <t>FILA_595</t>
  </si>
  <si>
    <t>FILA_596</t>
  </si>
  <si>
    <t>FILA_597</t>
  </si>
  <si>
    <t>FILA_598</t>
  </si>
  <si>
    <t>FILA_599</t>
  </si>
  <si>
    <t>FILA_600</t>
  </si>
  <si>
    <t>FILA_601</t>
  </si>
  <si>
    <t>FILA_602</t>
  </si>
  <si>
    <t>FILA_603</t>
  </si>
  <si>
    <t>FILA_604</t>
  </si>
  <si>
    <t>FILA_605</t>
  </si>
  <si>
    <t>FILA_606</t>
  </si>
  <si>
    <t>FILA_607</t>
  </si>
  <si>
    <t>FILA_608</t>
  </si>
  <si>
    <t>FILA_609</t>
  </si>
  <si>
    <t>FILA_610</t>
  </si>
  <si>
    <t>FILA_611</t>
  </si>
  <si>
    <t>FILA_612</t>
  </si>
  <si>
    <t>FILA_613</t>
  </si>
  <si>
    <t>FILA_614</t>
  </si>
  <si>
    <t>FILA_615</t>
  </si>
  <si>
    <t>FILA_616</t>
  </si>
  <si>
    <t>FILA_617</t>
  </si>
  <si>
    <t>FILA_618</t>
  </si>
  <si>
    <t>FILA_619</t>
  </si>
  <si>
    <t>FILA_620</t>
  </si>
  <si>
    <t>FILA_621</t>
  </si>
  <si>
    <t>FILA_622</t>
  </si>
  <si>
    <t>FILA_623</t>
  </si>
  <si>
    <t>FILA_624</t>
  </si>
  <si>
    <t>FILA_625</t>
  </si>
  <si>
    <t>FILA_626</t>
  </si>
  <si>
    <t>FILA_627</t>
  </si>
  <si>
    <t>FILA_628</t>
  </si>
  <si>
    <t>FILA_629</t>
  </si>
  <si>
    <t>FILA_630</t>
  </si>
  <si>
    <t>FILA_631</t>
  </si>
  <si>
    <t>FILA_632</t>
  </si>
  <si>
    <t>FILA_633</t>
  </si>
  <si>
    <t>FILA_634</t>
  </si>
  <si>
    <t>FILA_635</t>
  </si>
  <si>
    <t>FILA_636</t>
  </si>
  <si>
    <t>FILA_637</t>
  </si>
  <si>
    <t>FILA_638</t>
  </si>
  <si>
    <t>FILA_639</t>
  </si>
  <si>
    <t>FILA_640</t>
  </si>
  <si>
    <t>FILA_641</t>
  </si>
  <si>
    <t>FILA_642</t>
  </si>
  <si>
    <t>FILA_643</t>
  </si>
  <si>
    <t>FILA_644</t>
  </si>
  <si>
    <t>FILA_645</t>
  </si>
  <si>
    <t>FILA_646</t>
  </si>
  <si>
    <t>FILA_647</t>
  </si>
  <si>
    <t>FILA_648</t>
  </si>
  <si>
    <t>FILA_649</t>
  </si>
  <si>
    <t>FILA_650</t>
  </si>
  <si>
    <t>FILA_651</t>
  </si>
  <si>
    <t>FILA_652</t>
  </si>
  <si>
    <t>FILA_653</t>
  </si>
  <si>
    <t>FILA_654</t>
  </si>
  <si>
    <t>FILA_655</t>
  </si>
  <si>
    <t>FILA_656</t>
  </si>
  <si>
    <t>FILA_657</t>
  </si>
  <si>
    <t>FILA_658</t>
  </si>
  <si>
    <t>FILA_659</t>
  </si>
  <si>
    <t>FILA_660</t>
  </si>
  <si>
    <t>FILA_661</t>
  </si>
  <si>
    <t>FILA_662</t>
  </si>
  <si>
    <t>FILA_663</t>
  </si>
  <si>
    <t>FILA_664</t>
  </si>
  <si>
    <t>FILA_665</t>
  </si>
  <si>
    <t>FILA_666</t>
  </si>
  <si>
    <t>FILA_667</t>
  </si>
  <si>
    <t>FILA_668</t>
  </si>
  <si>
    <t>FILA_669</t>
  </si>
  <si>
    <t>FILA_670</t>
  </si>
  <si>
    <t>FILA_671</t>
  </si>
  <si>
    <t>19001233100019980057101</t>
  </si>
  <si>
    <t>1998/09/29</t>
  </si>
  <si>
    <t>80419299 - Gallo Marquez César Julio</t>
  </si>
  <si>
    <t>1501829 - Quira Quira Isaias</t>
  </si>
  <si>
    <t>05001233100019990398601</t>
  </si>
  <si>
    <t>2010/09/12</t>
  </si>
  <si>
    <t>70502338 - Londoño Rojas Manuel Antonio</t>
  </si>
  <si>
    <t>25000232400020020068700</t>
  </si>
  <si>
    <t>63305358- Vega Merchan Consuelo</t>
  </si>
  <si>
    <t>40741- Cortés Osorio Alberto  - Acumula el de Jose Alejandro Cortes Osorio y Otros</t>
  </si>
  <si>
    <t>52001233100020050071602</t>
  </si>
  <si>
    <t>2004/02/13</t>
  </si>
  <si>
    <t>52144696 - Enríquez Rebolledo Victoria  y Otros</t>
  </si>
  <si>
    <t>11001032500020120004500</t>
  </si>
  <si>
    <t>1018403236- Quitian Mateus Elsa Mayerli</t>
  </si>
  <si>
    <t>73107475 - Andrés Antonio Alarcón</t>
  </si>
  <si>
    <t>11001310303120040005401</t>
  </si>
  <si>
    <t>2004/05/17</t>
  </si>
  <si>
    <t>4613213 - Muñoz Cadavid Andrés José</t>
  </si>
  <si>
    <t>59778 - Eva Valbuena Motocoro (Publio Armando Orjuela Santamría)</t>
  </si>
  <si>
    <t>68001233100020040269001</t>
  </si>
  <si>
    <t>2005/02/09</t>
  </si>
  <si>
    <t>899999047 - Caja de Crédito Agrario Industrial y Minero</t>
  </si>
  <si>
    <t>05001233100020050331501</t>
  </si>
  <si>
    <t>92507278 - Carlos Arturo Gomez Caseres Vergara</t>
  </si>
  <si>
    <t>05001233100020050582101</t>
  </si>
  <si>
    <t>39818302 - Cañon Prieto Paola Marcela</t>
  </si>
  <si>
    <t>3342647 - Adolfo Svartznaider Blank</t>
  </si>
  <si>
    <t>25000231500020060094601</t>
  </si>
  <si>
    <t>2006/05/04</t>
  </si>
  <si>
    <t>32281284 - Francisco José Vergara Carulla</t>
  </si>
  <si>
    <t>13001233100320040089601</t>
  </si>
  <si>
    <t>2005/05/10</t>
  </si>
  <si>
    <t>73070888 - Garcilazo de la Vega</t>
  </si>
  <si>
    <t>76001233100020060216700</t>
  </si>
  <si>
    <t>2006/07/04</t>
  </si>
  <si>
    <t>19256097- Bernal Forero Gustavo Ernesto</t>
  </si>
  <si>
    <t>70051530 - Luis Germán Osorno Calero</t>
  </si>
  <si>
    <t>11001333101320060006400</t>
  </si>
  <si>
    <t>2010/06/01</t>
  </si>
  <si>
    <t>38971495 - Miryam Lujan Gómez</t>
  </si>
  <si>
    <t>05001233100019980076400</t>
  </si>
  <si>
    <t>2006/12/07</t>
  </si>
  <si>
    <t>70097789 - Diego Leon Cadavid - Administradora El Picacho</t>
  </si>
  <si>
    <t>50001233100020060107600</t>
  </si>
  <si>
    <t>21229866 - Blanca Lilia Acosta de Santillana</t>
  </si>
  <si>
    <t>05001233100020070028001</t>
  </si>
  <si>
    <t>900020236 - Promotora Casa Mediterránea</t>
  </si>
  <si>
    <t>25000232600020070025601</t>
  </si>
  <si>
    <t>2006/11/24</t>
  </si>
  <si>
    <t>860002099 - José Ricardo Valbuena Rojas y Otros.  Sociedad Quimica Industrial  Textil S.A. (Quintex)</t>
  </si>
  <si>
    <t>25000232600020070046901</t>
  </si>
  <si>
    <t>5761663 - Henry Castro Escamilla</t>
  </si>
  <si>
    <t>11001032400020060014300</t>
  </si>
  <si>
    <t>3229529 - Alberto Alejandro Preciado Arbeláez</t>
  </si>
  <si>
    <t>05001333100720070023600</t>
  </si>
  <si>
    <t>1000001 - Personería Municipal de Amagá</t>
  </si>
  <si>
    <t>11001333103620070022201</t>
  </si>
  <si>
    <t>2007/07/30</t>
  </si>
  <si>
    <t>800121665 - JAHV Macgregor Auditores Consultores</t>
  </si>
  <si>
    <t>05001233100020070257001</t>
  </si>
  <si>
    <t>23896598 - Deisy Ramirez Carvajal</t>
  </si>
  <si>
    <t>13836318900120060028400</t>
  </si>
  <si>
    <t>8834794 - Oscar Enrique Salvador Castellar ALFONSO FRANCO CARO</t>
  </si>
  <si>
    <t>25000232400020080014800</t>
  </si>
  <si>
    <t>860023369 - Luis Eduardo Caicedo S.A.</t>
  </si>
  <si>
    <t>25000232600020070065500</t>
  </si>
  <si>
    <t>2007/02/27</t>
  </si>
  <si>
    <t>19451824 - Enrique Eduardo Danies R y Otros</t>
  </si>
  <si>
    <t>13001233100220100065100</t>
  </si>
  <si>
    <t>22633646 - Ligia Bermejo y Otros Jose Guillermo Castillo</t>
  </si>
  <si>
    <t>76001233100020080039100</t>
  </si>
  <si>
    <t>2008/06/09</t>
  </si>
  <si>
    <t>8903321872 - Producciones Agrícolas Cavi</t>
  </si>
  <si>
    <t>11001333103520080003002</t>
  </si>
  <si>
    <t>6687767 - Rodrigo Luis Márquez Misal</t>
  </si>
  <si>
    <t>25000232600020080010501</t>
  </si>
  <si>
    <t>800045420 - Inversiones Compaz ltda-</t>
  </si>
  <si>
    <t>11001333104120080014403</t>
  </si>
  <si>
    <t>41714654- Penagos Pardo Luz Marina</t>
  </si>
  <si>
    <t>52104897 - 52104897 - Giomar Villarraga, Nydia Marcela Sandoval Cuevas - Diana Patricia Parra - Giomar Villarraga. Conforma 456 Integrantes en total con las A.G que inetegro.</t>
  </si>
  <si>
    <t>13001233300020120003400</t>
  </si>
  <si>
    <t>15680959 - Max Fredys Tovar Hoyos y Otros</t>
  </si>
  <si>
    <t>11001333104420090001200</t>
  </si>
  <si>
    <t>2009/02/11</t>
  </si>
  <si>
    <t>422275 - Edgar Segura Parra y Otros - Acumulado</t>
  </si>
  <si>
    <t>25000232600020080044201</t>
  </si>
  <si>
    <t>41492460 - Maria Hermi Hernández Agudelo</t>
  </si>
  <si>
    <t>18001333100220080053900</t>
  </si>
  <si>
    <t>17786387 - Luis Hernando Cediel Perdomo</t>
  </si>
  <si>
    <t>18001333100120080054100</t>
  </si>
  <si>
    <t>55159382 - Maria Consuelo Cruz Córdoba</t>
  </si>
  <si>
    <t>18001333100220090015800</t>
  </si>
  <si>
    <t>40078863 - Maria Ruth Ramírez Repizo y Otros</t>
  </si>
  <si>
    <t>11001333103220090021400</t>
  </si>
  <si>
    <t>2009/05/20</t>
  </si>
  <si>
    <t>10156852 - Marco Tulio Aranzales y Otros</t>
  </si>
  <si>
    <t>41001333100120090031601</t>
  </si>
  <si>
    <t>34547083 - Rosa Perdomo y Otros</t>
  </si>
  <si>
    <t>52001333170120090002200</t>
  </si>
  <si>
    <t>15812308 - Carlos Herney Sánchez M y Otros</t>
  </si>
  <si>
    <t>52001333170120090001600</t>
  </si>
  <si>
    <t>2009/07/30</t>
  </si>
  <si>
    <t>15813683 - Luis Antonio Arturo Urcuqui y Otros</t>
  </si>
  <si>
    <t>52001333170120090002300</t>
  </si>
  <si>
    <t>30714253 - Ligia Piedad Gustin Santacruz y Otros</t>
  </si>
  <si>
    <t>52001333170120100002400</t>
  </si>
  <si>
    <t>2009/10/15</t>
  </si>
  <si>
    <t>27071907 - Leonor del Socorro Hidalgo de Mora y Otros</t>
  </si>
  <si>
    <t>25000232600020090100400</t>
  </si>
  <si>
    <t>51701369 - Rosa Teresa Velásquez Bolívar</t>
  </si>
  <si>
    <t>25000232600020090047200</t>
  </si>
  <si>
    <t>2009/11/10</t>
  </si>
  <si>
    <t>10272084 - Jaime Hernan Giraldo Zuluaga y otros -  Corporación Aeronet</t>
  </si>
  <si>
    <t>05001233100020100032400</t>
  </si>
  <si>
    <t>2009/11/18</t>
  </si>
  <si>
    <t>70107580 - Gustavo Alberto Correa y Otros</t>
  </si>
  <si>
    <t>25000232600020100010001</t>
  </si>
  <si>
    <t>860008867 - Fundación San Antonio</t>
  </si>
  <si>
    <t>25000232400020100021201</t>
  </si>
  <si>
    <t>860023369 -Luis Eduardo Caicedo S.A.</t>
  </si>
  <si>
    <t>11001333103720090034200</t>
  </si>
  <si>
    <t>17307294 - Danilo Orlando Gómez Sánchez</t>
  </si>
  <si>
    <t>18001333100220100008200</t>
  </si>
  <si>
    <t>40720182 - Piedad Ángela Ramírez Hurtatis y Otros</t>
  </si>
  <si>
    <t>19001333175120100001100</t>
  </si>
  <si>
    <t>23605584 - Maria Hilda Morales Franco</t>
  </si>
  <si>
    <t>52001333170120100003800</t>
  </si>
  <si>
    <t>59827281 - Luz Dary Lombana Montenegro y Otros</t>
  </si>
  <si>
    <t>52001333170120100003600</t>
  </si>
  <si>
    <t>59834247 - Myriam López de Insuasty y Otros</t>
  </si>
  <si>
    <t>52001333170120100004100</t>
  </si>
  <si>
    <t>27295099 - Zaidee Carmen Zarama Erazo y Otros</t>
  </si>
  <si>
    <t>52001333170120100004000</t>
  </si>
  <si>
    <t>2010/02/04</t>
  </si>
  <si>
    <t>27071429 - Leonor del Carmen Ortíz Chamorro y Otros</t>
  </si>
  <si>
    <t>52001333170120100004600</t>
  </si>
  <si>
    <t>5308961 - José Apolinar Urbano y Otros</t>
  </si>
  <si>
    <t>52001333170120100004700</t>
  </si>
  <si>
    <t>2009/11/06</t>
  </si>
  <si>
    <t>30742479 - Luz Mila Urbina Jiménez y Otros</t>
  </si>
  <si>
    <t>86001333170120100000600</t>
  </si>
  <si>
    <t>2010/03/08</t>
  </si>
  <si>
    <t>10523325 - Abel María Alzate Llanos y Otro</t>
  </si>
  <si>
    <t>52001333170120100006200</t>
  </si>
  <si>
    <t>25517392 - Ayda Maria Fernández y Otros</t>
  </si>
  <si>
    <t>52001333170120100006300</t>
  </si>
  <si>
    <t>27275372 - Adelfa Muñoz de Realpe y Otros</t>
  </si>
  <si>
    <t>52001333170120100006900</t>
  </si>
  <si>
    <t>27058108 - Rosa Alba Burbano de Carmona</t>
  </si>
  <si>
    <t>52001333170120100007800</t>
  </si>
  <si>
    <t>2010/03/19</t>
  </si>
  <si>
    <t>59685289 - Silvia Milena Díaz López y Otros</t>
  </si>
  <si>
    <t>52001333170120100006600</t>
  </si>
  <si>
    <t>2010/06/09</t>
  </si>
  <si>
    <t>18109017 - Maximino Valdes Enriquez y Otros</t>
  </si>
  <si>
    <t>52001333170120100008600</t>
  </si>
  <si>
    <t>36997225 - Alba Nelly Rosero Benavides y Otros</t>
  </si>
  <si>
    <t>52001333170120100009000</t>
  </si>
  <si>
    <t>30721835 - Bernarda Lucia Kahuasango Realpe y Otros</t>
  </si>
  <si>
    <t>52001333170120100009100</t>
  </si>
  <si>
    <t>13953401 - Adolfo Martínez González y Otros</t>
  </si>
  <si>
    <t>52001333170120100008301</t>
  </si>
  <si>
    <t>12976246 - Pedro José Maya Guerrero y Otros</t>
  </si>
  <si>
    <t>11001333103320100024700</t>
  </si>
  <si>
    <t>41900296 - Beatriz Henao Cardona y Otros</t>
  </si>
  <si>
    <t>11001333103220100023900</t>
  </si>
  <si>
    <t>51786860 - Elkis Lorraine Ortiz Rodríguez - Integrado</t>
  </si>
  <si>
    <t>76001333170120100040702</t>
  </si>
  <si>
    <t>15500291 - Fernando Antonio Hernández Gallego y Otros</t>
  </si>
  <si>
    <t>52001333170120100007400</t>
  </si>
  <si>
    <t>2010/10/08</t>
  </si>
  <si>
    <t>27142144 - Nidia del Socorro Acosta Urbano y Otros</t>
  </si>
  <si>
    <t>86001333170120100001000</t>
  </si>
  <si>
    <t>41686361 - Murcia Castellanos Luz Marisa y Otros</t>
  </si>
  <si>
    <t>25000232400020110025201</t>
  </si>
  <si>
    <t>93123714 - Luis Fernando Romero Sandoval</t>
  </si>
  <si>
    <t>52001333170120100006800</t>
  </si>
  <si>
    <t>30717325 - Alicia Victoria Chicaiza Guerrero y Otros</t>
  </si>
  <si>
    <t>52001333170120100007100</t>
  </si>
  <si>
    <t>30736482 - Susana Estela Obando y Otros</t>
  </si>
  <si>
    <t>76111310300320100009200</t>
  </si>
  <si>
    <t>890303093 - Comfenalco Valle</t>
  </si>
  <si>
    <t>11001310302020090010100</t>
  </si>
  <si>
    <t>59778 - Publio Armando Orjuela Santamaría (Escilda Piña de Rodriguez) Juz 4° de Desc. Ps.12 Nemqueteba</t>
  </si>
  <si>
    <t>19001230000020100033900</t>
  </si>
  <si>
    <t>4626582 - Edith Elizabeth Valencia de Paz y Otros</t>
  </si>
  <si>
    <t>19001230000120100037300</t>
  </si>
  <si>
    <t>2010/11/20</t>
  </si>
  <si>
    <t>34568716 - Yoni Marina Muñoz Solarte y Otros - Remitido a Bogotá</t>
  </si>
  <si>
    <t>52001333170120100010000</t>
  </si>
  <si>
    <t>30742599 - Adela Zoraida Andrade Calvachi y Otros</t>
  </si>
  <si>
    <t>11001333103220100025300</t>
  </si>
  <si>
    <t>76330110 - Diego Alfonso Mellizo Siatoya y Otros</t>
  </si>
  <si>
    <t>86001333170120100001600</t>
  </si>
  <si>
    <t>40041122 - Revelo Cuevas Yenny Alexandra</t>
  </si>
  <si>
    <t>54001333100420110000400</t>
  </si>
  <si>
    <t>60366351 - Maria Yaneth Rondón Melendez</t>
  </si>
  <si>
    <t>25000232600020100084101</t>
  </si>
  <si>
    <t>12093289 - Diego Burgos Ramírez</t>
  </si>
  <si>
    <t>11001333103620100026400</t>
  </si>
  <si>
    <t>7163888 - Aristelio Pirazan Álvarez y Otros</t>
  </si>
  <si>
    <t>11001333103620100022901</t>
  </si>
  <si>
    <t>51945198 - Edna Consuelo Saenz Moreno</t>
  </si>
  <si>
    <t>18001333100220110007500</t>
  </si>
  <si>
    <t>31174191 - Martha Rocio Muñoz y Otros</t>
  </si>
  <si>
    <t>18001333100220110000400</t>
  </si>
  <si>
    <t>96343153 - Arbey Ramón Alfonso y Otros</t>
  </si>
  <si>
    <t>18001333100220110009100</t>
  </si>
  <si>
    <t>2010/11/24</t>
  </si>
  <si>
    <t>6802894 - Eric Leonardo Martínez y Otros</t>
  </si>
  <si>
    <t>18001333100220110009001</t>
  </si>
  <si>
    <t>16190509 - Orlando Gualteros Velandia y Otros</t>
  </si>
  <si>
    <t>52001333170120110000900</t>
  </si>
  <si>
    <t>2010/11/16</t>
  </si>
  <si>
    <t>98137394 - Carlos Roman Arteaga y Otros</t>
  </si>
  <si>
    <t>52001333170120110000600</t>
  </si>
  <si>
    <t>30738033 - Irma Concepción Arévalo Pérez y Otros</t>
  </si>
  <si>
    <t>11001333103320110025300</t>
  </si>
  <si>
    <t>2010/11/22</t>
  </si>
  <si>
    <t>40773066 - Yolanda Martínez Calero y Otros</t>
  </si>
  <si>
    <t>11001333103620110001600</t>
  </si>
  <si>
    <t>93380562 - Fredy Enrique Zárate Mora</t>
  </si>
  <si>
    <t>41001333100420110003700</t>
  </si>
  <si>
    <t>12989133 - Jesus María Rojas Suárez</t>
  </si>
  <si>
    <t>11001333103620100030300</t>
  </si>
  <si>
    <t>830142485 - Comercializadora Internacional Granred ltda</t>
  </si>
  <si>
    <t>52001333170120110003300</t>
  </si>
  <si>
    <t>12753773 - José Fredy Arias Pantoja y Otros</t>
  </si>
  <si>
    <t>52001333170120110004400</t>
  </si>
  <si>
    <t>59802349 - Ana Elizabeth Erazo Tapia</t>
  </si>
  <si>
    <t>52001333170120110002400</t>
  </si>
  <si>
    <t>2010/05/19</t>
  </si>
  <si>
    <t>98399518 - Jairo Arturo Pantoja Patiño</t>
  </si>
  <si>
    <t>25000232400020100073401</t>
  </si>
  <si>
    <t>14212037 - Nery Devia Tafur</t>
  </si>
  <si>
    <t>25000232600020110003201</t>
  </si>
  <si>
    <t>79144375 - Hector Antonio Galvis Cárdenas y Otros</t>
  </si>
  <si>
    <t>52001333170120110004700</t>
  </si>
  <si>
    <t>13015995 - Ricardo Efrain García Erazo</t>
  </si>
  <si>
    <t>11001032400020090058900</t>
  </si>
  <si>
    <t>19094982 - Luis Alberto Pineda Cruz</t>
  </si>
  <si>
    <t>23001333100220110003300</t>
  </si>
  <si>
    <t>25843591 - Carmen Judith Torres Bello</t>
  </si>
  <si>
    <t>11001333103420110000900</t>
  </si>
  <si>
    <t>39657275 - Claudia Helena Muñoz Vega</t>
  </si>
  <si>
    <t>25000232600020100086801</t>
  </si>
  <si>
    <t>93434683 - Jairo Cardozo Rojas</t>
  </si>
  <si>
    <t>11001333103720100027300</t>
  </si>
  <si>
    <t>52560876 - Claudia Liliana Chavarrio Alvarado</t>
  </si>
  <si>
    <t>47001333100420120026300</t>
  </si>
  <si>
    <t>2011/02/09</t>
  </si>
  <si>
    <t>19486100 - Miguel Garzón González</t>
  </si>
  <si>
    <t>19001333100220090037400</t>
  </si>
  <si>
    <t>7701036 - Adrian Velasco Penagos - Jaime Vargas Caviedes</t>
  </si>
  <si>
    <t>54001233100320100056500</t>
  </si>
  <si>
    <t>13232424 - Orlando Ramírez Carrero y Otros| CLAUDIA LUCIA MUÑOZ BRAVO - ANNA LUCIA MURCIA PANTOJA - CARLOS ALBERTO MUÑOZ ARDILA | ORLANDO RAMIREZ CARRERO | ORLANDO RAMIREZ CARREÑO</t>
  </si>
  <si>
    <t>08001310300120100024900</t>
  </si>
  <si>
    <t>2010/12/14</t>
  </si>
  <si>
    <t>55306759 - Nataly Muñoz David</t>
  </si>
  <si>
    <t>54001333100120110001500</t>
  </si>
  <si>
    <t>88226045 - Eduard Alexis Rondón Melendez - Ciro Antonio Sanchez</t>
  </si>
  <si>
    <t>86001333170120100001400</t>
  </si>
  <si>
    <t>3017005 - José Daniel Acero Álvarez y Otros</t>
  </si>
  <si>
    <t>86000133317012010001700</t>
  </si>
  <si>
    <t>25386592 - Honoria Vitonas Petechi y Otros</t>
  </si>
  <si>
    <t>86001333170120110000700</t>
  </si>
  <si>
    <t>37472624 - Olga Luz Muriel y Otros</t>
  </si>
  <si>
    <t>86001333170120100001500</t>
  </si>
  <si>
    <t>2011/02/15</t>
  </si>
  <si>
    <t>27076760 - Acosta de Salazar Nidia Yolanda y Otros</t>
  </si>
  <si>
    <t>11001333103620110003800</t>
  </si>
  <si>
    <t>72326827 - Solon Orlando Galvis Morales</t>
  </si>
  <si>
    <t>11001333103220100029300</t>
  </si>
  <si>
    <t>11331746 - Carlos Julio Durán Cruz</t>
  </si>
  <si>
    <t>11001333103220110000200</t>
  </si>
  <si>
    <t>80467397 - Distribuciones JGV Ltda</t>
  </si>
  <si>
    <t>11001333103620110001400</t>
  </si>
  <si>
    <t>79384854 -  Darwin Manuel Moreno Díaz - ACUMULA los procesos 2011-00013; 2011-00008 y 2011-00011</t>
  </si>
  <si>
    <t>41001333100220110008601</t>
  </si>
  <si>
    <t>36279286 - Lucelida Yague Reyes</t>
  </si>
  <si>
    <t>11001333103220110000700</t>
  </si>
  <si>
    <t>19409583 - William Enrique Moreno Díaz ACUMULA AL  11001333103420110001000  EXP: 853</t>
  </si>
  <si>
    <t>11001333103420110000800</t>
  </si>
  <si>
    <t>19409583 - William Enrique Moreno Díaz</t>
  </si>
  <si>
    <t>41001233100020110009602</t>
  </si>
  <si>
    <t>83181195 - Alfonso Mora Delgado y Otros</t>
  </si>
  <si>
    <t>41001233100020110004900</t>
  </si>
  <si>
    <t>16704858 - Gerardo Antonio Muñoz y Otros</t>
  </si>
  <si>
    <t>11001333103220100029200</t>
  </si>
  <si>
    <t>79883476 - William Rodrigo Fernández Sánchez</t>
  </si>
  <si>
    <t>11001333101420090040600</t>
  </si>
  <si>
    <t>19150463 - Pedro Julio Mora Rojas y Otros (Juan Carlos Oliveros Soto)</t>
  </si>
  <si>
    <t>41001233100020120005700</t>
  </si>
  <si>
    <t>52001333170120110002000</t>
  </si>
  <si>
    <t>18195336 - Leandro Arbey Guerrero y Otros</t>
  </si>
  <si>
    <t>52001333170120110003500</t>
  </si>
  <si>
    <t>2011/04/26</t>
  </si>
  <si>
    <t>12962870 - Oscar Humberto Cortés Mora</t>
  </si>
  <si>
    <t>52001333170120110003400</t>
  </si>
  <si>
    <t>2011/01/31</t>
  </si>
  <si>
    <t>13978459 - Concepción Enriquez de Gómez y Otros</t>
  </si>
  <si>
    <t>52001333170120110004000</t>
  </si>
  <si>
    <t>7133650 - Andres Felipe Ayala y Otra</t>
  </si>
  <si>
    <t>52001333170120110002600</t>
  </si>
  <si>
    <t>2011/02/08</t>
  </si>
  <si>
    <t>98345092 - Miguel Angel Obando Mora y Otros</t>
  </si>
  <si>
    <t>11001333103220110002500</t>
  </si>
  <si>
    <t>2011/03/24</t>
  </si>
  <si>
    <t>11001333103220110003900</t>
  </si>
  <si>
    <t>26964326 - Linda Aura Galvis Jiménez</t>
  </si>
  <si>
    <t>11001333103420110006000</t>
  </si>
  <si>
    <t>2839938 - José Antonio Moreno Pacheco</t>
  </si>
  <si>
    <t>41001233100020110005500</t>
  </si>
  <si>
    <t>83232572 - Livey Alban Parra Hernández y Otros</t>
  </si>
  <si>
    <t>19001333100220100043200</t>
  </si>
  <si>
    <t>76332760 - Diego Edinsson Triana Salas - Tatiana Salas y Otros</t>
  </si>
  <si>
    <t>19001333100220100043500</t>
  </si>
  <si>
    <t>76315678 - Marvin Fernando Alvarez Hernàndez</t>
  </si>
  <si>
    <t>19001230000020110001100</t>
  </si>
  <si>
    <t>34532537 - Myriam Cecilia Quigua Dìaz y Otros</t>
  </si>
  <si>
    <t>47001333100120100092500</t>
  </si>
  <si>
    <t>10268749 - Mario Hernàn Mejìa, AMPARO RAMIREZ REPIZO y Otros</t>
  </si>
  <si>
    <t>11001333103220110004000</t>
  </si>
  <si>
    <t>52212778 - Gloria Maria Moreno Avila</t>
  </si>
  <si>
    <t>11001333103520100021900</t>
  </si>
  <si>
    <t>52623324 - Olga Patricia Tunjano Castro - Integrado</t>
  </si>
  <si>
    <t>11001333103520100023400</t>
  </si>
  <si>
    <t>13225124 - Neftali Guerrero Bustos</t>
  </si>
  <si>
    <t>11001333103520100025800</t>
  </si>
  <si>
    <t>2011/02/18</t>
  </si>
  <si>
    <t>41757038 - Carmen Alicia Cardenas</t>
  </si>
  <si>
    <t>23001333100420150032800</t>
  </si>
  <si>
    <t>78299131 - Rodrigo Mercado Ricardo y Otros</t>
  </si>
  <si>
    <t>23001333170320120019801</t>
  </si>
  <si>
    <t>3824883 - Julio Cesar Cuello Díaz y Otros</t>
  </si>
  <si>
    <t>18001333100120110011100</t>
  </si>
  <si>
    <t>17625561 - Lorenzo Herrera Galindo y Otros</t>
  </si>
  <si>
    <t>08001233100520110054400</t>
  </si>
  <si>
    <t>9082804 - Robinson Ricardo Rada González y Otros</t>
  </si>
  <si>
    <t>23001233100020110011100</t>
  </si>
  <si>
    <t>34961567 - María Fatima del Carmen Jimenez de Fierro</t>
  </si>
  <si>
    <t>41001233100020110015700</t>
  </si>
  <si>
    <t>7695784 - Leonardo Rodríguez Orjuela y otros</t>
  </si>
  <si>
    <t>23001333100420110001500</t>
  </si>
  <si>
    <t>50847444 - Victoria Eugenia Ramos Petro</t>
  </si>
  <si>
    <t>23001333100120110001300</t>
  </si>
  <si>
    <t>2010/04/15</t>
  </si>
  <si>
    <t>15646989 - Raúl Enríque Dickson Vergara</t>
  </si>
  <si>
    <t>23001333100420110001400</t>
  </si>
  <si>
    <t>50847388 - Elsy Taboada Pérez</t>
  </si>
  <si>
    <t>11001333103220110000900</t>
  </si>
  <si>
    <t>51567828 - Diana Rubiela López Prieto</t>
  </si>
  <si>
    <t>52001333170120110004200</t>
  </si>
  <si>
    <t>2011/08/19</t>
  </si>
  <si>
    <t>98394160 - Germán Antonio Montenegro Acosta</t>
  </si>
  <si>
    <t>19001230000020080042200</t>
  </si>
  <si>
    <t>2011/03/16</t>
  </si>
  <si>
    <t>800098306 - La Susana de Colombia ltda y Otro</t>
  </si>
  <si>
    <t>25000232600020110003101</t>
  </si>
  <si>
    <t>41499203 - Enriqueta Garavito de Saavedra</t>
  </si>
  <si>
    <t>25000232600020110005101</t>
  </si>
  <si>
    <t>2011/03/09</t>
  </si>
  <si>
    <t>830074502 - Alarm System Car y Cia Ltda</t>
  </si>
  <si>
    <t>11001333103820100028801</t>
  </si>
  <si>
    <t>2009/01/29</t>
  </si>
  <si>
    <t>860520036 - Serelec Ltda.</t>
  </si>
  <si>
    <t>25000232600020110006501</t>
  </si>
  <si>
    <t>52331846 - Luz Amanda Quitian Rincon</t>
  </si>
  <si>
    <t>23001333100120110000800</t>
  </si>
  <si>
    <t>7375095 - Cristian Negrete Mendez</t>
  </si>
  <si>
    <t>23001333100120110000700</t>
  </si>
  <si>
    <t>26171834 - Mirna Negrete Herrera</t>
  </si>
  <si>
    <t>11001333103620120003800</t>
  </si>
  <si>
    <t>34987332 - Rosiris del Carmen Madera Vega</t>
  </si>
  <si>
    <t>23001333100420150033000</t>
  </si>
  <si>
    <t>26173403 - Damaris Del Carmen Romero Peñate</t>
  </si>
  <si>
    <t>25000232600020110115101</t>
  </si>
  <si>
    <t>50907351 - Diana Sirley Patiño Ochoa</t>
  </si>
  <si>
    <t>11001333603220130026000</t>
  </si>
  <si>
    <t>34989616 - Doris Victoria Coral Burbano</t>
  </si>
  <si>
    <t>23001233100020110020200</t>
  </si>
  <si>
    <t>34995812 - Gloria Lucia Durango Osorio</t>
  </si>
  <si>
    <t>23001233100020120011001</t>
  </si>
  <si>
    <t>2011/02/28</t>
  </si>
  <si>
    <t>51698604 - Piedad Jaramillo Cardona</t>
  </si>
  <si>
    <t>11001333171920120000900</t>
  </si>
  <si>
    <t>6879039 - Andrés Hernándo Gómez Sánchez</t>
  </si>
  <si>
    <t>23001333100120110013100</t>
  </si>
  <si>
    <t>2011/03/01</t>
  </si>
  <si>
    <t>59929196 - Angélica María Rios Caballero</t>
  </si>
  <si>
    <t>11001333103520110000601</t>
  </si>
  <si>
    <t>52323894 - Sandra Yolima Cañon Aguirre</t>
  </si>
  <si>
    <t>11001333103520110003600</t>
  </si>
  <si>
    <t>52255776 - Marlen Galindo Avila / Martha Elena Giraldo Ávila</t>
  </si>
  <si>
    <t>11001333103520100026700</t>
  </si>
  <si>
    <t>2011/05/05</t>
  </si>
  <si>
    <t>19282635 - José Villamil Amaya Vargas / Gerson Peralta Salas</t>
  </si>
  <si>
    <t>11001333103520100025200</t>
  </si>
  <si>
    <t>2011/03/07</t>
  </si>
  <si>
    <t>35407121 - Luz Stella Piña Niño</t>
  </si>
  <si>
    <t>19001230000020100041500</t>
  </si>
  <si>
    <t>34671171 - Adriana Chacon Gomez</t>
  </si>
  <si>
    <t>18001333100120110009700</t>
  </si>
  <si>
    <t>40758664 - Ana Linder Guarnizo Bustos</t>
  </si>
  <si>
    <t>23001233100020110027700</t>
  </si>
  <si>
    <t>2011/04/29</t>
  </si>
  <si>
    <t>43527562 - Diana María Gómez Reyes</t>
  </si>
  <si>
    <t>23001233100020110015800</t>
  </si>
  <si>
    <t>34978482 - Luz Mariam Chavarria</t>
  </si>
  <si>
    <t>23001333170320130001500</t>
  </si>
  <si>
    <t>35113520 - Paola Andrea Morales Garces</t>
  </si>
  <si>
    <t>52001333170120110002900</t>
  </si>
  <si>
    <t>2011/04/27</t>
  </si>
  <si>
    <t>98411880 - Alexander Jesús Garreta Crúz</t>
  </si>
  <si>
    <t>11001032400020080045600</t>
  </si>
  <si>
    <t>860072301 - Laurel Ltda</t>
  </si>
  <si>
    <t>25000232600020110005001</t>
  </si>
  <si>
    <t>9001557371 - Gama S.A</t>
  </si>
  <si>
    <t>13001233100020110057201</t>
  </si>
  <si>
    <t>890406653 - Aerorepresentaciones Cartagena y Cia Ltda en Liquidación</t>
  </si>
  <si>
    <t>52001333170120110009100</t>
  </si>
  <si>
    <t>36754950 - Kelly Pajachoy Jojoa y Otros</t>
  </si>
  <si>
    <t>11001032400020100019700</t>
  </si>
  <si>
    <t>860052097 - Zetta Comunicadores S.A</t>
  </si>
  <si>
    <t>52001333170120110003600</t>
  </si>
  <si>
    <t>2011/04/07</t>
  </si>
  <si>
    <t>12745343 - Luis Felipe Álvarez Rosero y Otros</t>
  </si>
  <si>
    <t>52001333170120110002300</t>
  </si>
  <si>
    <t>27304301- Fanny María Hernandez Ceron y Otros</t>
  </si>
  <si>
    <t>41001333100220110000701</t>
  </si>
  <si>
    <t>2011/02/22</t>
  </si>
  <si>
    <t>7720976 - Abdi Giraldo Arias y Otros</t>
  </si>
  <si>
    <t>18001333100120110011000</t>
  </si>
  <si>
    <t>1110464800 - Fernando Andrés Uribe Muñoz</t>
  </si>
  <si>
    <t>18001333100120110010300</t>
  </si>
  <si>
    <t>17632024 - Alberto Valderrama Jimenez - Horacio Gomez</t>
  </si>
  <si>
    <t>18001333100120110010600</t>
  </si>
  <si>
    <t>4074633 - Judith Perdomo Leyva</t>
  </si>
  <si>
    <t>25000232600020110009401</t>
  </si>
  <si>
    <t>71617561 - Manuel Antonio Martínez (Oro Verde Ltda)</t>
  </si>
  <si>
    <t>11001333103520110000900</t>
  </si>
  <si>
    <t>52096426 - Gloria Marleny Mendoza Rubio</t>
  </si>
  <si>
    <t>18001333100120110010500</t>
  </si>
  <si>
    <t>40078543 - Dora Lucía Sanchez Ramirez (Gloria Elcy Holguin)</t>
  </si>
  <si>
    <t>18001333100120110009900</t>
  </si>
  <si>
    <t>4952660 - Leonidas Ramos Sarria y Otros (Emilsen Rivera Rivera)</t>
  </si>
  <si>
    <t>18001333100120100041700</t>
  </si>
  <si>
    <t>1117496736 - Lady Marien Lopez Sanchez y Otros</t>
  </si>
  <si>
    <t>52001333170120110004300</t>
  </si>
  <si>
    <t>36755424 - Yasmin Hernández Jurado y Otros / Fanny Maria Hernández Cerón</t>
  </si>
  <si>
    <t>52001333170120100007600</t>
  </si>
  <si>
    <t>2011/01/18</t>
  </si>
  <si>
    <t>12982281 - Henry Javier Solarte Dorado y Otros /  Esperanza Caicedo Bolaños</t>
  </si>
  <si>
    <t>25000232600020110000801</t>
  </si>
  <si>
    <t>14956832 - Luis Esteban Calderón Acosta</t>
  </si>
  <si>
    <t>86001333170120110000100</t>
  </si>
  <si>
    <t>2011/05/08</t>
  </si>
  <si>
    <t>40765878 - Luz Mary Facundo Vargas y Otro</t>
  </si>
  <si>
    <t>86001334000220110001300</t>
  </si>
  <si>
    <t>2011/05/13</t>
  </si>
  <si>
    <t>39820225 - Carmen Adriana Delgado Lozada y Otros - Banco Santander</t>
  </si>
  <si>
    <t>86001333170120110001500</t>
  </si>
  <si>
    <t>12279987 - Luis Ferney Murcia Guzmán y Otros</t>
  </si>
  <si>
    <t>86001333170120110002000</t>
  </si>
  <si>
    <t>18122195 - Hector Enrique Bermeo Luna</t>
  </si>
  <si>
    <t>86001333170120110001700</t>
  </si>
  <si>
    <t>2012/03/06</t>
  </si>
  <si>
    <t>468884 - Osmidio Guevara Huley y Otros</t>
  </si>
  <si>
    <t>86001333170120110001100</t>
  </si>
  <si>
    <t>40610903 - Diana Carolina Dussan Malagon y Otros</t>
  </si>
  <si>
    <t>18001333100120110012200</t>
  </si>
  <si>
    <t>41581800 - Tania Marcela Castro Domínguez / Aura María Aragón González</t>
  </si>
  <si>
    <t>52001333170120110003200</t>
  </si>
  <si>
    <t>12964017 - Fabian Emilio Bastidas González y Otros</t>
  </si>
  <si>
    <t>18001333100120100041900</t>
  </si>
  <si>
    <t>36272996 - Julie Pauline Toledo Horta / Maria Lourdes Figueroa</t>
  </si>
  <si>
    <t>05001333103020110000200</t>
  </si>
  <si>
    <t>12529766 - Enrique Escobar de la Hoz</t>
  </si>
  <si>
    <t>52001333170120100008400</t>
  </si>
  <si>
    <t>37455913 - Monica Burbano Goyes y Otros / Regulo Marcial Ortega</t>
  </si>
  <si>
    <t>52001333170120110001800</t>
  </si>
  <si>
    <t>7709642 - Ariel Palomo y Otros</t>
  </si>
  <si>
    <t>52001333170120110003800</t>
  </si>
  <si>
    <t>2011/04/28</t>
  </si>
  <si>
    <t>36995355 - Clara Helena Caguazango Rosales y Otros (Luis Gonzálo Caguazango)</t>
  </si>
  <si>
    <t>25000232400020110035702</t>
  </si>
  <si>
    <t>59778 - Publio Armando Orjuela Santamaría</t>
  </si>
  <si>
    <t>68001233100020110034601</t>
  </si>
  <si>
    <t>2162371 - Alfonso Valencia Arias y Otros - Calzado universo</t>
  </si>
  <si>
    <t>11001032400020090029700</t>
  </si>
  <si>
    <t>2011/05/06</t>
  </si>
  <si>
    <t>830078966 - Metrokia S.A.</t>
  </si>
  <si>
    <t>52001333170120110003000</t>
  </si>
  <si>
    <t>1085248048 - Albeiro Narvaez Lopez y Otros</t>
  </si>
  <si>
    <t>18001333100120100041800</t>
  </si>
  <si>
    <t>15900397 - Jesús Orlando Botero García y Otros</t>
  </si>
  <si>
    <t>11001333103220110024800</t>
  </si>
  <si>
    <t>23700635 - Blanca Flor Lesmes de Montenegro y Otros</t>
  </si>
  <si>
    <t>86001333170120110001800</t>
  </si>
  <si>
    <t>40765770 - Rosalba Cuellar García y Otros</t>
  </si>
  <si>
    <t>52001333170120110002800</t>
  </si>
  <si>
    <t>27231134 - Maria Del Carmen Escobar y Otros</t>
  </si>
  <si>
    <t>52001333170120110006600</t>
  </si>
  <si>
    <t>2011/05/30</t>
  </si>
  <si>
    <t>66823624 - Dallid Rocio Muñoz Armero y Otros</t>
  </si>
  <si>
    <t>52001333170120110009500</t>
  </si>
  <si>
    <t>2011/08/22</t>
  </si>
  <si>
    <t>27394590 - Delia Aurora Moran y Otros</t>
  </si>
  <si>
    <t>86001334000220100009800</t>
  </si>
  <si>
    <t>12954379 - Alberto Ortiz Pinchao y Otros</t>
  </si>
  <si>
    <t>11001032400020110009900</t>
  </si>
  <si>
    <t>860520891 - Laboratorios Industriales Farmaceúticos MEOZ</t>
  </si>
  <si>
    <t>18001333100220110008500</t>
  </si>
  <si>
    <t>17642641 - Yvincer Hurtado Cuellar y otros</t>
  </si>
  <si>
    <t>52001333170120110003900</t>
  </si>
  <si>
    <t>12976613 -Jairo Efrain Paz Suárez y Otros</t>
  </si>
  <si>
    <t>25000232600020110146900</t>
  </si>
  <si>
    <t>16746488 - Cesar Javier Mahecha Jaramillo</t>
  </si>
  <si>
    <t>19001333100220110039902</t>
  </si>
  <si>
    <t>10721099 - Gabriel Eduardo Pillimue Potosi y Otros -KEVIN AMILCAR CALAMBAS VELASCO - GABRIEL EDUARDO PILLIMUE POTOSI</t>
  </si>
  <si>
    <t>05001233100020110029501</t>
  </si>
  <si>
    <t>800024544 - Saporiti Ltda</t>
  </si>
  <si>
    <t>19001333150220110022500</t>
  </si>
  <si>
    <t>76316043 - José Enrique Dorado Vidal</t>
  </si>
  <si>
    <t>11001333103320110009200</t>
  </si>
  <si>
    <t>2011/03/08</t>
  </si>
  <si>
    <t>98379227 - Hernando Ignacio Molina Carmona</t>
  </si>
  <si>
    <t>25000232600020120070301</t>
  </si>
  <si>
    <t>2011/05/31</t>
  </si>
  <si>
    <t>830140643 - Cafes Especiales de Colombia C.E.C.</t>
  </si>
  <si>
    <t>76001333101320110035500</t>
  </si>
  <si>
    <t>2011/04/24</t>
  </si>
  <si>
    <t>14434224 - Manuel Humberto Alzate Castaño</t>
  </si>
  <si>
    <t>25286310300120110119400</t>
  </si>
  <si>
    <t>2011/07/12</t>
  </si>
  <si>
    <t>899999239 - Instituto Colombiano de Bienestar Familiar ICBF</t>
  </si>
  <si>
    <t>08001233100220120034600</t>
  </si>
  <si>
    <t>Darly Esther Navarro Rodríguez</t>
  </si>
  <si>
    <t>52001333170120110002700</t>
  </si>
  <si>
    <t>2011/04/15</t>
  </si>
  <si>
    <t>5274683 - Raúl López Muñoz y Otros</t>
  </si>
  <si>
    <t>23001233100020110014600</t>
  </si>
  <si>
    <t>37806859 - María Cristina Fiallo de Paffen</t>
  </si>
  <si>
    <t>05001233100020120084500</t>
  </si>
  <si>
    <t>890318663 - SINTRAENERGÉTICA - Frontino Gold Mines.</t>
  </si>
  <si>
    <t>11001333603320120006500</t>
  </si>
  <si>
    <t>11338707 - Jorge Hernando Salinas Alarcon</t>
  </si>
  <si>
    <t>25000233600020120034101</t>
  </si>
  <si>
    <t>2011/06/29</t>
  </si>
  <si>
    <t>822003579 - Cooperativa de Trabajo Asociado de Mujeres Cabeza de Familia y Margarita Hernández</t>
  </si>
  <si>
    <t>05001333301620120038400</t>
  </si>
  <si>
    <t>98576298 - Oscar Fernando Chica Mazo y Otros; Maria Guillermina Agudelo</t>
  </si>
  <si>
    <t>76001233100020120055400</t>
  </si>
  <si>
    <t>2011/06/26</t>
  </si>
  <si>
    <t>41621670 - Maria Helena Jimenez Vargas, Federico Germán Jimenez y Otros</t>
  </si>
  <si>
    <t>11001333603720120004100</t>
  </si>
  <si>
    <t>2011/06/12</t>
  </si>
  <si>
    <t>25768610 -Liney Rivas Pacheco</t>
  </si>
  <si>
    <t>25000232600020120062500</t>
  </si>
  <si>
    <t>2009/09/15</t>
  </si>
  <si>
    <t>19161553 - Andres Benitez Pachón y otros</t>
  </si>
  <si>
    <t>23001333100420140000800</t>
  </si>
  <si>
    <t>2011/08/24</t>
  </si>
  <si>
    <t>78023360 - Adolfo Manuel Ceballos Lopez</t>
  </si>
  <si>
    <t>11001333103520110000300</t>
  </si>
  <si>
    <t>900038740 - Navgis System Ltda</t>
  </si>
  <si>
    <t>50001333100520110007400</t>
  </si>
  <si>
    <t>2011/07/11</t>
  </si>
  <si>
    <t>52867740 - Lina Margarita Pineda y otros</t>
  </si>
  <si>
    <t>23001333100320120015600</t>
  </si>
  <si>
    <t>30689054 - Soad Sofia Argel Issa</t>
  </si>
  <si>
    <t>23001333100420140000700</t>
  </si>
  <si>
    <t>2011/07/25</t>
  </si>
  <si>
    <t>7829399 - Jose Fernando Argel Logueira</t>
  </si>
  <si>
    <t>68001233300020120032101</t>
  </si>
  <si>
    <t>2011/09/19</t>
  </si>
  <si>
    <t>91215345 - Edgar Caceres Ordoñez y Sonia Ruth Morales</t>
  </si>
  <si>
    <t>11001032500020120088500</t>
  </si>
  <si>
    <t>2011/08/08</t>
  </si>
  <si>
    <t>41621670 - Maria Helena Jimenez Vargas</t>
  </si>
  <si>
    <t>11001032500020120006400</t>
  </si>
  <si>
    <t>2011/09/21</t>
  </si>
  <si>
    <t>36162588 - Angela Consuelo López Vargas.</t>
  </si>
  <si>
    <t>05001333302620130008200</t>
  </si>
  <si>
    <t>2011/06/09</t>
  </si>
  <si>
    <t>70555620 - José Manuel Berrío Velez -ALBEIRO MESA DIAZ (COLIBRI) y Otros.</t>
  </si>
  <si>
    <t>25000232400020120057501</t>
  </si>
  <si>
    <t>17301581 - Hernando Coy Ruiz</t>
  </si>
  <si>
    <t>11001333603220120000601</t>
  </si>
  <si>
    <t>52177842 - Adriana Alejandra Santos</t>
  </si>
  <si>
    <t>23001333100120120026000</t>
  </si>
  <si>
    <t>2011/03/10</t>
  </si>
  <si>
    <t>51686723 - María Eugenia Ferreira Chaar</t>
  </si>
  <si>
    <t>41001333100120110001900</t>
  </si>
  <si>
    <t>17645667 - Gentil Pascuas Sabogal y Otros</t>
  </si>
  <si>
    <t>19001333100120110044800</t>
  </si>
  <si>
    <t>800196507 - Cooperativa Multiactiva de Servicios  Multisercoop.</t>
  </si>
  <si>
    <t>41001333100620110003600</t>
  </si>
  <si>
    <t>2468052 - Abraham Romero  Soto y Otros</t>
  </si>
  <si>
    <t>41001333100120110003700</t>
  </si>
  <si>
    <t>2011/08/18</t>
  </si>
  <si>
    <t>55190502 - Gloria Esperanza Motta Chilito y otros</t>
  </si>
  <si>
    <t>23001333100320140001200</t>
  </si>
  <si>
    <t>2011/10/06</t>
  </si>
  <si>
    <t>78036871 - Alejandro Javier Mejia Castaño</t>
  </si>
  <si>
    <t>23001333170320120011100</t>
  </si>
  <si>
    <t>2011/11/03</t>
  </si>
  <si>
    <t>35116493 - Maria Consuelo Argel Logreira</t>
  </si>
  <si>
    <t>23001333170320120011300</t>
  </si>
  <si>
    <t>2011/08/30</t>
  </si>
  <si>
    <t>78701439 - Francisco Puello Kerguelen</t>
  </si>
  <si>
    <t>23001333100420140001100</t>
  </si>
  <si>
    <t>33190963 - Beatriz Eugenia Storino Iriarte</t>
  </si>
  <si>
    <t>23001333100420150016500</t>
  </si>
  <si>
    <t>26026143 - Catalina Antonia Durango de Paz</t>
  </si>
  <si>
    <t>25000234100020120054901</t>
  </si>
  <si>
    <t>2011/11/25</t>
  </si>
  <si>
    <t>830037330 - Telefonica S.A</t>
  </si>
  <si>
    <t>25000234200020130462801</t>
  </si>
  <si>
    <t>52111466 - Sandra Bautista Guevara</t>
  </si>
  <si>
    <t>25000234100020130168000</t>
  </si>
  <si>
    <t>830136813 - Mexichem Freshfields. S.A, y Otros</t>
  </si>
  <si>
    <t>13001233300020130041500</t>
  </si>
  <si>
    <t>73117149 - Oswaldo Martinez Beltran v/s Promotora Alto Bosque S.A.</t>
  </si>
  <si>
    <t>41001333100120110001800</t>
  </si>
  <si>
    <t>40720334 - Luz Mila Monje Losada y Otros</t>
  </si>
  <si>
    <t>25000233600020130150001</t>
  </si>
  <si>
    <t>2011/11/02</t>
  </si>
  <si>
    <t>3621177 - Jairo Hernando Arias Puerta</t>
  </si>
  <si>
    <t>25000234200020130577000</t>
  </si>
  <si>
    <t>38235330 - Nelly Heredia Ramírez</t>
  </si>
  <si>
    <t>76001333301120130012201</t>
  </si>
  <si>
    <t>25527966 - Elizabeth Bedoya Marin</t>
  </si>
  <si>
    <t>86001333170120110001600</t>
  </si>
  <si>
    <t>1117500528 - Jose Dasmith Parra Perez y Otros</t>
  </si>
  <si>
    <t>05001333302520140000601</t>
  </si>
  <si>
    <t>2011/11/22</t>
  </si>
  <si>
    <t>337806 - Harald Michel Martin  Ferting</t>
  </si>
  <si>
    <t>11001032400020130055100</t>
  </si>
  <si>
    <t>1017175892 - Daniel Jimenez Pastor</t>
  </si>
  <si>
    <t>05001333302620130026100</t>
  </si>
  <si>
    <t>811031314 - Sindicato de Trabajadores de Industrias Colibri S.A. SINTRACOLIBRI</t>
  </si>
  <si>
    <t>25000234100020130268701</t>
  </si>
  <si>
    <t>2011/11/23</t>
  </si>
  <si>
    <t>860005023 - Munuchener Ruckversicherungs</t>
  </si>
  <si>
    <t>25000232600020110006401</t>
  </si>
  <si>
    <t>2011/07/27</t>
  </si>
  <si>
    <t>900119939 - World Vision Electronic Ltda</t>
  </si>
  <si>
    <t>05001333302220130034400</t>
  </si>
  <si>
    <t>2011/12/12</t>
  </si>
  <si>
    <t>70286068 - Victor Emilio Giraldo Henao</t>
  </si>
  <si>
    <t>25000234100020130068800</t>
  </si>
  <si>
    <t>900203441 - Oleoducto De Los Llanos orientales S.A. ODL</t>
  </si>
  <si>
    <t>11001032400020120031300</t>
  </si>
  <si>
    <t>2012/01/11</t>
  </si>
  <si>
    <t>19398407 - Miguel Alejandro Castillo Mesa</t>
  </si>
  <si>
    <t>25000233600020140030001</t>
  </si>
  <si>
    <t>2012/05/02</t>
  </si>
  <si>
    <t>800241223 - Sociedad Hotel Cartagena Bocacanoa Del Sol S.A.</t>
  </si>
  <si>
    <t>23001333170220130003500</t>
  </si>
  <si>
    <t>2012/01/16</t>
  </si>
  <si>
    <t>25839937 - Rosa Maria Karduss Kandalaft</t>
  </si>
  <si>
    <t>25000234100020140087401</t>
  </si>
  <si>
    <t>84070618 - Evaristo Rafael Rodríguez Felizzola - Prosegur Vigilancia y Seguridad Privada 800008501</t>
  </si>
  <si>
    <t>05001333302620130116500</t>
  </si>
  <si>
    <t>8408893 - Carlos Mario Valencia Allvarez  - Libertad Urbana 811043511</t>
  </si>
  <si>
    <t>25000233600020140057701</t>
  </si>
  <si>
    <t>2011/07/22</t>
  </si>
  <si>
    <t>19171925 - Andres Heilbron Andrade y Otros</t>
  </si>
  <si>
    <t>13001333300220140011600</t>
  </si>
  <si>
    <t>2011/09/16</t>
  </si>
  <si>
    <t>900190385 - Chicago Bridge &amp; Iron Company B.V. - CBI Colombia S.A 900,190,385-2</t>
  </si>
  <si>
    <t>76001333300820140018101</t>
  </si>
  <si>
    <t>2412815 - Ernesto De Lima Le Franc</t>
  </si>
  <si>
    <t>25000233600020140021700</t>
  </si>
  <si>
    <t>2012/02/23</t>
  </si>
  <si>
    <t>830012505 - Colbank S.A.  Banca de Inversion 830,012,505</t>
  </si>
  <si>
    <t>11001333570620140006101</t>
  </si>
  <si>
    <t>2012/02/14</t>
  </si>
  <si>
    <t>2920762 - Gabriel Carreño Galvis</t>
  </si>
  <si>
    <t>05001233300020140108300</t>
  </si>
  <si>
    <t>2012/01/20</t>
  </si>
  <si>
    <t>63334226 - Constanza Alvarez Miranda y Otros</t>
  </si>
  <si>
    <t>08001234000920110039000</t>
  </si>
  <si>
    <t>802009287 - Asociacion Copropietarios Edificio Torres de Calabria</t>
  </si>
  <si>
    <t>76001333301520140017900</t>
  </si>
  <si>
    <t>2012/02/06</t>
  </si>
  <si>
    <t>890309282 - Organización De Lima S.A</t>
  </si>
  <si>
    <t>11001333603820140015300</t>
  </si>
  <si>
    <t>52075869 - Marisol Luengas Gaitan</t>
  </si>
  <si>
    <t>76001333300920140043200</t>
  </si>
  <si>
    <t>2012/02/03</t>
  </si>
  <si>
    <t>16662130 - Hernando Morales Plaza</t>
  </si>
  <si>
    <t>76001333300720140016601</t>
  </si>
  <si>
    <t>2011/02/06</t>
  </si>
  <si>
    <t>17032021 - Jorge Alberto Uribe Echavarria C.C. - Organización De Lima S.A</t>
  </si>
  <si>
    <t>63001333300120130045900</t>
  </si>
  <si>
    <t>2011/11/21</t>
  </si>
  <si>
    <t>4411731 - Germán Gómez García</t>
  </si>
  <si>
    <t>08001333300220130034400</t>
  </si>
  <si>
    <t>8698117 - Dario Tarud Jaar - Hotel Barranquilla Plaza S.A</t>
  </si>
  <si>
    <t>25000234200020130706201</t>
  </si>
  <si>
    <t>2011/10/11</t>
  </si>
  <si>
    <t>17312734 - Jose Tobias Betancourt Ladino .25000234200020130706200</t>
  </si>
  <si>
    <t>66001310300120140007000</t>
  </si>
  <si>
    <t>2011/10/14</t>
  </si>
  <si>
    <t>8001379241 - Unidad Residencial Camino de los Alamos P:H</t>
  </si>
  <si>
    <t>25000233600020140116801</t>
  </si>
  <si>
    <t>19079973 - Juan Francisco Javier  Romero Gaitan</t>
  </si>
  <si>
    <t>11001333603620140005000</t>
  </si>
  <si>
    <t>19389513 - William Urrea Rojas</t>
  </si>
  <si>
    <t>25000233600020140137602</t>
  </si>
  <si>
    <t>2012/03/08</t>
  </si>
  <si>
    <t>860012357 - Universidad Santomas (Interbolsa) Bucaramanga</t>
  </si>
  <si>
    <t>25000233600020140137803</t>
  </si>
  <si>
    <t>2012/03/13</t>
  </si>
  <si>
    <t>860012357 -  Universidad Santotomas (Interbolsa) Tunja</t>
  </si>
  <si>
    <t>25000234100020140135600</t>
  </si>
  <si>
    <t>2012/03/09</t>
  </si>
  <si>
    <t>1024485724 - Ruben Dario Gonzalez Avendaño y Otros 2015-00001 Daniel Antonio Oprteiz Prieto San Andrés</t>
  </si>
  <si>
    <t>41001333100120100049800</t>
  </si>
  <si>
    <t>30506934 - Anderson Sandoval / Yenny Miladis Losada Cardenas</t>
  </si>
  <si>
    <t>11001333603120140029701</t>
  </si>
  <si>
    <t>7505307 - Edisney Sabogal Castaño</t>
  </si>
  <si>
    <t>25000233600020130188800</t>
  </si>
  <si>
    <t>2011/07/14</t>
  </si>
  <si>
    <t>860072301 - Laurel Ltda.</t>
  </si>
  <si>
    <t>11001333400120150004200</t>
  </si>
  <si>
    <t>1532574 -Its Infocomm Corporation</t>
  </si>
  <si>
    <t>05001333301020140174300</t>
  </si>
  <si>
    <t>2012/05/22</t>
  </si>
  <si>
    <t>70509796 - Joel De Jesús Montoya Hernandez y Otros</t>
  </si>
  <si>
    <t>11001333400520140021701</t>
  </si>
  <si>
    <t>2012/05/23</t>
  </si>
  <si>
    <t>900138754 - The Colonial Business S. De R.L</t>
  </si>
  <si>
    <t>25000233600020150010001</t>
  </si>
  <si>
    <t>33169719 - Maria Del Socorro Martinez De Sandoval, Antonio Maria Sandoval Diaz y Otros</t>
  </si>
  <si>
    <t>23413231300120150000100</t>
  </si>
  <si>
    <t>860042945 - Central de Inversiones S.A</t>
  </si>
  <si>
    <t>76001333301120140015401</t>
  </si>
  <si>
    <t>2011/06/08</t>
  </si>
  <si>
    <t>16639057 - Ricardo De Lima Bohmer</t>
  </si>
  <si>
    <t>25000234100020140150301</t>
  </si>
  <si>
    <t>2012/06/26</t>
  </si>
  <si>
    <t>900410516 - Hewlett Packard Deventer BV.</t>
  </si>
  <si>
    <t>76001333301320140025700</t>
  </si>
  <si>
    <t>16652146 -Jesus Alberto Hoyos Aviles</t>
  </si>
  <si>
    <t>11001333603620140038100</t>
  </si>
  <si>
    <t>79520117 - Erico Juan Macchi Cespedes</t>
  </si>
  <si>
    <t>25000233600020150068701</t>
  </si>
  <si>
    <t>2012/10/18</t>
  </si>
  <si>
    <t>19361615 - Orlando Neusa Forero</t>
  </si>
  <si>
    <t>11001333603820140031501</t>
  </si>
  <si>
    <t>2012/09/19</t>
  </si>
  <si>
    <t>41676920 - Nina Marleny Buitrago Rodriguez</t>
  </si>
  <si>
    <t>11001333603720140008900</t>
  </si>
  <si>
    <t>2012/12/10</t>
  </si>
  <si>
    <t>19146166 - Eliguio Eudberto Rubio Moreno</t>
  </si>
  <si>
    <t>05001233300020140194600</t>
  </si>
  <si>
    <t>2013/01/21</t>
  </si>
  <si>
    <t>32404708 - Luz Elena Gutierrez Gonzalez</t>
  </si>
  <si>
    <t>25000233600020140095500</t>
  </si>
  <si>
    <t>2012/05/25</t>
  </si>
  <si>
    <t>860047466 -Sociedad Inversiones Lopez Piñeros Ltda.</t>
  </si>
  <si>
    <t>25000233600020150070502</t>
  </si>
  <si>
    <t>2011/01/30</t>
  </si>
  <si>
    <t>890303992 - Union de Trabajadores de la Industria del Transporte Maritimo y Fluvial "UNIMAR"</t>
  </si>
  <si>
    <t>05001333301320150008700</t>
  </si>
  <si>
    <t>2012/09/25</t>
  </si>
  <si>
    <t>71702272 - Esteban Santa Maria Uribe y Olga Lucia Montoya Velez</t>
  </si>
  <si>
    <t>76001233300020150046901</t>
  </si>
  <si>
    <t>19421799 - William Mauricio Gonzalez</t>
  </si>
  <si>
    <t>11001333603420140016300</t>
  </si>
  <si>
    <t>2012/05/30</t>
  </si>
  <si>
    <t>19494220 - Idelman Camacho Castellanos 2013-01-540740</t>
  </si>
  <si>
    <t>05001333302220130018900</t>
  </si>
  <si>
    <t>2012/08/03</t>
  </si>
  <si>
    <t>42821617 - Maria Rubiela Ocampo Arias y otra</t>
  </si>
  <si>
    <t>11001333603120140031000</t>
  </si>
  <si>
    <t>2012/11/27</t>
  </si>
  <si>
    <t>3100454 - Jose Joaquin Garzon Posada 2014-01-099630</t>
  </si>
  <si>
    <t>25000233600020150159200</t>
  </si>
  <si>
    <t>2012/11/28</t>
  </si>
  <si>
    <t>900154578 - Sociedad Portuaria de Cartagena Multiporse</t>
  </si>
  <si>
    <t>11001333603120140035000</t>
  </si>
  <si>
    <t>2012/09/18</t>
  </si>
  <si>
    <t>51717027 - Amparo Moreno Fonseca   (Comercial Moderna S.A Comoderna)</t>
  </si>
  <si>
    <t>25000234100020150166000</t>
  </si>
  <si>
    <t>2013/01/11</t>
  </si>
  <si>
    <t>860032463 - Perenco Colombia Limited</t>
  </si>
  <si>
    <t>25000234100020150177500</t>
  </si>
  <si>
    <t>2012/10/08</t>
  </si>
  <si>
    <t>11338270 -Alejandro Gustavo Castillo Freyle y Otros. Ex Empleados de la Empresa Proteccion Agricola S.A Protag S.A En Acuerdo de Reestructuración..</t>
  </si>
  <si>
    <t>23001233100020110017200</t>
  </si>
  <si>
    <t>2013/03/04</t>
  </si>
  <si>
    <t>50848461 - Cecilia De la Purificación Ceballos Lopez</t>
  </si>
  <si>
    <t>08001333100620150042400</t>
  </si>
  <si>
    <t>2013/02/28</t>
  </si>
  <si>
    <t>8698117 - Dario Tarud Jaar -Hotel B/quilla plaza</t>
  </si>
  <si>
    <t>17001310300320150012800</t>
  </si>
  <si>
    <t>10141947 - Javier Elias Arias Idarraga - Audifarma Ltda</t>
  </si>
  <si>
    <t>17001310300420150013900</t>
  </si>
  <si>
    <t>2013/03/21</t>
  </si>
  <si>
    <t>10141947 - Javier Elias Arias Idarraga</t>
  </si>
  <si>
    <t>11001333603120150038200</t>
  </si>
  <si>
    <t>2013/05/15</t>
  </si>
  <si>
    <t>46368641 - Sulma Yolanda Perico Granados</t>
  </si>
  <si>
    <t>17001310300420150013500</t>
  </si>
  <si>
    <t>2013/04/16</t>
  </si>
  <si>
    <t>17001310300420150014200</t>
  </si>
  <si>
    <t>2013/06/27</t>
  </si>
  <si>
    <t>10141947 -Javier Elias Arias Idarraga</t>
  </si>
  <si>
    <t>17001310300420150024100</t>
  </si>
  <si>
    <t>17001310300420150023700</t>
  </si>
  <si>
    <t>2013/05/09</t>
  </si>
  <si>
    <t>17001310300420150012600</t>
  </si>
  <si>
    <t>2013/03/26</t>
  </si>
  <si>
    <t>08001333300720150040700</t>
  </si>
  <si>
    <t>2013/02/11</t>
  </si>
  <si>
    <t>8698117 - Dario Tarud Jaar - Hotel Barranquilla Plaza S.A 860,032,463</t>
  </si>
  <si>
    <t>25000233600020150235800</t>
  </si>
  <si>
    <t>2013/05/21</t>
  </si>
  <si>
    <t>17867226 - Gerardo Gastón Castillo Rodriguez - Protag; ACUMULA  el 2015-02356 de PROTAG</t>
  </si>
  <si>
    <t>11001032400020140060700</t>
  </si>
  <si>
    <t>800129316 - Velasco Lloreda &amp; Cia S.C.A.</t>
  </si>
  <si>
    <t>17001310300420150014700</t>
  </si>
  <si>
    <t>11001333400420150024801</t>
  </si>
  <si>
    <t>39682401 - Luz Marina Camargo Micholson (Consorcio Corsetero LTDA</t>
  </si>
  <si>
    <t>17001310300420150013100</t>
  </si>
  <si>
    <t>10141947 - Javier Elias Arias Idarraga - Banco AV Villas</t>
  </si>
  <si>
    <t>05001333302520150087701</t>
  </si>
  <si>
    <t>Fabio Leon Muñoz Toro y Otros - Urbano Rico Monrroy "apoderado"</t>
  </si>
  <si>
    <t>17001310300420150013300</t>
  </si>
  <si>
    <t>2013/05/14</t>
  </si>
  <si>
    <t>10141947 -Javier Elias Arias Idarraga - Banco Davivienda</t>
  </si>
  <si>
    <t>17001310300420150012700</t>
  </si>
  <si>
    <t>2013/08/28</t>
  </si>
  <si>
    <t>10141947 - Javier Elias Arias Idarraga - Une Telecomunicaciones s.a . E.S.P Manizales</t>
  </si>
  <si>
    <t>76001333300220160000800</t>
  </si>
  <si>
    <t>2013/09/02</t>
  </si>
  <si>
    <t>1144075755 - Estefania Varela Astaiza, Alexandra Varela Astaiza,</t>
  </si>
  <si>
    <t>76001333301220150031201</t>
  </si>
  <si>
    <t>2013/09/16</t>
  </si>
  <si>
    <t>16706677 - Jose Felipe De Lima Bohmer</t>
  </si>
  <si>
    <t>76001333301820150039800</t>
  </si>
  <si>
    <t>2013/08/02</t>
  </si>
  <si>
    <t>14430721 - Jose Over Palacios</t>
  </si>
  <si>
    <t>25000234200020150541600</t>
  </si>
  <si>
    <t>2013/10/30</t>
  </si>
  <si>
    <t>79590624 - Nestor Fernando Leyva Huertas</t>
  </si>
  <si>
    <t>25000233600020150235200</t>
  </si>
  <si>
    <t>2013/10/21</t>
  </si>
  <si>
    <t>11346026 - Manuel Antonio Jimenez Rodriguez - Extrabajador PROTAG</t>
  </si>
  <si>
    <t>76001333301220160001100</t>
  </si>
  <si>
    <t>2013/08/06</t>
  </si>
  <si>
    <t>1130653325 - Jose Gustavo Torres Guerrero y Otros -</t>
  </si>
  <si>
    <t>25000232600020110013300</t>
  </si>
  <si>
    <t>2012/05/16</t>
  </si>
  <si>
    <t>50850454 - Celmira Rosa Ceballos Lopez</t>
  </si>
  <si>
    <t>05001333301620150118200</t>
  </si>
  <si>
    <t>2013/11/29</t>
  </si>
  <si>
    <t>32314374 -Maria Transito Orrego de Rodriguez y otros - Empresa Colombiana de Vias Ferreas Ferrovias y Sociedad Colombiana de Transpore Ferroviario S.A En Liquidacion Obligatoria.</t>
  </si>
  <si>
    <t>05001333303520160010800</t>
  </si>
  <si>
    <t>2013/02/12</t>
  </si>
  <si>
    <t>Cristina Restrepo Restrepo,  Luis David Ramirez Orozco y otros</t>
  </si>
  <si>
    <t>05001310301520160027701</t>
  </si>
  <si>
    <t>2013/02/06</t>
  </si>
  <si>
    <t>32431849 - María Lucía Agudelo Yepes, Gustavo Antonio Agudelo Yepes y Otros</t>
  </si>
  <si>
    <t>25000234100020160065901</t>
  </si>
  <si>
    <t>2014/02/21</t>
  </si>
  <si>
    <t>900375325 - Tabasco Oil Company LLc.</t>
  </si>
  <si>
    <t>68001333301120160010600</t>
  </si>
  <si>
    <t>2013/12/05</t>
  </si>
  <si>
    <t>37723749 - Doris Emilce Muñoz Muñoz  - CLINICA PIEDECUESTA S.A</t>
  </si>
  <si>
    <t>17001310300420150013800</t>
  </si>
  <si>
    <t>2014/02/13</t>
  </si>
  <si>
    <t>10141947 - Javier Elias Arias Idarraga - Salud Total EPS (Carrera 22 No.26-03)</t>
  </si>
  <si>
    <t>11001333400520150026400</t>
  </si>
  <si>
    <t>2014/02/04</t>
  </si>
  <si>
    <t>860522583 - Mercantil Galerazamba y Cia S.C.A.</t>
  </si>
  <si>
    <t>17001310300420150013000</t>
  </si>
  <si>
    <t>2013/11/27</t>
  </si>
  <si>
    <t>11001333603720150019700</t>
  </si>
  <si>
    <t>2014/02/24</t>
  </si>
  <si>
    <t>79147121 - Juan Nicolás Uribe Holguín - C.I Flores de la Sabana</t>
  </si>
  <si>
    <t>11001333502820150072600</t>
  </si>
  <si>
    <t>2014/12/09</t>
  </si>
  <si>
    <t>17144190 - Jose Hipolito Padilla Oviedo</t>
  </si>
  <si>
    <t>47001333300120160015200</t>
  </si>
  <si>
    <t>2014/04/02</t>
  </si>
  <si>
    <t>800103920 - Departamento Del Magdalena RL: Edaurdo Rafael Rodriguez85,450,384 , Apoderado José Slavador Del Toro 85,451,856</t>
  </si>
  <si>
    <t>25000233600020150287000</t>
  </si>
  <si>
    <t>19092161 - Quantek Wire Colombia SAS En Liquidacion Obligatoria</t>
  </si>
  <si>
    <t>25000234200020160058100</t>
  </si>
  <si>
    <t>2014/05/28</t>
  </si>
  <si>
    <t>7695322 - Andres Peña Peña</t>
  </si>
  <si>
    <t>05001333302920150121500</t>
  </si>
  <si>
    <t>2014/02/06</t>
  </si>
  <si>
    <t>32522498 - Miryam Amparo Campillo Velasquez - Colpensiones</t>
  </si>
  <si>
    <t>08001333300920160025400</t>
  </si>
  <si>
    <t>2014/06/18</t>
  </si>
  <si>
    <t>8755644 Yecid Guzman Narvaez</t>
  </si>
  <si>
    <t>11001333400420160013801</t>
  </si>
  <si>
    <t>2014/05/02</t>
  </si>
  <si>
    <t>900049254 - Constructora Siglo XXI Santodomingo Ltda hoy SAS</t>
  </si>
  <si>
    <t>17001310300420160017400</t>
  </si>
  <si>
    <t>10141947 - Javier Elias Arias Idarraga - Banco Colpatrai  Sede Calle 19 No.22-32 en Manizales</t>
  </si>
  <si>
    <t>11001334104520160030100</t>
  </si>
  <si>
    <t>2014/07/14</t>
  </si>
  <si>
    <t>80410509 - Juan Carlos Ortiz Zarrate</t>
  </si>
  <si>
    <t>68001333300620160009300</t>
  </si>
  <si>
    <t>91296088 - Daladier Cabrera Rodriguez - Clinica Piedecuesta S.A.</t>
  </si>
  <si>
    <t>66001333300620160004600</t>
  </si>
  <si>
    <t>2014/05/14</t>
  </si>
  <si>
    <t>29915524 - Milgen Romaris Cifuentes Duque y Otros - Clinica Risaralda</t>
  </si>
  <si>
    <t>76001333300720160021500</t>
  </si>
  <si>
    <t>2014/09/11</t>
  </si>
  <si>
    <t>18391580 - Pedro Fernando Londoño</t>
  </si>
  <si>
    <t>05001233300020140210600</t>
  </si>
  <si>
    <t>2014/03/20</t>
  </si>
  <si>
    <t>8240666 - Oscar Alberto Angel Escobar y Otros</t>
  </si>
  <si>
    <t>05001333300720160072000</t>
  </si>
  <si>
    <t>2014/07/04</t>
  </si>
  <si>
    <t>890900291 - Solla S.A</t>
  </si>
  <si>
    <t>25000234200020160336200</t>
  </si>
  <si>
    <t>2014/10/22</t>
  </si>
  <si>
    <t>9076450 - Jose Fernando Duque Montoya</t>
  </si>
  <si>
    <t>44001333300120150011700</t>
  </si>
  <si>
    <t>2014/11/10</t>
  </si>
  <si>
    <t>900162559 - Sociedad Sierra Perez e Hijos Ltda</t>
  </si>
  <si>
    <t>05001333302220160064501</t>
  </si>
  <si>
    <t>2014/08/29</t>
  </si>
  <si>
    <t>71628314 - Mauricio Alberto Campillo - Solla S.A.</t>
  </si>
  <si>
    <t>11001333603420150036701</t>
  </si>
  <si>
    <t>2014/06/13</t>
  </si>
  <si>
    <t>2037370 -  Ordoñez Jose Vicente</t>
  </si>
  <si>
    <t>11001333400320160029200</t>
  </si>
  <si>
    <t>2014/11/13</t>
  </si>
  <si>
    <t>80410509 - Juan Carlos Ortiz Zarrate - Valores incorporados SAS En Liquidacion Judicial</t>
  </si>
  <si>
    <t>25000234100020170008300</t>
  </si>
  <si>
    <t>2014/07/09</t>
  </si>
  <si>
    <t>899999119 - Procurador General de La Nacion -</t>
  </si>
  <si>
    <t>68001333300920160036600</t>
  </si>
  <si>
    <t>2014/10/03</t>
  </si>
  <si>
    <t>13801052 - Gonzalez Serrano  Hernándo</t>
  </si>
  <si>
    <t>11001333400320160025400</t>
  </si>
  <si>
    <t>2014/10/06</t>
  </si>
  <si>
    <t>19105358 - Gustavo Adolfo Grau Ramirez</t>
  </si>
  <si>
    <t>50001333100320110002700</t>
  </si>
  <si>
    <t>2015/01/29</t>
  </si>
  <si>
    <t>19414373 - Arnulfo Cardozo Ruiz y Otros</t>
  </si>
  <si>
    <t>11001333400120160027700</t>
  </si>
  <si>
    <t>2014/10/01</t>
  </si>
  <si>
    <t>860072301 - Laurel Ltda. - Frigorifico San Martin de Porres En Liquidacion</t>
  </si>
  <si>
    <t>08001333101220160037300</t>
  </si>
  <si>
    <t>26812527 - Elizabeth  Orozco Ortega - Control de varias sociedades</t>
  </si>
  <si>
    <t>11001333400520160026900</t>
  </si>
  <si>
    <t>2014/12/15</t>
  </si>
  <si>
    <t>17039821 - Camilo Luis Akl Moanack</t>
  </si>
  <si>
    <t>11001333400120160036700</t>
  </si>
  <si>
    <t>2014/09/09</t>
  </si>
  <si>
    <t>900706209 - Colombia Es Klob SAS En Liquidación</t>
  </si>
  <si>
    <t>17001310300420160039300</t>
  </si>
  <si>
    <t>2014/09/24</t>
  </si>
  <si>
    <t>10141947 - Javier Elias Arias Idarraga - Banco Davivienda Carrera 58 No.127-59 Bogotá</t>
  </si>
  <si>
    <t>81001310500120160004600</t>
  </si>
  <si>
    <t>2014/12/24</t>
  </si>
  <si>
    <t>96169016 - Fermin Higuera Rueda y Otros</t>
  </si>
  <si>
    <t>68001333300720160010600</t>
  </si>
  <si>
    <t>37713695 - Adrina Calderon Tamayo</t>
  </si>
  <si>
    <t>76001333301520160033001</t>
  </si>
  <si>
    <t>2015/01/28</t>
  </si>
  <si>
    <t>12139567 -  Mantilla Melo Maria Camila y Otros</t>
  </si>
  <si>
    <t>11001334205420160075100</t>
  </si>
  <si>
    <t>2015/01/27</t>
  </si>
  <si>
    <t>20207073 - Lopez De Aragon Mary</t>
  </si>
  <si>
    <t>76001333301520170001700</t>
  </si>
  <si>
    <t>2015/02/06</t>
  </si>
  <si>
    <t>890310960 - Prospectos S.A En Liquidacion</t>
  </si>
  <si>
    <t>11001333501020150067300</t>
  </si>
  <si>
    <t>2015/02/23</t>
  </si>
  <si>
    <t>41505285 - Rodriguez de Oyola Mercedes</t>
  </si>
  <si>
    <t>08001333301420170007200</t>
  </si>
  <si>
    <t>2015/03/09</t>
  </si>
  <si>
    <t>72133605 - Terassi Solano Samuel David</t>
  </si>
  <si>
    <t>11001032500020150063900</t>
  </si>
  <si>
    <t>2015/01/23</t>
  </si>
  <si>
    <t>900421550 - Asociacion Sindical de Empleados de la Superintendencia de Sociedades (ASES)</t>
  </si>
  <si>
    <t>11001333400520160027800</t>
  </si>
  <si>
    <t>2014/12/18</t>
  </si>
  <si>
    <t>8300456376 - Inverangel S.A.S., Corso y Cía. S. en C.</t>
  </si>
  <si>
    <t>11001333502020170010501</t>
  </si>
  <si>
    <t>2015/03/10</t>
  </si>
  <si>
    <t>41574598 - Morales Tamayo Alicia</t>
  </si>
  <si>
    <t>11001333603620160022900</t>
  </si>
  <si>
    <t>30273586 Cardona de Pinilla Ofelia</t>
  </si>
  <si>
    <t>25269333300120160035900</t>
  </si>
  <si>
    <t>2015/05/20</t>
  </si>
  <si>
    <t>79400978 - Conti Fajardo Ivan Enrique</t>
  </si>
  <si>
    <t>08001333300420170008700</t>
  </si>
  <si>
    <t>2015/05/29</t>
  </si>
  <si>
    <t>1044426410 - Loaiza Erazo Laura Janeth</t>
  </si>
  <si>
    <t>08001333301420170006100</t>
  </si>
  <si>
    <t>3690654 - Bolaños Fontalvo Jose Francisco</t>
  </si>
  <si>
    <t>08001333301320170002000</t>
  </si>
  <si>
    <t>2015/01/21</t>
  </si>
  <si>
    <t>7427999 - Garrido Rivera Jose Maria</t>
  </si>
  <si>
    <t>20001400300720160014300</t>
  </si>
  <si>
    <t>2015/05/22</t>
  </si>
  <si>
    <t>800197268 - Dian</t>
  </si>
  <si>
    <t>20001400300720160015100</t>
  </si>
  <si>
    <t>2015/05/13</t>
  </si>
  <si>
    <t>11001333603520160023300</t>
  </si>
  <si>
    <t>2015/04/29</t>
  </si>
  <si>
    <t>19408270 - Osorio Cometa  Aldemar</t>
  </si>
  <si>
    <t>08001333300820170013200</t>
  </si>
  <si>
    <t>2015/06/01</t>
  </si>
  <si>
    <t>57427839 -  Fonseca Cera Yorcelis Ivon</t>
  </si>
  <si>
    <t>08001333300220170013300</t>
  </si>
  <si>
    <t>2015/06/11</t>
  </si>
  <si>
    <t>7438712 - Luis Felipe  Rada Palma</t>
  </si>
  <si>
    <t>17001310300420160033000</t>
  </si>
  <si>
    <t>2015/06/16</t>
  </si>
  <si>
    <t>08001333300620170009000</t>
  </si>
  <si>
    <t>2015/07/08</t>
  </si>
  <si>
    <t>Rios Nieto Esther Marina y Otros</t>
  </si>
  <si>
    <t>08001333300220170016900</t>
  </si>
  <si>
    <t>2015/05/14</t>
  </si>
  <si>
    <t>8681926 - Ponce Caballero Carlos Emilio</t>
  </si>
  <si>
    <t>11001310500520170033901</t>
  </si>
  <si>
    <t>2015/01/14</t>
  </si>
  <si>
    <t>7463369 - Guzman Pestana Gustavo</t>
  </si>
  <si>
    <t>13836318900220160018000</t>
  </si>
  <si>
    <t>2015/08/03</t>
  </si>
  <si>
    <t>800093816RJ - Agencia Nacional de Infraestructura</t>
  </si>
  <si>
    <t>11001334306220160044200</t>
  </si>
  <si>
    <t>2015/10/05</t>
  </si>
  <si>
    <t>19346359 - Saul Ricardo  Perez Lasprilla y Otros</t>
  </si>
  <si>
    <t>08001333301420170044700</t>
  </si>
  <si>
    <t>2015/09/24</t>
  </si>
  <si>
    <t>72139913 - Boom Trocha y Otros Tomas Enrique</t>
  </si>
  <si>
    <t>11001333400120160028600</t>
  </si>
  <si>
    <t>2015/09/28</t>
  </si>
  <si>
    <t>Empresa de Acueducto y Alcantarillado de Bogotá S.A. ESP</t>
  </si>
  <si>
    <t>11001333501720170009200</t>
  </si>
  <si>
    <t>2015/10/22</t>
  </si>
  <si>
    <t>41Tovar Ordoñez  - Gloria Elsy</t>
  </si>
  <si>
    <t>11001333501720170009300</t>
  </si>
  <si>
    <t>2015/10/15</t>
  </si>
  <si>
    <t>41795579 Roa Vargas Luz Mary</t>
  </si>
  <si>
    <t>08001333300820170011800</t>
  </si>
  <si>
    <t>2015/10/20</t>
  </si>
  <si>
    <t>8720599 - Lozano Barro Eleazar Alberto</t>
  </si>
  <si>
    <t>11001333400220160034800</t>
  </si>
  <si>
    <t>80505805 - Jaramillo Botero Tomas</t>
  </si>
  <si>
    <t>05001333301820170036300</t>
  </si>
  <si>
    <t>2013/09/23</t>
  </si>
  <si>
    <t>70048310 - Jimenez Rios Walter Alonso</t>
  </si>
  <si>
    <t>08001333300720170013600</t>
  </si>
  <si>
    <t>1143429547 - Visbal Narvaez Marion Del Carmen</t>
  </si>
  <si>
    <t>05001310502220170044200</t>
  </si>
  <si>
    <t>8275601- Osorio Sánchez Gustavo</t>
  </si>
  <si>
    <t>25000233600020170068000</t>
  </si>
  <si>
    <t>2015/10/27</t>
  </si>
  <si>
    <t>10933435 - Jaller Salleg Ramon Antonio  y Otros</t>
  </si>
  <si>
    <t>11001334204620170009400</t>
  </si>
  <si>
    <t>2015/10/23</t>
  </si>
  <si>
    <t>41650461 - Gloria Helena Carbonel Rojas</t>
  </si>
  <si>
    <t>08001333301120170017700</t>
  </si>
  <si>
    <t>Zuluaga De La Hoz Ema Margarita</t>
  </si>
  <si>
    <t>15238333300220170008700</t>
  </si>
  <si>
    <t>2015/10/10</t>
  </si>
  <si>
    <t>23596160 - Ramos Hernandez Blanca Cecilia  y Otros</t>
  </si>
  <si>
    <t>11001333400220170006400</t>
  </si>
  <si>
    <t>2015/12/04</t>
  </si>
  <si>
    <t>900004908 - SBME Holdings B.V.</t>
  </si>
  <si>
    <t>11001333400620160021200</t>
  </si>
  <si>
    <t>2015/12/15</t>
  </si>
  <si>
    <t>805025964 - Credivalores -Crediservicios S.A y  Otros</t>
  </si>
  <si>
    <t>76001333301120160020700</t>
  </si>
  <si>
    <t>2015/11/20</t>
  </si>
  <si>
    <t>2904405 - Paz Casas Mario</t>
  </si>
  <si>
    <t>05001333301720170042300</t>
  </si>
  <si>
    <t>2016/01/25</t>
  </si>
  <si>
    <t>8402150 - Mira Velasquez Guillermo Leon  y Otros</t>
  </si>
  <si>
    <t>05001333302420170036800</t>
  </si>
  <si>
    <t>2015/08/13</t>
  </si>
  <si>
    <t>Jhon Dairo Ramirez Zuleta y Otros</t>
  </si>
  <si>
    <t>11001333502720170011300</t>
  </si>
  <si>
    <t>2012/09/04</t>
  </si>
  <si>
    <t>19371507 - Gomez Perez Carlos Samuel</t>
  </si>
  <si>
    <t>08001333301320170032000</t>
  </si>
  <si>
    <t>2015/07/17</t>
  </si>
  <si>
    <t>20078918 - Vargas Ortiz Dora y Arango Vargas Carolina</t>
  </si>
  <si>
    <t>11001334305920160047900</t>
  </si>
  <si>
    <t>2015/12/10</t>
  </si>
  <si>
    <t>41435946 - Gomez Gomez Gloria y  Otros</t>
  </si>
  <si>
    <t>08001333301420170046800</t>
  </si>
  <si>
    <t>2015/06/03</t>
  </si>
  <si>
    <t>22463943 - Bernal Gutierrez Betty Paola</t>
  </si>
  <si>
    <t>08001333301120170016700</t>
  </si>
  <si>
    <t>22430271 - Montaña de Jimenez Yomaira Elena</t>
  </si>
  <si>
    <t>05001333301920170037700</t>
  </si>
  <si>
    <t>2016/02/29</t>
  </si>
  <si>
    <t>8348575 - Villegas Arteaga Hugo De Jesus</t>
  </si>
  <si>
    <t>08001333100120170025100</t>
  </si>
  <si>
    <t>2015/11/27</t>
  </si>
  <si>
    <t>1140812276 -  Silva Ortega  Jorge Ivan</t>
  </si>
  <si>
    <t>11001333400420170002700</t>
  </si>
  <si>
    <t>2015/12/02</t>
  </si>
  <si>
    <t>66001310300320170002800</t>
  </si>
  <si>
    <t>2016/02/17</t>
  </si>
  <si>
    <t>860042945 - Central de Inversiones S.A CISA</t>
  </si>
  <si>
    <t>08001333300520170011300</t>
  </si>
  <si>
    <t>1103102822 - Cuello Martinez Rosa Margarita</t>
  </si>
  <si>
    <t>17001310300420170008800</t>
  </si>
  <si>
    <t>2016/03/04</t>
  </si>
  <si>
    <t>10141947 - Javier Elias Arias Idarraga - Banco Davivienda -Calle 167 No.73-02 Bogotá</t>
  </si>
  <si>
    <t>08001333301420170050500</t>
  </si>
  <si>
    <t>8662306 - Ortega Pacheco Noe Javier</t>
  </si>
  <si>
    <t>11001032500020150099700</t>
  </si>
  <si>
    <t>2016/01/19</t>
  </si>
  <si>
    <t>47001333300120170014600</t>
  </si>
  <si>
    <t>2016/03/31</t>
  </si>
  <si>
    <t>Oyola Peña Damaris Ester</t>
  </si>
  <si>
    <t>08001333301320170032100</t>
  </si>
  <si>
    <t>2016/04/01</t>
  </si>
  <si>
    <t>22475194 - Valencia Payares y Otros Damith</t>
  </si>
  <si>
    <t>25000234200020170386800</t>
  </si>
  <si>
    <t>2016/05/01</t>
  </si>
  <si>
    <t>08001333300920170012900</t>
  </si>
  <si>
    <t>2016/05/06</t>
  </si>
  <si>
    <t>22467854 - Saumeth Amalfi Del Socorro</t>
  </si>
  <si>
    <t>08001333301020170017700</t>
  </si>
  <si>
    <t>2016/01/28</t>
  </si>
  <si>
    <t>32885512 - Medina Florez Eugenia Patricia</t>
  </si>
  <si>
    <t>17001310300420160033900</t>
  </si>
  <si>
    <t>08001333301320170046400</t>
  </si>
  <si>
    <t>2016/06/28</t>
  </si>
  <si>
    <t>71585514 - Naranjo Tobon y Otros Diego</t>
  </si>
  <si>
    <t>08001333101220170021300</t>
  </si>
  <si>
    <t>45577361 - Martinez Montes Elizabeth</t>
  </si>
  <si>
    <t>11001333502620170034200</t>
  </si>
  <si>
    <t>2015/12/18</t>
  </si>
  <si>
    <t>51715438 - Navarro Erazo Melida Alexandra</t>
  </si>
  <si>
    <t>05001333301120150121900</t>
  </si>
  <si>
    <t>2016/06/01</t>
  </si>
  <si>
    <t>21603216 - Uribe Cardenas Gloria Eugenia y Otros</t>
  </si>
  <si>
    <t>05001333301820170055900</t>
  </si>
  <si>
    <t>2016/07/13</t>
  </si>
  <si>
    <t>70909645 - Aristizabal Gonzalez Fabio Alexander y Otra</t>
  </si>
  <si>
    <t>47001333300420170008500</t>
  </si>
  <si>
    <t>2016/07/25</t>
  </si>
  <si>
    <t>1082862 - Torres Lara Cinthia Cilena</t>
  </si>
  <si>
    <t>08001333301320170047800</t>
  </si>
  <si>
    <t>2016/01/21</t>
  </si>
  <si>
    <t>32679993 - Vargas Tarazona Sofia Del Carmen</t>
  </si>
  <si>
    <t>11001333400420170017700</t>
  </si>
  <si>
    <t>2016/08/31</t>
  </si>
  <si>
    <t>80422981- Murcia Nuñez Fabian Ricardo</t>
  </si>
  <si>
    <t>08001333100120170036900</t>
  </si>
  <si>
    <t>2016/07/08</t>
  </si>
  <si>
    <t>32657881 - Peña Sara Ketty Del Carmen</t>
  </si>
  <si>
    <t>11001310502720170047100</t>
  </si>
  <si>
    <t>2016/08/12</t>
  </si>
  <si>
    <t>11001333603720160038400</t>
  </si>
  <si>
    <t>2016/09/21</t>
  </si>
  <si>
    <t>12966085 - Ortiz De LA Espriella Pedro Ignacio</t>
  </si>
  <si>
    <t>08001333300220170034400</t>
  </si>
  <si>
    <t>22633059 - Barraza Barrios Ana Rita</t>
  </si>
  <si>
    <t>08001333301020170030300</t>
  </si>
  <si>
    <t>2016/05/02</t>
  </si>
  <si>
    <t>39026974 - Juvinao Ruiz Sonia Maria</t>
  </si>
  <si>
    <t>11001310502820140074600</t>
  </si>
  <si>
    <t>2016/09/19</t>
  </si>
  <si>
    <t>52495158 - Florez Vargas Sandra</t>
  </si>
  <si>
    <t>11001333603820150018800</t>
  </si>
  <si>
    <t>2016/10/04</t>
  </si>
  <si>
    <t>46656791 - Castro Zambrano Mary Luz</t>
  </si>
  <si>
    <t>05001233300020170140100</t>
  </si>
  <si>
    <t>2016/10/25</t>
  </si>
  <si>
    <t>32431849 - Agudelo Yepes Maria Lucia y Otros</t>
  </si>
  <si>
    <t>25000233600020170184800</t>
  </si>
  <si>
    <t>2016/10/24</t>
  </si>
  <si>
    <t>8020132833 - Inversiones Alcira y Cía. limitada e Inmobiliaria Posada Ramirez y Cía. S en C. - S.E.A</t>
  </si>
  <si>
    <t>17001310300420180004500</t>
  </si>
  <si>
    <t>17001310300620170002900</t>
  </si>
  <si>
    <t>2016/10/05</t>
  </si>
  <si>
    <t>90036183 - Advance Logistic Suplier ALS Sucursal Colombia</t>
  </si>
  <si>
    <t>11001333400420170029200</t>
  </si>
  <si>
    <t>2015/07/31</t>
  </si>
  <si>
    <t>51693959 - De Mancera Torres Monica</t>
  </si>
  <si>
    <t>25000233600020170236500</t>
  </si>
  <si>
    <t>2016/10/03</t>
  </si>
  <si>
    <t>35468273 - Trillos  Muñoz Angela Maria y Otro</t>
  </si>
  <si>
    <t>11001333103620120010100</t>
  </si>
  <si>
    <t>2015/10/30</t>
  </si>
  <si>
    <t>34541850 - Chicangana Jimenez Ana Rovira</t>
  </si>
  <si>
    <t>05001233300020180032500</t>
  </si>
  <si>
    <t>2016/11/16</t>
  </si>
  <si>
    <t>70050977 -Ossa Vanegas y Otros - Industrial Hullera Ossa Vanegas y Otros - Alberto de Jesus - Industrial Hullera</t>
  </si>
  <si>
    <t>25000233600020170025900</t>
  </si>
  <si>
    <t>2017/01/27</t>
  </si>
  <si>
    <t>41526216 - Paez Cala Maria Teresa</t>
  </si>
  <si>
    <t>41001333300320150013200</t>
  </si>
  <si>
    <t>2017/01/31</t>
  </si>
  <si>
    <t>30516615 - Arias Gonzalez Maria Orlinda</t>
  </si>
  <si>
    <t>11001032400020160008800</t>
  </si>
  <si>
    <t>76330818 -  Jojoa Santacruz Hernan Guillermo</t>
  </si>
  <si>
    <t>05001233300020180043500</t>
  </si>
  <si>
    <t>2016/06/02</t>
  </si>
  <si>
    <t>43052435 -Cataño Lopez De Mesa Ana Cecilia y Otros.</t>
  </si>
  <si>
    <t>76001233300220170141600</t>
  </si>
  <si>
    <t>2016/09/20</t>
  </si>
  <si>
    <t>900295962 - Publipantallas S.A.S.</t>
  </si>
  <si>
    <t>25000233600020180040800</t>
  </si>
  <si>
    <t>22390584 - Cecilia Rodriguez Villanueva</t>
  </si>
  <si>
    <t>05001333300720180022000</t>
  </si>
  <si>
    <t>50019 - Udo Steinhauser Jovi Hans</t>
  </si>
  <si>
    <t>11001333400120180005500</t>
  </si>
  <si>
    <t>2016/12/06</t>
  </si>
  <si>
    <t>9531851 - Avella Gonzalez Fabio Enrique</t>
  </si>
  <si>
    <t>08001333301320170026100</t>
  </si>
  <si>
    <t>2017/02/20</t>
  </si>
  <si>
    <t>22449685 - Gleis Marina Osorio Payares Gleis Marina y Otros</t>
  </si>
  <si>
    <t>76001233300220170141500</t>
  </si>
  <si>
    <t>2016/12/01</t>
  </si>
  <si>
    <t>900337517 - Mares Group S.A.S</t>
  </si>
  <si>
    <t>11001310500820170061700</t>
  </si>
  <si>
    <t>2016/12/15</t>
  </si>
  <si>
    <t>9651131 - Organista Fetecua Pedro Carlos</t>
  </si>
  <si>
    <t>25000234100020180048200</t>
  </si>
  <si>
    <t>2016/05/10</t>
  </si>
  <si>
    <t>5558205 -Uribe Leyva Enrique</t>
  </si>
  <si>
    <t>11001310501920180012500</t>
  </si>
  <si>
    <t>2017/02/13</t>
  </si>
  <si>
    <t>19250051 - Basto Alvarez Marco Jairo</t>
  </si>
  <si>
    <t>11001310501520170070700</t>
  </si>
  <si>
    <t>2016/11/02</t>
  </si>
  <si>
    <t>18106706 - Bastidas Ruales Silvio Eudoro</t>
  </si>
  <si>
    <t>25000233600020180051900</t>
  </si>
  <si>
    <t>2017/03/27</t>
  </si>
  <si>
    <t>900652707 - Alianza Progresar SAS.</t>
  </si>
  <si>
    <t>11001334205220180028200</t>
  </si>
  <si>
    <t>2017/03/17</t>
  </si>
  <si>
    <t>51673924 -  Montañez Duque Kathya María Montañez</t>
  </si>
  <si>
    <t>25000233600020180026400</t>
  </si>
  <si>
    <t>2017/05/09</t>
  </si>
  <si>
    <t>900672737 - Aglobal SAS.</t>
  </si>
  <si>
    <t>47001310500220170031700</t>
  </si>
  <si>
    <t>2017/04/03</t>
  </si>
  <si>
    <t>36695463 - Alvarado Sanchez Vanessa Isabel</t>
  </si>
  <si>
    <t>05001333300120180024900</t>
  </si>
  <si>
    <t>98477608 - Restrepo Joel Esteban y Otros</t>
  </si>
  <si>
    <t>25000234200020180113000</t>
  </si>
  <si>
    <t>2017/03/31</t>
  </si>
  <si>
    <t>19193482 - Villamil Garcia Jorge Eliecer</t>
  </si>
  <si>
    <t>25000233600020180061600</t>
  </si>
  <si>
    <t>2016/10/27</t>
  </si>
  <si>
    <t>860010946 - Convento Santo Domingo</t>
  </si>
  <si>
    <t>11001334306020180023400</t>
  </si>
  <si>
    <t>2017/04/06</t>
  </si>
  <si>
    <t>79476470 -  Arango Aguirre Julian</t>
  </si>
  <si>
    <t>23001333300420140000300</t>
  </si>
  <si>
    <t>2017/05/18</t>
  </si>
  <si>
    <t>51788669 - Durango Cogollo Angela</t>
  </si>
  <si>
    <t>23001333300420170000800</t>
  </si>
  <si>
    <t>2017/05/30</t>
  </si>
  <si>
    <t>98547000 - Madrid Buelvas Juan David</t>
  </si>
  <si>
    <t>05001333301720180036500</t>
  </si>
  <si>
    <t>2017/05/19</t>
  </si>
  <si>
    <t>I890903055 - Integral S.A</t>
  </si>
  <si>
    <t>11001333501220180008400</t>
  </si>
  <si>
    <t>19164728 - Carvajal Beltran Jose Miguel</t>
  </si>
  <si>
    <t>11001334204620180005800</t>
  </si>
  <si>
    <t>2017/01/30</t>
  </si>
  <si>
    <t>41626529 - Rueda Buitrago Silvia Ines</t>
  </si>
  <si>
    <t>11001032400020160050100</t>
  </si>
  <si>
    <t>51655159 - Salcedo Perdomo  Isabel</t>
  </si>
  <si>
    <t>25000234100020180091000</t>
  </si>
  <si>
    <t>2017/03/22</t>
  </si>
  <si>
    <t>63315272 - Toledo Arenas Adriana y Otros</t>
  </si>
  <si>
    <t>11001334306120180021300</t>
  </si>
  <si>
    <t>2017/06/09</t>
  </si>
  <si>
    <t>32741316 - Bandera Parra Alba Luz, Adriana Del Pilar Paez Gonzalez  y Otros</t>
  </si>
  <si>
    <t>11001310502520180041100</t>
  </si>
  <si>
    <t>2017/06/15</t>
  </si>
  <si>
    <t>1713343 -  Caamaño Tortello Vespaciano</t>
  </si>
  <si>
    <t>11001333501220170028100</t>
  </si>
  <si>
    <t>2017/02/10</t>
  </si>
  <si>
    <t>49733212 -  Valdes Baquero Margarita Esther</t>
  </si>
  <si>
    <t>11001310502020180026100</t>
  </si>
  <si>
    <t>2017/05/03</t>
  </si>
  <si>
    <t>70104200 -  Renteria Cordoba Jesus Hermes</t>
  </si>
  <si>
    <t>25000233600020180081800</t>
  </si>
  <si>
    <t>2017/06/07</t>
  </si>
  <si>
    <t>51573061 - Rodriguez Miranda Nohora Constanza</t>
  </si>
  <si>
    <t>25000233600020180090500</t>
  </si>
  <si>
    <t>19252553 - Guevara Polo Oscar</t>
  </si>
  <si>
    <t>11001310501720180028900</t>
  </si>
  <si>
    <t>15360490 - Puerta Garcia Julio Cesar</t>
  </si>
  <si>
    <t>25000234100020180038800</t>
  </si>
  <si>
    <t>2017/05/25</t>
  </si>
  <si>
    <t>900424958 - Abc For Winner S.A.S</t>
  </si>
  <si>
    <t>52001333300420180012100</t>
  </si>
  <si>
    <t>2017/01/17</t>
  </si>
  <si>
    <t>98400073 - Salazar Paredes Juan Manuel y Otros</t>
  </si>
  <si>
    <t>25000233700020170184300</t>
  </si>
  <si>
    <t>2017/07/07</t>
  </si>
  <si>
    <t>860072172 - Empacor S.A.</t>
  </si>
  <si>
    <t>11001333400420180035200</t>
  </si>
  <si>
    <t>2016/09/29</t>
  </si>
  <si>
    <t>900295013 - Warren International Business Corp</t>
  </si>
  <si>
    <t>76001233300220170141700</t>
  </si>
  <si>
    <t>2017/06/28</t>
  </si>
  <si>
    <t>16626136 - Sanchez Posada Carlos Humberto</t>
  </si>
  <si>
    <t>11001334306320180040000</t>
  </si>
  <si>
    <t>2016/11/22</t>
  </si>
  <si>
    <t>800131411 - Tedesco Rodriguez y Cia  S.A.S En Liquidación</t>
  </si>
  <si>
    <t>11001310502820180037500</t>
  </si>
  <si>
    <t>2017/04/26</t>
  </si>
  <si>
    <t>19352899 - Morales Posse Nestor Dario</t>
  </si>
  <si>
    <t>11001334306020180037900</t>
  </si>
  <si>
    <t>3350546 - Rendon Valencia Guillermo Leon y Otra</t>
  </si>
  <si>
    <t>25000234100020160141700</t>
  </si>
  <si>
    <t>2017/07/28</t>
  </si>
  <si>
    <t>27071192- Daza de Solarte Nelly</t>
  </si>
  <si>
    <t>11001600225320068000800</t>
  </si>
  <si>
    <t>2017/01/23</t>
  </si>
  <si>
    <t>6892624 - Mancuso Gomez Salvatore y Otros</t>
  </si>
  <si>
    <t>Se trata de un proceso Penal, pero no se encontró esta clase de proceso dentro de las opciones parametrizadas.</t>
  </si>
  <si>
    <t>76001333300420180020500</t>
  </si>
  <si>
    <t>2017/07/31</t>
  </si>
  <si>
    <t>16637543 - Ramirez Castañeda Jose Eduardo Ramirez Castañeda</t>
  </si>
  <si>
    <t>19001233300420180035000</t>
  </si>
  <si>
    <t>2017/07/27</t>
  </si>
  <si>
    <t>817000437 - Junta de Acción Comunal - Urbanización Campobello</t>
  </si>
  <si>
    <t>11001333603120180032500</t>
  </si>
  <si>
    <t>2017/07/17</t>
  </si>
  <si>
    <t>19108442 - Garcia Ronderos Rafael Hernando y Otros</t>
  </si>
  <si>
    <t>11001334306320180044900</t>
  </si>
  <si>
    <t>2017/08/10</t>
  </si>
  <si>
    <t>10008354 - Escobar Giraldo Nestor Alejandro y Otros</t>
  </si>
  <si>
    <t>11001333603720180039000</t>
  </si>
  <si>
    <t>2017/06/30</t>
  </si>
  <si>
    <t>900739734-2 - Inversiones Palma Greg S.A.S</t>
  </si>
  <si>
    <t>11001334306320180044800</t>
  </si>
  <si>
    <t>2017/05/04</t>
  </si>
  <si>
    <t>1020717775 - Roman de la Espriella Mario Esteban y Otros</t>
  </si>
  <si>
    <t>11001334306020180039600</t>
  </si>
  <si>
    <t>2017/08/09</t>
  </si>
  <si>
    <t>1128276459 - Betancur Acosta Daniel y Otros</t>
  </si>
  <si>
    <t>11001334306320180044700</t>
  </si>
  <si>
    <t>41376596 - Navarrete De Romero Maria Fanny y Otros  y Otros</t>
  </si>
  <si>
    <t>08001333300420180043500</t>
  </si>
  <si>
    <t>32730812 - Medina Olmos Yamile</t>
  </si>
  <si>
    <t>11001334306220180042600</t>
  </si>
  <si>
    <t>2017/08/18</t>
  </si>
  <si>
    <t>80060089 - Velasquez Bermudez Jimmy Fernando y Otros</t>
  </si>
  <si>
    <t>11001334306220180042700</t>
  </si>
  <si>
    <t>2017/06/13</t>
  </si>
  <si>
    <t>1053801821 - Santander Ospina Juan Manuel y Otros</t>
  </si>
  <si>
    <t>11001334306020180041900</t>
  </si>
  <si>
    <t>2017/09/04</t>
  </si>
  <si>
    <t>52716563 - Salgado de Steckl Maria Cristina y Otros</t>
  </si>
  <si>
    <t>25000233600020180112000</t>
  </si>
  <si>
    <t>2017/08/23</t>
  </si>
  <si>
    <t>900219521 - Emedí e Hijos S. En C.A.</t>
  </si>
  <si>
    <t>11001333603120180041900</t>
  </si>
  <si>
    <t>900510471- Elsa Marina Aragón, Inversiones RYH S.A.S 900,510,471-2</t>
  </si>
  <si>
    <t>11001310501620180044800</t>
  </si>
  <si>
    <t>17168839 - Gutierrez Rodriguez Agustin</t>
  </si>
  <si>
    <t>25269333300220190001000</t>
  </si>
  <si>
    <t>2017/08/17</t>
  </si>
  <si>
    <t>900437112 - Vram Holding S.A.S</t>
  </si>
  <si>
    <t>11001333603120180042000</t>
  </si>
  <si>
    <t>2017/07/06</t>
  </si>
  <si>
    <t>39788132 - Franco María Eugenia</t>
  </si>
  <si>
    <t>11001334306120180043200</t>
  </si>
  <si>
    <t>2017/09/20</t>
  </si>
  <si>
    <t>80085633 - Perez Chavez Lucas Felipe y Otros</t>
  </si>
  <si>
    <t>11001334306120180042400</t>
  </si>
  <si>
    <t>79576601 - Pinilla Forero Jeisson Ulises</t>
  </si>
  <si>
    <t>68001333300320160004200</t>
  </si>
  <si>
    <t>2017/09/08</t>
  </si>
  <si>
    <t>91525941 - Morales Perez  Alejandro</t>
  </si>
  <si>
    <t>11001334306320190004700</t>
  </si>
  <si>
    <t>2017/08/08</t>
  </si>
  <si>
    <t>11437583 - Lopez Ballen Juan Carlos y Otros</t>
  </si>
  <si>
    <t>11001334306320190005900</t>
  </si>
  <si>
    <t>5538359 - Tellez Camacho Luis Efrain y Otros</t>
  </si>
  <si>
    <t>11001333400320180029700</t>
  </si>
  <si>
    <t>2017/07/10</t>
  </si>
  <si>
    <t>900079317-4 Activos y Finanzas S.A - Gilberto Buitrago Bahamon</t>
  </si>
  <si>
    <t>25000233600020190008600</t>
  </si>
  <si>
    <t>860509022-9 - Financiera de Desarrollo Nacional</t>
  </si>
  <si>
    <t>11001310500920180056200</t>
  </si>
  <si>
    <t>2017/09/29</t>
  </si>
  <si>
    <t>17303469 - Brbosa Novoa Noel Armando</t>
  </si>
  <si>
    <t>11001334104520180037100</t>
  </si>
  <si>
    <t>2017/10/02</t>
  </si>
  <si>
    <t>15036866 - Arrieta Violet Jorge Eliecer</t>
  </si>
  <si>
    <t>11001334306020190004200</t>
  </si>
  <si>
    <t>2017/10/13</t>
  </si>
  <si>
    <t>20676665 - Latorre Botero Helena y Otros</t>
  </si>
  <si>
    <t>25000233600020190011300</t>
  </si>
  <si>
    <t>2017/10/05</t>
  </si>
  <si>
    <t>79754967 - Agualimpia Varela Mauricio y Otros</t>
  </si>
  <si>
    <t>41001233300020190002100</t>
  </si>
  <si>
    <t>900860215 - Global Fund Investments S.A.S</t>
  </si>
  <si>
    <t>11001333603720180043000</t>
  </si>
  <si>
    <t>2017/10/09</t>
  </si>
  <si>
    <t>8663757 - Pallares Arias Luis Alberto y Otros</t>
  </si>
  <si>
    <t>73001310500220190003600</t>
  </si>
  <si>
    <t>2017/09/22</t>
  </si>
  <si>
    <t>19310366 - Arenas Pineda Carlos Alfonso  Arenas Pineda</t>
  </si>
  <si>
    <t>11001334306120180043100</t>
  </si>
  <si>
    <t>2017/11/10</t>
  </si>
  <si>
    <t>900982831 - Sociedad Alfa S.A.S y Otros</t>
  </si>
  <si>
    <t>11001333603620180034200</t>
  </si>
  <si>
    <t>31216403 - Ossa Orozco Nestor Ovidio y Gustavo Lopez Alzate</t>
  </si>
  <si>
    <t>11001334306120180043000</t>
  </si>
  <si>
    <t>2017/10/23</t>
  </si>
  <si>
    <t>51950034 - Palacios Sepúlveda Luz Elena y Otros</t>
  </si>
  <si>
    <t>11001310502120180053000</t>
  </si>
  <si>
    <t>28400930 - León Ana Maria</t>
  </si>
  <si>
    <t>11001333603220180040400</t>
  </si>
  <si>
    <t>2017/10/27</t>
  </si>
  <si>
    <t>1128276459 - Betancour Acosta Daniel y Otros.</t>
  </si>
  <si>
    <t>25000233600020190025000</t>
  </si>
  <si>
    <t>2017/11/03</t>
  </si>
  <si>
    <t>51665794 - Duarte Elsy Del Mar y Otros</t>
  </si>
  <si>
    <t>11001333603220180043200</t>
  </si>
  <si>
    <t>51768294 - Pieschacon Covaleda Mónica y Otros</t>
  </si>
  <si>
    <t>11001333603120180041700</t>
  </si>
  <si>
    <t>51661106 - Galindo Diaz Loly Tatiana y Otros</t>
  </si>
  <si>
    <t>11001333603120190003600</t>
  </si>
  <si>
    <t>11001333603320170005400</t>
  </si>
  <si>
    <t>2017/12/01</t>
  </si>
  <si>
    <t>79043512 - Puerto Garavito Omar Alfonso</t>
  </si>
  <si>
    <t>11001334306120180037100</t>
  </si>
  <si>
    <t>2017/11/24</t>
  </si>
  <si>
    <t>31956017 - Arguello Sissa Luz Nelly y Otro</t>
  </si>
  <si>
    <t>11001334306120180038300</t>
  </si>
  <si>
    <t>2017/11/23</t>
  </si>
  <si>
    <t>23537002 - Rodriguez Arango de Gamboa Mariela y Otros</t>
  </si>
  <si>
    <t>11001333400220180031200</t>
  </si>
  <si>
    <t>860522602 - Productos Cóndor S.A.S</t>
  </si>
  <si>
    <t>11001333503020180012400</t>
  </si>
  <si>
    <t>2017/11/29</t>
  </si>
  <si>
    <t>35330813 - Diaz Meneses Mery Jenith</t>
  </si>
  <si>
    <t>11001334306120180037200</t>
  </si>
  <si>
    <t>173188 - Guzmán Pérez Mario Alejandro y Otros</t>
  </si>
  <si>
    <t>11001333603220180038700</t>
  </si>
  <si>
    <t>2018/02/19</t>
  </si>
  <si>
    <t>11001333603220180042300</t>
  </si>
  <si>
    <t>2015/01/16</t>
  </si>
  <si>
    <t>79945959 - Hurtado Fuentes Nelson Ricardo y Otros</t>
  </si>
  <si>
    <t>11001032400020170016300</t>
  </si>
  <si>
    <t>2016/05/03</t>
  </si>
  <si>
    <t>900190385 - CBI COLOMBIA S.A</t>
  </si>
  <si>
    <t>25000234100020180022500</t>
  </si>
  <si>
    <t>2018/02/12</t>
  </si>
  <si>
    <t>51811510 - Uribe Clauzel María Caroline</t>
  </si>
  <si>
    <t>25000233600020190005900</t>
  </si>
  <si>
    <t>2018/03/14</t>
  </si>
  <si>
    <t>25000234100020190019600</t>
  </si>
  <si>
    <t>2018/03/16</t>
  </si>
  <si>
    <t>80414543 - Uribe Clauzel Juan Pablo</t>
  </si>
  <si>
    <t>25000233600020190014000</t>
  </si>
  <si>
    <t>43635146 - López Henao Adriana</t>
  </si>
  <si>
    <t>25000233600020170009300</t>
  </si>
  <si>
    <t>830042244 - Digital Ware S.A.</t>
  </si>
  <si>
    <t>11001333603220180043100</t>
  </si>
  <si>
    <t>2018/03/02</t>
  </si>
  <si>
    <t>80414944 - Zuluaga Durán Felipe y Otros</t>
  </si>
  <si>
    <t>11001333603220180042900</t>
  </si>
  <si>
    <t>2018/04/18</t>
  </si>
  <si>
    <t>1388143 - Bemnavides Simanca Ezequiel Antonio y Otros</t>
  </si>
  <si>
    <t>11001333603220180038000</t>
  </si>
  <si>
    <t>2013/03/07</t>
  </si>
  <si>
    <t>98491448 - Castaño Orrego José Nicolás y Otros</t>
  </si>
  <si>
    <t>11001333603120190012400</t>
  </si>
  <si>
    <t>2018/04/27</t>
  </si>
  <si>
    <t>93409408 - Villareal Rojas Luis Eduardo y Otro</t>
  </si>
  <si>
    <t>11001334306020180041700</t>
  </si>
  <si>
    <t>30726078 - De la Espriella Gomez Gladys Elvira y Otros</t>
  </si>
  <si>
    <t>25000233600020190007800</t>
  </si>
  <si>
    <t>2018/05/09</t>
  </si>
  <si>
    <t>71745710 - Aristizabal Correa Federico y Otros</t>
  </si>
  <si>
    <t>25000234100020190027400</t>
  </si>
  <si>
    <t>900329054 - Monserrate Investments Corp</t>
  </si>
  <si>
    <t>08001310500120160029000</t>
  </si>
  <si>
    <t>2017/06/02</t>
  </si>
  <si>
    <t>34985728 - Gonzalez Vertel Maria Beatriz</t>
  </si>
  <si>
    <t>25000234100020190053200</t>
  </si>
  <si>
    <t>2018/05/29</t>
  </si>
  <si>
    <t>1030549937 - Duarte Lavado Pedro</t>
  </si>
  <si>
    <t>11001310502220190014700</t>
  </si>
  <si>
    <t>2018/05/16</t>
  </si>
  <si>
    <t>19410354 - Guerrero Gomez Carlos Julio</t>
  </si>
  <si>
    <t>11001032500020170046800</t>
  </si>
  <si>
    <t>60372216 - Garzón Ramírez Sandra Liliana</t>
  </si>
  <si>
    <t>08001333301420180050700</t>
  </si>
  <si>
    <t>2018/06/13</t>
  </si>
  <si>
    <t>8723744 - Loewy Núñez Lawrence</t>
  </si>
  <si>
    <t>11001333603320190003100</t>
  </si>
  <si>
    <t>2018/06/08</t>
  </si>
  <si>
    <t>3022734 - Pardo Turriago Carlos Arturo</t>
  </si>
  <si>
    <t>11001333603320180041100</t>
  </si>
  <si>
    <t>2018/05/30</t>
  </si>
  <si>
    <t>19310153 - Ortiz Serrano Mauricio y Otros</t>
  </si>
  <si>
    <t>25000234100020180052400</t>
  </si>
  <si>
    <t>2018/05/10</t>
  </si>
  <si>
    <t>19247175 - Villalobos Mejía Alfredo y Otros</t>
  </si>
  <si>
    <t>11001333603320180036800</t>
  </si>
  <si>
    <t>2018/06/12</t>
  </si>
  <si>
    <t>1107082495 - Navarro Pelaez Juan David</t>
  </si>
  <si>
    <t>11001333603720180043600</t>
  </si>
  <si>
    <t>2018/03/20</t>
  </si>
  <si>
    <t>65777960 - Sáncehz Tapiero Andres y Otros</t>
  </si>
  <si>
    <t>11001334306320190013800</t>
  </si>
  <si>
    <t>2018/07/06</t>
  </si>
  <si>
    <t>51572530 - Botero Madera Julia Margarita y Otros</t>
  </si>
  <si>
    <t>11001334306120190014900</t>
  </si>
  <si>
    <t>2018/04/02</t>
  </si>
  <si>
    <t>1110463301 - Gil Cristancho Leidy Carolina</t>
  </si>
  <si>
    <t>05001333303220190000500</t>
  </si>
  <si>
    <t>890904224 - UNIBAN S.A.</t>
  </si>
  <si>
    <t>11001333603320190011400</t>
  </si>
  <si>
    <t>2018/08/10</t>
  </si>
  <si>
    <t>51715096 - Marin Gonzalez Beatriz Eugenia y Otros</t>
  </si>
  <si>
    <t>11001334306020190014500</t>
  </si>
  <si>
    <t>2018/07/27</t>
  </si>
  <si>
    <t>19434199 - Jaramillo Roldán Hugo Jorge y Otro</t>
  </si>
  <si>
    <t>11001333603820180042500</t>
  </si>
  <si>
    <t>2018/08/13</t>
  </si>
  <si>
    <t>900739735 - Inversiones Palma Greg</t>
  </si>
  <si>
    <t>11001333603620190014200</t>
  </si>
  <si>
    <t>2017/09/28</t>
  </si>
  <si>
    <t>10386526 - Rueda Mendoza Ricardo</t>
  </si>
  <si>
    <t>11001334305820180035100</t>
  </si>
  <si>
    <t>2018/08/16</t>
  </si>
  <si>
    <t>98662309 - Giraldo Giraldo Luis Felipe</t>
  </si>
  <si>
    <t>11001333603820190003200</t>
  </si>
  <si>
    <t>2018/09/03</t>
  </si>
  <si>
    <t>79513988 - Joya Veloza Modesto Mauricio</t>
  </si>
  <si>
    <t>11001334305820180037600</t>
  </si>
  <si>
    <t>2018/09/11</t>
  </si>
  <si>
    <t>123697 - Marie Thiriez Jean Jacques Max</t>
  </si>
  <si>
    <t>11001334305820180041700</t>
  </si>
  <si>
    <t>2018/09/06</t>
  </si>
  <si>
    <t>42074132 - Isaza Rodriguez Olga Patricia</t>
  </si>
  <si>
    <t>11001334305820180042100</t>
  </si>
  <si>
    <t>35197689 - Lozano Tovar Ángela María y Otros</t>
  </si>
  <si>
    <t>11001333603820180042200</t>
  </si>
  <si>
    <t>2018/09/17</t>
  </si>
  <si>
    <t>66971075 - Toro Montoya Diana Patricia</t>
  </si>
  <si>
    <t>25000233600020190012500</t>
  </si>
  <si>
    <t>19256791 - Ramírez Medina Mauricio</t>
  </si>
  <si>
    <t>11001333603220190012600</t>
  </si>
  <si>
    <t>2018/07/26</t>
  </si>
  <si>
    <t>900367790 - TORRE ALFA S.A.S</t>
  </si>
  <si>
    <t>08001333300920190011800</t>
  </si>
  <si>
    <t>2018/10/16</t>
  </si>
  <si>
    <t>900361697 - Uniphos Colombia Plant Limited</t>
  </si>
  <si>
    <t>25000234100020190067100</t>
  </si>
  <si>
    <t>860002062 - PRICEWATERHOUSECOOPER LTDA.</t>
  </si>
  <si>
    <t>11001333603420180037500</t>
  </si>
  <si>
    <t>2018/10/10</t>
  </si>
  <si>
    <t>70039199 - Aristizabal Restrepo Gustavo Adolfo</t>
  </si>
  <si>
    <t>05001333303520190015300</t>
  </si>
  <si>
    <t>2018/10/22</t>
  </si>
  <si>
    <t>70550124 - Echavarría López Jaime Adolfo Blas</t>
  </si>
  <si>
    <t>25000233600020190053700</t>
  </si>
  <si>
    <t>2018/09/28</t>
  </si>
  <si>
    <t>20955576 - Carrasquilla Sicard Maria Matilde</t>
  </si>
  <si>
    <t>11001333603820190017500</t>
  </si>
  <si>
    <t>2018/02/16</t>
  </si>
  <si>
    <t>16640353 - Villegas Perea Julian Alberto y Otros</t>
  </si>
  <si>
    <t>25000234100020190067200</t>
  </si>
  <si>
    <t>2018/04/12</t>
  </si>
  <si>
    <t>11001333603620180036200</t>
  </si>
  <si>
    <t>2018/10/29</t>
  </si>
  <si>
    <t>2018/11/06</t>
  </si>
  <si>
    <t>93409408 - Villareal Rojas Luis Eduardo y Otros</t>
  </si>
  <si>
    <t>25000233600020190055100</t>
  </si>
  <si>
    <t>2018/08/08</t>
  </si>
  <si>
    <t>830140490 - INVERSIONES KHEPRI &amp; CIA Y OTRO</t>
  </si>
  <si>
    <t>76001333301220190014100</t>
  </si>
  <si>
    <t>2018/11/02</t>
  </si>
  <si>
    <t>1627318 - Silva Quinchia Juan Carlos</t>
  </si>
  <si>
    <t>08001333301420170031800</t>
  </si>
  <si>
    <t>2018/11/27</t>
  </si>
  <si>
    <t>486483 - Maenhoudt Michael y Otros</t>
  </si>
  <si>
    <t>23001333100420150033100</t>
  </si>
  <si>
    <t>2018/11/08</t>
  </si>
  <si>
    <t>50850659 - De León Garcés Beatriz Alexandra</t>
  </si>
  <si>
    <t>19001310300620190010600</t>
  </si>
  <si>
    <t>2018/10/18</t>
  </si>
  <si>
    <t>800197507 MULTISERCOOP</t>
  </si>
  <si>
    <t>11001032400020180029300</t>
  </si>
  <si>
    <t>2019/10/03</t>
  </si>
  <si>
    <t>80419551 - Ortega Albrecht Jaime Rafael</t>
  </si>
  <si>
    <t>13001310300220190017600</t>
  </si>
  <si>
    <t>2019/09/02</t>
  </si>
  <si>
    <t>4304478 - Villegas Lopez Alberto</t>
  </si>
  <si>
    <t>11001310502320190042200</t>
  </si>
  <si>
    <t>2019/09/03</t>
  </si>
  <si>
    <t>10162187 - Molina Mejia Jacinto</t>
  </si>
  <si>
    <t>11001334305920190014900</t>
  </si>
  <si>
    <t>2019/09/16</t>
  </si>
  <si>
    <t>19293472 - Santos Zarate Jorge Hernando</t>
  </si>
  <si>
    <t>25000234100020180103800</t>
  </si>
  <si>
    <t>2019/10/18</t>
  </si>
  <si>
    <t>IE 29300025593 - ODEBRECHT S.A.</t>
  </si>
  <si>
    <t>11001032600020190001100</t>
  </si>
  <si>
    <t>2019/09/25</t>
  </si>
  <si>
    <t>16645635 - Avila Calero Arley y Otros</t>
  </si>
  <si>
    <t>25000234200020190124200</t>
  </si>
  <si>
    <t>2019/10/09</t>
  </si>
  <si>
    <t>19385145 - Arjona Reyes Carlos Rogelio</t>
  </si>
  <si>
    <t>11001334305820190031900</t>
  </si>
  <si>
    <t>2019/10/28</t>
  </si>
  <si>
    <t>900471960 - Construcción Logística, Ingeniería y Servicios de Experto Internacional SAS (Coliseo Internacional SAS)</t>
  </si>
  <si>
    <t>25000233600020180053000</t>
  </si>
  <si>
    <t>2019/07/07</t>
  </si>
  <si>
    <t>16598658 - Guzman Velasco Horacio</t>
  </si>
  <si>
    <t>25000233600020190016800</t>
  </si>
  <si>
    <t>41366678 - Cristancho De Gil Marina</t>
  </si>
  <si>
    <t>25000234100020170059800</t>
  </si>
  <si>
    <t>2019/10/21</t>
  </si>
  <si>
    <t>9000994558 - Minergeticos sas, Johanna Mateus Diaz</t>
  </si>
  <si>
    <t>11001333603620190013100</t>
  </si>
  <si>
    <t>2019/09/30</t>
  </si>
  <si>
    <t>10231319 - Santander Mejia Pablo</t>
  </si>
  <si>
    <t>11001333603720190013200</t>
  </si>
  <si>
    <t>2019/11/13</t>
  </si>
  <si>
    <t>20297548 - Gloria Yolanda Castaño</t>
  </si>
  <si>
    <t>25000234100020190098500</t>
  </si>
  <si>
    <t>2966877 - Capitolio Legro Oliveros</t>
  </si>
  <si>
    <t>11001334305920180034100</t>
  </si>
  <si>
    <t>2019/11/19</t>
  </si>
  <si>
    <t>31216403 - Ana Lucia Varon Lenis</t>
  </si>
  <si>
    <t>11001334306320190031000</t>
  </si>
  <si>
    <t>2019/10/23</t>
  </si>
  <si>
    <t>860010524 -0 Comunidad Hijas de la Sabiduria</t>
  </si>
  <si>
    <t>11001334306020190029800</t>
  </si>
  <si>
    <t>2019/10/24</t>
  </si>
  <si>
    <t>35455920 - Sonia Aguia Cabrera y otros</t>
  </si>
  <si>
    <t>11001333603820190013100</t>
  </si>
  <si>
    <t>2019/10/15</t>
  </si>
  <si>
    <t>19089649 - Ciro Hernando León</t>
  </si>
  <si>
    <t>11001334306120190026100</t>
  </si>
  <si>
    <t>2019/12/05</t>
  </si>
  <si>
    <t>78032012921 Marcelo Andrés Hidalgo Rendon</t>
  </si>
  <si>
    <t>13001233300020190047600</t>
  </si>
  <si>
    <t>2019/10/29</t>
  </si>
  <si>
    <t>9074593-Alberto Javier Vélez Baena</t>
  </si>
  <si>
    <t>11001310501020190048500</t>
  </si>
  <si>
    <t>2019/11/12</t>
  </si>
  <si>
    <t>96526- José Ignacion Lara Tenjo</t>
  </si>
  <si>
    <t>11001334204920190025200</t>
  </si>
  <si>
    <t>2019/08/20</t>
  </si>
  <si>
    <t>78756490- HernÁn Julio Urango</t>
  </si>
  <si>
    <t>11001333603420190013300</t>
  </si>
  <si>
    <t>2019/11/29</t>
  </si>
  <si>
    <t>1020780759- Pablo Duran Bejarano, Maria Eugenia Bejarano</t>
  </si>
  <si>
    <t>11001334305820190014400</t>
  </si>
  <si>
    <t>2019/11/20</t>
  </si>
  <si>
    <t>1032449653 - Diana Patricia Acosta c</t>
  </si>
  <si>
    <t>80109999 - Francisco Javier Claro Díaz</t>
  </si>
  <si>
    <t>11001334205420170011800</t>
  </si>
  <si>
    <t>2019/09/05</t>
  </si>
  <si>
    <t>41449119 - Elvira Garzón Gonzalez</t>
  </si>
  <si>
    <t>11001334306020190018300</t>
  </si>
  <si>
    <t>2019/11/28</t>
  </si>
  <si>
    <t>39707524 - Martha Lucia Gil Cristancho</t>
  </si>
  <si>
    <t>11001334306120190027100</t>
  </si>
  <si>
    <t>2019/12/20</t>
  </si>
  <si>
    <t>17088611- Andrés Gil</t>
  </si>
  <si>
    <t>23001333300420190023900</t>
  </si>
  <si>
    <t>2019/12/03</t>
  </si>
  <si>
    <t>78744319 -Ricardo Manuel Ayala Martinez</t>
  </si>
  <si>
    <t>11001333603120190017900</t>
  </si>
  <si>
    <t>2019/12/18</t>
  </si>
  <si>
    <t>79730925 - Alejandro Castañeda Martinez</t>
  </si>
  <si>
    <t>11001333603120190010700</t>
  </si>
  <si>
    <t>25000232600020090023501</t>
  </si>
  <si>
    <t>42885327 - Adriana del Socorro Arroyave</t>
  </si>
  <si>
    <t>25000234100020150031400</t>
  </si>
  <si>
    <t>70099125 - Alvaro Roberto Uribe Velez y otros</t>
  </si>
  <si>
    <t>800176507 - Cooperativa Multiactiva de Servicios "MULTISERCOOP"</t>
  </si>
  <si>
    <t>73268310500120130020600</t>
  </si>
  <si>
    <t xml:space="preserve">11307837 - Guillermo Bonilla Ortegon y otros </t>
  </si>
  <si>
    <t>11001032400020120012400</t>
  </si>
  <si>
    <t>17167603 - Heli Abel Torrado Torrado</t>
  </si>
  <si>
    <t>080013331001201600138300</t>
  </si>
  <si>
    <t>72187315 - Jaime Calvo Rebolledo</t>
  </si>
  <si>
    <t>05266310300220170016000</t>
  </si>
  <si>
    <t>811006928 - Interventoria diseños y Contratos - Indeco S.A.</t>
  </si>
  <si>
    <t>52965735 - Laura Tatiana Ramirez Bastidas</t>
  </si>
  <si>
    <t>11001334205720170032200</t>
  </si>
  <si>
    <t>19311165 - Luis alberto rosas Tibabuso</t>
  </si>
  <si>
    <t>11001333703920160026800</t>
  </si>
  <si>
    <t xml:space="preserve">860007322 -  Camara de Comercio de Bogota </t>
  </si>
  <si>
    <t>76001410500420190050800</t>
  </si>
  <si>
    <t>800249449 - Coomeva EPS S.A</t>
  </si>
  <si>
    <t>11001032400020180048500</t>
  </si>
  <si>
    <t xml:space="preserve"> 73096034 - Javier Porto Morales</t>
  </si>
  <si>
    <t>25000233700020160135600</t>
  </si>
  <si>
    <t>900373913 - Unidad de Gestión Pensional y Parafiscal UGPP</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6" formatCode="&quot;$&quot;\ #,##0;[Red]\-&quot;$&quot;\ #,##0"/>
    <numFmt numFmtId="42" formatCode="_-&quot;$&quot;\ * #,##0_-;\-&quot;$&quot;\ * #,##0_-;_-&quot;$&quot;\ * &quot;-&quot;_-;_-@_-"/>
    <numFmt numFmtId="41" formatCode="_-* #,##0_-;\-* #,##0_-;_-* &quot;-&quot;_-;_-@_-"/>
    <numFmt numFmtId="164" formatCode="yyyy/mm/dd"/>
  </numFmts>
  <fonts count="19" x14ac:knownFonts="1">
    <font>
      <sz val="11"/>
      <color indexed="8"/>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1"/>
      <color indexed="9"/>
      <name val="Calibri"/>
      <family val="2"/>
    </font>
    <font>
      <b/>
      <sz val="11"/>
      <color indexed="8"/>
      <name val="Calibri"/>
      <family val="2"/>
    </font>
    <font>
      <b/>
      <sz val="11"/>
      <color indexed="8"/>
      <name val="Calibri"/>
      <family val="2"/>
    </font>
    <font>
      <sz val="11"/>
      <color indexed="8"/>
      <name val="Calibri"/>
      <family val="2"/>
      <scheme val="minor"/>
    </font>
    <font>
      <sz val="11"/>
      <color rgb="FFFF0000"/>
      <name val="Calibri"/>
      <family val="2"/>
      <scheme val="minor"/>
    </font>
    <font>
      <sz val="11"/>
      <name val="Calibri"/>
      <family val="2"/>
      <scheme val="minor"/>
    </font>
    <font>
      <sz val="10"/>
      <color rgb="FF000000"/>
      <name val="Arial"/>
      <family val="2"/>
    </font>
    <font>
      <sz val="10"/>
      <color indexed="8"/>
      <name val="Calibri"/>
      <family val="2"/>
      <scheme val="minor"/>
    </font>
    <font>
      <u/>
      <sz val="11"/>
      <color theme="10"/>
      <name val="Calibri"/>
      <family val="2"/>
      <scheme val="minor"/>
    </font>
    <font>
      <sz val="11"/>
      <color theme="1"/>
      <name val="Calibri"/>
      <family val="2"/>
    </font>
    <font>
      <sz val="11"/>
      <color indexed="8"/>
      <name val="Calibri"/>
      <family val="2"/>
    </font>
    <font>
      <sz val="8"/>
      <color indexed="8"/>
      <name val="Calibri"/>
      <family val="2"/>
      <scheme val="minor"/>
    </font>
    <font>
      <sz val="8"/>
      <name val="Calibri"/>
      <family val="2"/>
      <scheme val="minor"/>
    </font>
    <font>
      <sz val="10"/>
      <name val="Arial"/>
      <family val="2"/>
    </font>
    <font>
      <sz val="10"/>
      <color indexed="8"/>
      <name val="Arial"/>
      <family val="2"/>
    </font>
  </fonts>
  <fills count="14">
    <fill>
      <patternFill patternType="none"/>
    </fill>
    <fill>
      <patternFill patternType="gray125"/>
    </fill>
    <fill>
      <patternFill patternType="solid">
        <fgColor indexed="54"/>
      </patternFill>
    </fill>
    <fill>
      <patternFill patternType="solid">
        <fgColor indexed="43"/>
      </patternFill>
    </fill>
    <fill>
      <patternFill patternType="solid">
        <fgColor indexed="9"/>
      </patternFill>
    </fill>
    <fill>
      <patternFill patternType="solid">
        <fgColor indexed="11"/>
      </patternFill>
    </fill>
    <fill>
      <patternFill patternType="solid">
        <fgColor theme="0"/>
        <bgColor indexed="64"/>
      </patternFill>
    </fill>
    <fill>
      <patternFill patternType="solid">
        <fgColor rgb="FFFFFF00"/>
        <bgColor indexed="64"/>
      </patternFill>
    </fill>
    <fill>
      <patternFill patternType="solid">
        <fgColor theme="5" tint="0.59999389629810485"/>
        <bgColor indexed="64"/>
      </patternFill>
    </fill>
    <fill>
      <patternFill patternType="solid">
        <fgColor theme="4"/>
        <bgColor indexed="64"/>
      </patternFill>
    </fill>
    <fill>
      <patternFill patternType="solid">
        <fgColor theme="4" tint="0.59999389629810485"/>
        <bgColor indexed="64"/>
      </patternFill>
    </fill>
    <fill>
      <patternFill patternType="solid">
        <fgColor theme="5"/>
        <bgColor indexed="64"/>
      </patternFill>
    </fill>
    <fill>
      <patternFill patternType="solid">
        <fgColor theme="9" tint="0.59999389629810485"/>
        <bgColor indexed="64"/>
      </patternFill>
    </fill>
    <fill>
      <patternFill patternType="solid">
        <fgColor rgb="FF92D050"/>
        <bgColor indexed="64"/>
      </patternFill>
    </fill>
  </fills>
  <borders count="18">
    <border>
      <left/>
      <right/>
      <top/>
      <bottom/>
      <diagonal/>
    </border>
    <border>
      <left style="thin">
        <color indexed="8"/>
      </left>
      <right style="thin">
        <color indexed="8"/>
      </right>
      <top style="thin">
        <color indexed="8"/>
      </top>
      <bottom style="thin">
        <color indexed="8"/>
      </bottom>
      <diagonal/>
    </border>
    <border>
      <left/>
      <right/>
      <top/>
      <bottom/>
      <diagonal/>
    </border>
    <border>
      <left style="medium">
        <color auto="1"/>
      </left>
      <right style="medium">
        <color auto="1"/>
      </right>
      <top style="medium">
        <color auto="1"/>
      </top>
      <bottom style="medium">
        <color auto="1"/>
      </bottom>
      <diagonal/>
    </border>
    <border>
      <left style="thin">
        <color auto="1"/>
      </left>
      <right style="thin">
        <color auto="1"/>
      </right>
      <top style="thin">
        <color auto="1"/>
      </top>
      <bottom style="thin">
        <color auto="1"/>
      </bottom>
      <diagonal/>
    </border>
    <border>
      <left style="thin">
        <color indexed="8"/>
      </left>
      <right style="thin">
        <color indexed="8"/>
      </right>
      <top style="thin">
        <color indexed="8"/>
      </top>
      <bottom/>
      <diagonal/>
    </border>
    <border>
      <left style="thin">
        <color indexed="64"/>
      </left>
      <right style="thin">
        <color indexed="64"/>
      </right>
      <top style="thin">
        <color indexed="64"/>
      </top>
      <bottom style="thin">
        <color indexed="64"/>
      </bottom>
      <diagonal/>
    </border>
    <border>
      <left style="thin">
        <color indexed="8"/>
      </left>
      <right/>
      <top style="thin">
        <color indexed="8"/>
      </top>
      <bottom style="thin">
        <color indexed="8"/>
      </bottom>
      <diagonal/>
    </border>
    <border>
      <left style="thin">
        <color indexed="64"/>
      </left>
      <right style="thin">
        <color indexed="8"/>
      </right>
      <top style="thin">
        <color indexed="64"/>
      </top>
      <bottom style="thin">
        <color indexed="8"/>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style="thin">
        <color indexed="8"/>
      </left>
      <right style="thin">
        <color indexed="64"/>
      </right>
      <top style="thin">
        <color indexed="8"/>
      </top>
      <bottom style="thin">
        <color indexed="8"/>
      </bottom>
      <diagonal/>
    </border>
    <border>
      <left style="thin">
        <color indexed="8"/>
      </left>
      <right style="thin">
        <color indexed="64"/>
      </right>
      <top style="thin">
        <color indexed="8"/>
      </top>
      <bottom/>
      <diagonal/>
    </border>
    <border>
      <left style="thin">
        <color indexed="8"/>
      </left>
      <right style="thin">
        <color auto="1"/>
      </right>
      <top/>
      <bottom style="thin">
        <color indexed="64"/>
      </bottom>
      <diagonal/>
    </border>
    <border>
      <left/>
      <right style="medium">
        <color auto="1"/>
      </right>
      <top style="medium">
        <color auto="1"/>
      </top>
      <bottom style="medium">
        <color auto="1"/>
      </bottom>
      <diagonal/>
    </border>
    <border>
      <left style="medium">
        <color auto="1"/>
      </left>
      <right style="medium">
        <color auto="1"/>
      </right>
      <top style="medium">
        <color auto="1"/>
      </top>
      <bottom/>
      <diagonal/>
    </border>
    <border>
      <left style="thin">
        <color indexed="64"/>
      </left>
      <right style="thin">
        <color indexed="64"/>
      </right>
      <top style="thin">
        <color indexed="64"/>
      </top>
      <bottom/>
      <diagonal/>
    </border>
  </borders>
  <cellStyleXfs count="8">
    <xf numFmtId="0" fontId="0" fillId="0" borderId="0"/>
    <xf numFmtId="0" fontId="7" fillId="0" borderId="2"/>
    <xf numFmtId="41" fontId="7" fillId="0" borderId="0" applyFont="0" applyFill="0" applyBorder="0" applyAlignment="0" applyProtection="0"/>
    <xf numFmtId="0" fontId="12" fillId="0" borderId="0" applyNumberFormat="0" applyFill="0" applyBorder="0" applyAlignment="0" applyProtection="0"/>
    <xf numFmtId="0" fontId="7" fillId="0" borderId="2"/>
    <xf numFmtId="0" fontId="7" fillId="0" borderId="2"/>
    <xf numFmtId="0" fontId="7" fillId="0" borderId="2"/>
    <xf numFmtId="42" fontId="7" fillId="0" borderId="0" applyFont="0" applyFill="0" applyBorder="0" applyAlignment="0" applyProtection="0"/>
  </cellStyleXfs>
  <cellXfs count="195">
    <xf numFmtId="0" fontId="0" fillId="0" borderId="0" xfId="0"/>
    <xf numFmtId="0" fontId="4" fillId="2" borderId="1" xfId="0" applyFont="1" applyFill="1" applyBorder="1" applyAlignment="1">
      <alignment horizontal="center" vertical="center"/>
    </xf>
    <xf numFmtId="0" fontId="0" fillId="3" borderId="2" xfId="0" applyFill="1" applyBorder="1" applyAlignment="1">
      <alignment horizontal="center" vertical="center"/>
    </xf>
    <xf numFmtId="164" fontId="0" fillId="4" borderId="3" xfId="0" applyNumberFormat="1" applyFill="1" applyBorder="1" applyAlignment="1" applyProtection="1">
      <alignment vertical="center"/>
      <protection locked="0"/>
    </xf>
    <xf numFmtId="0" fontId="0" fillId="4" borderId="3" xfId="0" applyFill="1" applyBorder="1" applyAlignment="1" applyProtection="1">
      <alignment vertical="center"/>
      <protection locked="0"/>
    </xf>
    <xf numFmtId="164" fontId="5" fillId="4" borderId="4" xfId="0" applyNumberFormat="1" applyFont="1" applyFill="1" applyBorder="1" applyAlignment="1">
      <alignment horizontal="center" vertical="center"/>
    </xf>
    <xf numFmtId="0" fontId="6" fillId="5" borderId="3" xfId="0" applyFont="1" applyFill="1" applyBorder="1" applyAlignment="1">
      <alignment vertical="center"/>
    </xf>
    <xf numFmtId="0" fontId="4" fillId="2" borderId="1" xfId="0" applyFont="1" applyFill="1" applyBorder="1" applyAlignment="1">
      <alignment horizontal="center" vertical="center"/>
    </xf>
    <xf numFmtId="0" fontId="0" fillId="0" borderId="0" xfId="0"/>
    <xf numFmtId="0" fontId="4" fillId="2" borderId="1" xfId="0" applyFont="1" applyFill="1" applyBorder="1" applyAlignment="1">
      <alignment horizontal="center" vertical="center"/>
    </xf>
    <xf numFmtId="0" fontId="0" fillId="0" borderId="0" xfId="0"/>
    <xf numFmtId="0" fontId="4" fillId="2" borderId="5" xfId="0" applyFont="1" applyFill="1" applyBorder="1" applyAlignment="1">
      <alignment horizontal="center" vertical="center"/>
    </xf>
    <xf numFmtId="0" fontId="0" fillId="4" borderId="6" xfId="0" applyFill="1" applyBorder="1" applyAlignment="1" applyProtection="1">
      <alignment vertical="center"/>
      <protection locked="0"/>
    </xf>
    <xf numFmtId="0" fontId="0" fillId="0" borderId="2" xfId="0" applyBorder="1"/>
    <xf numFmtId="0" fontId="0" fillId="4" borderId="4" xfId="0" applyFill="1" applyBorder="1" applyAlignment="1" applyProtection="1">
      <alignment vertical="center"/>
      <protection locked="0"/>
    </xf>
    <xf numFmtId="0" fontId="0" fillId="0" borderId="4" xfId="0" applyBorder="1"/>
    <xf numFmtId="0" fontId="7" fillId="4" borderId="4" xfId="1" applyFill="1" applyBorder="1" applyAlignment="1" applyProtection="1">
      <alignment vertical="center" wrapText="1"/>
      <protection locked="0"/>
    </xf>
    <xf numFmtId="0" fontId="0" fillId="4" borderId="4" xfId="1" applyFont="1" applyFill="1" applyBorder="1" applyAlignment="1" applyProtection="1">
      <alignment vertical="center" wrapText="1"/>
      <protection locked="0"/>
    </xf>
    <xf numFmtId="0" fontId="9" fillId="4" borderId="4" xfId="1" applyFont="1" applyFill="1" applyBorder="1" applyAlignment="1" applyProtection="1">
      <alignment vertical="center" wrapText="1"/>
      <protection locked="0"/>
    </xf>
    <xf numFmtId="0" fontId="7" fillId="0" borderId="4" xfId="1" applyFill="1" applyBorder="1" applyAlignment="1" applyProtection="1">
      <alignment vertical="center" wrapText="1"/>
      <protection locked="0"/>
    </xf>
    <xf numFmtId="0" fontId="0" fillId="0" borderId="4" xfId="1" applyFont="1" applyFill="1" applyBorder="1" applyAlignment="1" applyProtection="1">
      <alignment vertical="center" wrapText="1"/>
      <protection locked="0"/>
    </xf>
    <xf numFmtId="0" fontId="7" fillId="4" borderId="4" xfId="1" applyFill="1" applyBorder="1" applyAlignment="1" applyProtection="1">
      <alignment vertical="center"/>
      <protection locked="0"/>
    </xf>
    <xf numFmtId="0" fontId="7" fillId="0" borderId="4" xfId="1" applyFill="1" applyBorder="1" applyAlignment="1" applyProtection="1">
      <alignment vertical="center"/>
      <protection locked="0"/>
    </xf>
    <xf numFmtId="0" fontId="9" fillId="0" borderId="4" xfId="1" applyFont="1" applyFill="1" applyBorder="1" applyAlignment="1" applyProtection="1">
      <alignment vertical="center" wrapText="1"/>
      <protection locked="0"/>
    </xf>
    <xf numFmtId="0" fontId="0" fillId="6" borderId="4" xfId="1" applyFont="1" applyFill="1" applyBorder="1" applyAlignment="1" applyProtection="1">
      <alignment vertical="center" wrapText="1"/>
      <protection locked="0"/>
    </xf>
    <xf numFmtId="0" fontId="0" fillId="0" borderId="4" xfId="0" applyBorder="1" applyAlignment="1">
      <alignment wrapText="1"/>
    </xf>
    <xf numFmtId="0" fontId="9" fillId="4" borderId="4" xfId="1" applyFont="1" applyFill="1" applyBorder="1" applyAlignment="1" applyProtection="1">
      <alignment vertical="center"/>
      <protection locked="0"/>
    </xf>
    <xf numFmtId="0" fontId="9" fillId="0" borderId="4" xfId="0" applyFont="1" applyBorder="1"/>
    <xf numFmtId="0" fontId="8" fillId="0" borderId="4" xfId="0" applyFont="1" applyBorder="1"/>
    <xf numFmtId="0" fontId="0" fillId="0" borderId="4" xfId="0" applyBorder="1" applyAlignment="1">
      <alignment vertical="center" wrapText="1"/>
    </xf>
    <xf numFmtId="0" fontId="0" fillId="0" borderId="4" xfId="1" applyFont="1" applyFill="1" applyBorder="1" applyAlignment="1" applyProtection="1">
      <alignment vertical="center"/>
      <protection locked="0"/>
    </xf>
    <xf numFmtId="0" fontId="6" fillId="5" borderId="6" xfId="0" applyFont="1" applyFill="1" applyBorder="1" applyAlignment="1">
      <alignment vertical="center"/>
    </xf>
    <xf numFmtId="0" fontId="0" fillId="4" borderId="6" xfId="0" applyFill="1" applyBorder="1" applyAlignment="1" applyProtection="1">
      <alignment vertical="center" wrapText="1"/>
      <protection locked="0"/>
    </xf>
    <xf numFmtId="0" fontId="0" fillId="4" borderId="4" xfId="0" applyFill="1" applyBorder="1" applyAlignment="1" applyProtection="1">
      <alignment vertical="center" wrapText="1"/>
      <protection locked="0"/>
    </xf>
    <xf numFmtId="0" fontId="9" fillId="4" borderId="4" xfId="0" applyFont="1" applyFill="1" applyBorder="1" applyAlignment="1" applyProtection="1">
      <alignment vertical="center" wrapText="1"/>
      <protection locked="0"/>
    </xf>
    <xf numFmtId="0" fontId="4" fillId="2" borderId="7" xfId="0" applyFont="1" applyFill="1" applyBorder="1" applyAlignment="1">
      <alignment horizontal="center" vertical="center"/>
    </xf>
    <xf numFmtId="0" fontId="0" fillId="0" borderId="11" xfId="0" applyBorder="1"/>
    <xf numFmtId="0" fontId="4" fillId="2" borderId="12" xfId="0" applyFont="1" applyFill="1" applyBorder="1" applyAlignment="1">
      <alignment horizontal="center" vertical="center"/>
    </xf>
    <xf numFmtId="0" fontId="4" fillId="2" borderId="13" xfId="0" applyFont="1" applyFill="1" applyBorder="1" applyAlignment="1">
      <alignment horizontal="center" vertical="center"/>
    </xf>
    <xf numFmtId="0" fontId="0" fillId="7" borderId="4" xfId="0" applyFill="1" applyBorder="1" applyAlignment="1" applyProtection="1">
      <alignment vertical="center" wrapText="1"/>
      <protection locked="0"/>
    </xf>
    <xf numFmtId="0" fontId="9" fillId="7" borderId="4" xfId="0" applyFont="1" applyFill="1" applyBorder="1" applyAlignment="1" applyProtection="1">
      <alignment vertical="center" wrapText="1"/>
      <protection locked="0"/>
    </xf>
    <xf numFmtId="0" fontId="9" fillId="6" borderId="4" xfId="0" applyFont="1" applyFill="1" applyBorder="1" applyAlignment="1" applyProtection="1">
      <alignment vertical="center" wrapText="1"/>
      <protection locked="0"/>
    </xf>
    <xf numFmtId="0" fontId="10" fillId="0" borderId="4" xfId="0" applyFont="1" applyBorder="1" applyAlignment="1">
      <alignment horizontal="justify" vertical="center" readingOrder="1"/>
    </xf>
    <xf numFmtId="0" fontId="4" fillId="2" borderId="1" xfId="0" applyFont="1" applyFill="1" applyBorder="1" applyAlignment="1">
      <alignment horizontal="center" vertical="center"/>
    </xf>
    <xf numFmtId="0" fontId="0" fillId="0" borderId="0" xfId="0"/>
    <xf numFmtId="0" fontId="4" fillId="2" borderId="1" xfId="0" applyFont="1" applyFill="1" applyBorder="1" applyAlignment="1">
      <alignment horizontal="center" vertical="center"/>
    </xf>
    <xf numFmtId="0" fontId="0" fillId="0" borderId="0" xfId="0"/>
    <xf numFmtId="0" fontId="0" fillId="4" borderId="6" xfId="1" applyFont="1" applyFill="1" applyBorder="1" applyAlignment="1" applyProtection="1">
      <alignment vertical="center" wrapText="1"/>
      <protection locked="0"/>
    </xf>
    <xf numFmtId="0" fontId="7" fillId="4" borderId="6" xfId="1" applyFill="1" applyBorder="1" applyAlignment="1" applyProtection="1">
      <alignment vertical="center"/>
      <protection locked="0"/>
    </xf>
    <xf numFmtId="0" fontId="9" fillId="4" borderId="6" xfId="1" applyFont="1" applyFill="1" applyBorder="1" applyAlignment="1" applyProtection="1">
      <alignment vertical="center" wrapText="1"/>
      <protection locked="0"/>
    </xf>
    <xf numFmtId="0" fontId="9" fillId="4" borderId="6" xfId="1" applyFont="1" applyFill="1" applyBorder="1" applyAlignment="1" applyProtection="1">
      <alignment vertical="center"/>
      <protection locked="0"/>
    </xf>
    <xf numFmtId="0" fontId="9" fillId="0" borderId="6" xfId="0" applyFont="1" applyBorder="1"/>
    <xf numFmtId="0" fontId="4" fillId="2" borderId="1" xfId="0" applyFont="1" applyFill="1" applyBorder="1" applyAlignment="1">
      <alignment horizontal="center" vertical="center"/>
    </xf>
    <xf numFmtId="0" fontId="0" fillId="0" borderId="0" xfId="0"/>
    <xf numFmtId="0" fontId="4" fillId="2" borderId="1" xfId="0" applyFont="1" applyFill="1" applyBorder="1" applyAlignment="1">
      <alignment horizontal="center" vertical="center"/>
    </xf>
    <xf numFmtId="0" fontId="0" fillId="0" borderId="0" xfId="0"/>
    <xf numFmtId="0" fontId="0" fillId="0" borderId="14" xfId="0" applyBorder="1"/>
    <xf numFmtId="41" fontId="0" fillId="4" borderId="3" xfId="2" applyFont="1" applyFill="1" applyBorder="1" applyAlignment="1" applyProtection="1">
      <alignment vertical="center"/>
      <protection locked="0"/>
    </xf>
    <xf numFmtId="0" fontId="7" fillId="4" borderId="3" xfId="1" applyFill="1" applyBorder="1" applyAlignment="1" applyProtection="1">
      <alignment vertical="center"/>
      <protection locked="0"/>
    </xf>
    <xf numFmtId="41" fontId="7" fillId="4" borderId="3" xfId="2" applyFill="1" applyBorder="1" applyAlignment="1" applyProtection="1">
      <alignment vertical="center"/>
      <protection locked="0"/>
    </xf>
    <xf numFmtId="3" fontId="0" fillId="4" borderId="3" xfId="0" applyNumberFormat="1" applyFill="1" applyBorder="1" applyAlignment="1" applyProtection="1">
      <alignment vertical="center"/>
      <protection locked="0"/>
    </xf>
    <xf numFmtId="0" fontId="12" fillId="4" borderId="3" xfId="3" applyFill="1" applyBorder="1" applyAlignment="1" applyProtection="1">
      <alignment vertical="center"/>
      <protection locked="0"/>
    </xf>
    <xf numFmtId="0" fontId="4" fillId="2" borderId="1" xfId="0" applyFont="1" applyFill="1" applyBorder="1" applyAlignment="1">
      <alignment horizontal="center" vertical="center"/>
    </xf>
    <xf numFmtId="0" fontId="0" fillId="0" borderId="0" xfId="0"/>
    <xf numFmtId="0" fontId="4" fillId="2" borderId="1" xfId="0" applyFont="1" applyFill="1" applyBorder="1" applyAlignment="1">
      <alignment horizontal="center" vertical="center"/>
    </xf>
    <xf numFmtId="0" fontId="0" fillId="0" borderId="0" xfId="0"/>
    <xf numFmtId="0" fontId="0" fillId="3" borderId="6" xfId="0" applyFill="1" applyBorder="1" applyAlignment="1">
      <alignment horizontal="center" vertical="center"/>
    </xf>
    <xf numFmtId="0" fontId="0" fillId="4" borderId="3" xfId="0" applyFill="1" applyBorder="1" applyAlignment="1" applyProtection="1">
      <alignment horizontal="right" vertical="center"/>
      <protection locked="0"/>
    </xf>
    <xf numFmtId="0" fontId="0" fillId="4" borderId="3" xfId="0" applyFill="1" applyBorder="1" applyAlignment="1" applyProtection="1">
      <alignment vertical="center" wrapText="1"/>
      <protection locked="0"/>
    </xf>
    <xf numFmtId="0" fontId="4" fillId="2" borderId="1" xfId="0" applyFont="1" applyFill="1" applyBorder="1" applyAlignment="1">
      <alignment horizontal="center" vertical="center"/>
    </xf>
    <xf numFmtId="0" fontId="0" fillId="0" borderId="0" xfId="0"/>
    <xf numFmtId="0" fontId="0" fillId="0" borderId="6" xfId="0" applyBorder="1"/>
    <xf numFmtId="0" fontId="0" fillId="0" borderId="6" xfId="0" applyFill="1" applyBorder="1"/>
    <xf numFmtId="0" fontId="8" fillId="0" borderId="6" xfId="0" applyFont="1" applyBorder="1"/>
    <xf numFmtId="0" fontId="14" fillId="0" borderId="6" xfId="1" applyFont="1" applyFill="1" applyBorder="1" applyAlignment="1">
      <alignment vertical="center" wrapText="1"/>
    </xf>
    <xf numFmtId="0" fontId="13" fillId="0" borderId="6" xfId="1" applyFont="1" applyFill="1" applyBorder="1" applyAlignment="1">
      <alignment vertical="center" wrapText="1"/>
    </xf>
    <xf numFmtId="0" fontId="15" fillId="4" borderId="6" xfId="0" applyFont="1" applyFill="1" applyBorder="1" applyAlignment="1" applyProtection="1">
      <alignment vertical="top" wrapText="1"/>
      <protection locked="0"/>
    </xf>
    <xf numFmtId="0" fontId="15" fillId="0" borderId="6" xfId="0" applyFont="1" applyBorder="1" applyAlignment="1">
      <alignment vertical="top" wrapText="1"/>
    </xf>
    <xf numFmtId="0" fontId="0" fillId="7" borderId="6" xfId="0" applyFill="1" applyBorder="1" applyAlignment="1" applyProtection="1">
      <alignment vertical="center"/>
      <protection locked="0"/>
    </xf>
    <xf numFmtId="0" fontId="0" fillId="4" borderId="4" xfId="0" applyFill="1" applyBorder="1" applyAlignment="1" applyProtection="1">
      <alignment horizontal="left" vertical="center"/>
      <protection locked="0"/>
    </xf>
    <xf numFmtId="6" fontId="0" fillId="4" borderId="4" xfId="0" applyNumberFormat="1" applyFill="1" applyBorder="1" applyAlignment="1" applyProtection="1">
      <alignment horizontal="right" vertical="center"/>
      <protection locked="0"/>
    </xf>
    <xf numFmtId="0" fontId="0" fillId="4" borderId="4" xfId="0" applyFill="1" applyBorder="1" applyAlignment="1" applyProtection="1">
      <alignment horizontal="left" vertical="center" wrapText="1"/>
      <protection locked="0"/>
    </xf>
    <xf numFmtId="0" fontId="9" fillId="4" borderId="4" xfId="0" applyFont="1" applyFill="1" applyBorder="1" applyAlignment="1" applyProtection="1">
      <alignment horizontal="left" vertical="center"/>
      <protection locked="0"/>
    </xf>
    <xf numFmtId="6" fontId="9" fillId="4" borderId="4" xfId="0" applyNumberFormat="1" applyFont="1" applyFill="1" applyBorder="1" applyAlignment="1" applyProtection="1">
      <alignment horizontal="right" vertical="center"/>
      <protection locked="0"/>
    </xf>
    <xf numFmtId="0" fontId="4" fillId="2" borderId="4" xfId="0" applyFont="1" applyFill="1" applyBorder="1" applyAlignment="1">
      <alignment horizontal="center" vertical="center"/>
    </xf>
    <xf numFmtId="6" fontId="0" fillId="4" borderId="4" xfId="0" applyNumberFormat="1" applyFill="1" applyBorder="1" applyAlignment="1" applyProtection="1">
      <alignment vertical="center"/>
      <protection locked="0"/>
    </xf>
    <xf numFmtId="6" fontId="0" fillId="6" borderId="4" xfId="0" applyNumberFormat="1" applyFill="1" applyBorder="1" applyAlignment="1" applyProtection="1">
      <alignment vertical="center"/>
      <protection locked="0"/>
    </xf>
    <xf numFmtId="0" fontId="4" fillId="2" borderId="1" xfId="0" applyFont="1" applyFill="1" applyBorder="1" applyAlignment="1">
      <alignment horizontal="center" vertical="center"/>
    </xf>
    <xf numFmtId="0" fontId="0" fillId="0" borderId="0" xfId="0"/>
    <xf numFmtId="0" fontId="0" fillId="8" borderId="0" xfId="0" applyFill="1"/>
    <xf numFmtId="0" fontId="0" fillId="0" borderId="3" xfId="0" applyFill="1" applyBorder="1" applyAlignment="1" applyProtection="1">
      <alignment vertical="center"/>
      <protection locked="0"/>
    </xf>
    <xf numFmtId="0" fontId="0" fillId="0" borderId="3" xfId="0" applyFill="1" applyBorder="1" applyAlignment="1" applyProtection="1">
      <alignment vertical="center" wrapText="1"/>
      <protection locked="0"/>
    </xf>
    <xf numFmtId="0" fontId="0" fillId="0" borderId="15" xfId="0" applyFill="1" applyBorder="1" applyAlignment="1" applyProtection="1">
      <alignment vertical="center"/>
      <protection locked="0"/>
    </xf>
    <xf numFmtId="0" fontId="2" fillId="0" borderId="3" xfId="0" applyFont="1" applyFill="1" applyBorder="1" applyAlignment="1" applyProtection="1">
      <alignment vertical="center"/>
      <protection locked="0"/>
    </xf>
    <xf numFmtId="0" fontId="9" fillId="0" borderId="3" xfId="0" applyFont="1" applyFill="1" applyBorder="1" applyAlignment="1">
      <alignment wrapText="1"/>
    </xf>
    <xf numFmtId="0" fontId="2" fillId="0" borderId="3" xfId="0" applyFont="1" applyFill="1" applyBorder="1" applyAlignment="1">
      <alignment wrapText="1"/>
    </xf>
    <xf numFmtId="0" fontId="0" fillId="0" borderId="6" xfId="0" applyFill="1" applyBorder="1" applyAlignment="1" applyProtection="1">
      <alignment vertical="center"/>
      <protection locked="0"/>
    </xf>
    <xf numFmtId="0" fontId="0" fillId="0" borderId="6" xfId="0" applyFill="1" applyBorder="1" applyAlignment="1" applyProtection="1">
      <alignment vertical="center" wrapText="1"/>
      <protection locked="0"/>
    </xf>
    <xf numFmtId="0" fontId="0" fillId="0" borderId="6" xfId="1" applyFont="1" applyFill="1" applyBorder="1" applyAlignment="1" applyProtection="1">
      <alignment vertical="center" wrapText="1"/>
      <protection locked="0"/>
    </xf>
    <xf numFmtId="0" fontId="8" fillId="0" borderId="6" xfId="0" applyFont="1" applyFill="1" applyBorder="1"/>
    <xf numFmtId="0" fontId="0" fillId="0" borderId="0" xfId="0" applyFill="1"/>
    <xf numFmtId="0" fontId="9" fillId="0" borderId="6" xfId="0" applyFont="1" applyFill="1" applyBorder="1"/>
    <xf numFmtId="0" fontId="3" fillId="0" borderId="6" xfId="0" applyFont="1" applyFill="1" applyBorder="1"/>
    <xf numFmtId="0" fontId="0" fillId="0" borderId="3" xfId="4" applyFont="1" applyFill="1" applyBorder="1" applyAlignment="1" applyProtection="1">
      <alignment vertical="center" wrapText="1"/>
      <protection locked="0"/>
    </xf>
    <xf numFmtId="0" fontId="7" fillId="0" borderId="3" xfId="4" applyFill="1" applyBorder="1" applyAlignment="1" applyProtection="1">
      <alignment vertical="center"/>
      <protection locked="0"/>
    </xf>
    <xf numFmtId="0" fontId="7" fillId="0" borderId="15" xfId="4" applyFill="1" applyBorder="1" applyAlignment="1" applyProtection="1">
      <alignment vertical="center"/>
      <protection locked="0"/>
    </xf>
    <xf numFmtId="0" fontId="12" fillId="4" borderId="3" xfId="3" applyFill="1" applyBorder="1" applyAlignment="1" applyProtection="1">
      <alignment vertical="center" wrapText="1"/>
      <protection locked="0"/>
    </xf>
    <xf numFmtId="0" fontId="4" fillId="2" borderId="1" xfId="0" applyFont="1" applyFill="1" applyBorder="1" applyAlignment="1">
      <alignment horizontal="center" vertical="center"/>
    </xf>
    <xf numFmtId="0" fontId="0" fillId="0" borderId="0" xfId="0"/>
    <xf numFmtId="0" fontId="0" fillId="0" borderId="4" xfId="0" applyFill="1" applyBorder="1" applyAlignment="1" applyProtection="1">
      <alignment vertical="center" wrapText="1"/>
      <protection locked="0"/>
    </xf>
    <xf numFmtId="0" fontId="9" fillId="0" borderId="4" xfId="0" applyFont="1" applyFill="1" applyBorder="1" applyAlignment="1" applyProtection="1">
      <alignment vertical="center" wrapText="1"/>
      <protection locked="0"/>
    </xf>
    <xf numFmtId="6" fontId="9" fillId="4" borderId="4" xfId="0" applyNumberFormat="1" applyFont="1" applyFill="1" applyBorder="1" applyAlignment="1" applyProtection="1">
      <alignment vertical="center"/>
      <protection locked="0"/>
    </xf>
    <xf numFmtId="0" fontId="0" fillId="0" borderId="4" xfId="0" applyFill="1" applyBorder="1" applyAlignment="1" applyProtection="1">
      <alignment vertical="center"/>
      <protection locked="0"/>
    </xf>
    <xf numFmtId="6" fontId="9" fillId="0" borderId="4" xfId="0" applyNumberFormat="1" applyFont="1" applyFill="1" applyBorder="1" applyAlignment="1" applyProtection="1">
      <alignment vertical="center"/>
      <protection locked="0"/>
    </xf>
    <xf numFmtId="6" fontId="0" fillId="0" borderId="4" xfId="0" applyNumberFormat="1" applyFill="1" applyBorder="1" applyAlignment="1" applyProtection="1">
      <alignment vertical="center"/>
      <protection locked="0"/>
    </xf>
    <xf numFmtId="6" fontId="9" fillId="0" borderId="4" xfId="0" applyNumberFormat="1" applyFont="1" applyFill="1" applyBorder="1" applyAlignment="1" applyProtection="1">
      <alignment horizontal="right" vertical="center"/>
      <protection locked="0"/>
    </xf>
    <xf numFmtId="0" fontId="9" fillId="0" borderId="4" xfId="1" applyFont="1" applyFill="1" applyBorder="1" applyAlignment="1" applyProtection="1">
      <alignment vertical="center"/>
      <protection locked="0"/>
    </xf>
    <xf numFmtId="0" fontId="7" fillId="0" borderId="6" xfId="1" applyFill="1" applyBorder="1" applyAlignment="1" applyProtection="1">
      <alignment vertical="center"/>
      <protection locked="0"/>
    </xf>
    <xf numFmtId="0" fontId="9" fillId="0" borderId="6" xfId="1" applyFont="1" applyFill="1" applyBorder="1" applyAlignment="1" applyProtection="1">
      <alignment vertical="center"/>
      <protection locked="0"/>
    </xf>
    <xf numFmtId="0" fontId="7" fillId="0" borderId="4" xfId="1" applyFill="1" applyBorder="1" applyAlignment="1" applyProtection="1">
      <alignment horizontal="right" vertical="center"/>
      <protection locked="0"/>
    </xf>
    <xf numFmtId="0" fontId="9" fillId="0" borderId="4" xfId="1" applyFont="1" applyFill="1" applyBorder="1" applyAlignment="1" applyProtection="1">
      <alignment horizontal="right" vertical="center"/>
      <protection locked="0"/>
    </xf>
    <xf numFmtId="0" fontId="0" fillId="0" borderId="0" xfId="0" applyAlignment="1">
      <alignment horizontal="justify" vertical="center"/>
    </xf>
    <xf numFmtId="0" fontId="4" fillId="2" borderId="1" xfId="0" applyFont="1" applyFill="1" applyBorder="1" applyAlignment="1">
      <alignment horizontal="justify" vertical="center"/>
    </xf>
    <xf numFmtId="0" fontId="4" fillId="2" borderId="5" xfId="0" applyFont="1" applyFill="1" applyBorder="1" applyAlignment="1">
      <alignment horizontal="justify" vertical="center"/>
    </xf>
    <xf numFmtId="0" fontId="9" fillId="6" borderId="4" xfId="1" applyFont="1" applyFill="1" applyBorder="1" applyAlignment="1" applyProtection="1">
      <alignment horizontal="justify" vertical="center" wrapText="1"/>
      <protection locked="0"/>
    </xf>
    <xf numFmtId="0" fontId="9" fillId="0" borderId="4" xfId="1" applyFont="1" applyFill="1" applyBorder="1" applyAlignment="1" applyProtection="1">
      <alignment horizontal="justify" vertical="center" wrapText="1"/>
      <protection locked="0"/>
    </xf>
    <xf numFmtId="0" fontId="0" fillId="6" borderId="4" xfId="1" applyFont="1" applyFill="1" applyBorder="1" applyAlignment="1" applyProtection="1">
      <alignment horizontal="justify" vertical="center" wrapText="1"/>
      <protection locked="0"/>
    </xf>
    <xf numFmtId="0" fontId="7" fillId="4" borderId="4" xfId="1" applyFill="1" applyBorder="1" applyAlignment="1" applyProtection="1">
      <alignment horizontal="justify" vertical="center" wrapText="1"/>
      <protection locked="0"/>
    </xf>
    <xf numFmtId="0" fontId="0" fillId="4" borderId="4" xfId="1" applyFont="1" applyFill="1" applyBorder="1" applyAlignment="1" applyProtection="1">
      <alignment horizontal="justify" vertical="center" wrapText="1"/>
      <protection locked="0"/>
    </xf>
    <xf numFmtId="0" fontId="0" fillId="4" borderId="6" xfId="1" applyFont="1" applyFill="1" applyBorder="1" applyAlignment="1" applyProtection="1">
      <alignment horizontal="justify" vertical="center" wrapText="1"/>
      <protection locked="0"/>
    </xf>
    <xf numFmtId="0" fontId="0" fillId="0" borderId="4" xfId="1" applyFont="1" applyFill="1" applyBorder="1" applyAlignment="1" applyProtection="1">
      <alignment horizontal="justify" vertical="center" wrapText="1"/>
      <protection locked="0"/>
    </xf>
    <xf numFmtId="0" fontId="0" fillId="0" borderId="4" xfId="0" applyFill="1" applyBorder="1" applyAlignment="1">
      <alignment horizontal="justify" vertical="center" wrapText="1"/>
    </xf>
    <xf numFmtId="0" fontId="0" fillId="0" borderId="4" xfId="0" applyBorder="1" applyAlignment="1">
      <alignment horizontal="justify" vertical="center" wrapText="1"/>
    </xf>
    <xf numFmtId="0" fontId="9" fillId="0" borderId="4" xfId="0" applyFont="1" applyBorder="1" applyAlignment="1">
      <alignment horizontal="justify" vertical="center" wrapText="1"/>
    </xf>
    <xf numFmtId="0" fontId="9" fillId="0" borderId="6" xfId="0" applyFont="1" applyBorder="1" applyAlignment="1">
      <alignment horizontal="justify" vertical="center" wrapText="1"/>
    </xf>
    <xf numFmtId="0" fontId="9" fillId="4" borderId="4" xfId="1" applyFont="1" applyFill="1" applyBorder="1" applyAlignment="1" applyProtection="1">
      <alignment horizontal="justify" vertical="center" wrapText="1"/>
      <protection locked="0"/>
    </xf>
    <xf numFmtId="0" fontId="11" fillId="4" borderId="4" xfId="1" applyFont="1" applyFill="1" applyBorder="1" applyAlignment="1" applyProtection="1">
      <alignment horizontal="justify" vertical="center" wrapText="1"/>
      <protection locked="0"/>
    </xf>
    <xf numFmtId="0" fontId="11" fillId="0" borderId="4" xfId="0" applyFont="1" applyFill="1" applyBorder="1" applyAlignment="1">
      <alignment horizontal="justify" vertical="center" wrapText="1"/>
    </xf>
    <xf numFmtId="0" fontId="7" fillId="0" borderId="4" xfId="1" applyFill="1" applyBorder="1" applyAlignment="1" applyProtection="1">
      <alignment horizontal="justify" vertical="center" wrapText="1"/>
      <protection locked="0"/>
    </xf>
    <xf numFmtId="0" fontId="0" fillId="4" borderId="16" xfId="0" applyFill="1" applyBorder="1" applyAlignment="1" applyProtection="1">
      <alignment vertical="center"/>
      <protection locked="0"/>
    </xf>
    <xf numFmtId="0" fontId="9" fillId="6" borderId="4" xfId="0" applyFont="1" applyFill="1" applyBorder="1" applyAlignment="1" applyProtection="1">
      <alignment vertical="center"/>
      <protection locked="0"/>
    </xf>
    <xf numFmtId="164" fontId="9" fillId="6" borderId="4" xfId="0" applyNumberFormat="1" applyFont="1" applyFill="1" applyBorder="1" applyAlignment="1" applyProtection="1">
      <alignment vertical="center"/>
      <protection locked="0"/>
    </xf>
    <xf numFmtId="0" fontId="0" fillId="6" borderId="4" xfId="0" applyFill="1" applyBorder="1" applyAlignment="1" applyProtection="1">
      <alignment vertical="center"/>
      <protection locked="0"/>
    </xf>
    <xf numFmtId="42" fontId="9" fillId="6" borderId="4" xfId="7" applyFont="1" applyFill="1" applyBorder="1" applyAlignment="1" applyProtection="1">
      <alignment horizontal="distributed" vertical="center"/>
      <protection locked="0"/>
    </xf>
    <xf numFmtId="164" fontId="0" fillId="6" borderId="4" xfId="0" applyNumberFormat="1" applyFill="1" applyBorder="1" applyAlignment="1" applyProtection="1">
      <alignment vertical="center"/>
      <protection locked="0"/>
    </xf>
    <xf numFmtId="0" fontId="0" fillId="6" borderId="4" xfId="0" applyFill="1" applyBorder="1" applyAlignment="1" applyProtection="1">
      <alignment horizontal="justify" vertical="top"/>
      <protection locked="0"/>
    </xf>
    <xf numFmtId="0" fontId="9" fillId="9" borderId="4" xfId="0" applyFont="1" applyFill="1" applyBorder="1" applyAlignment="1" applyProtection="1">
      <alignment vertical="center"/>
      <protection locked="0"/>
    </xf>
    <xf numFmtId="164" fontId="9" fillId="9" borderId="4" xfId="0" applyNumberFormat="1" applyFont="1" applyFill="1" applyBorder="1" applyAlignment="1" applyProtection="1">
      <alignment vertical="center"/>
      <protection locked="0"/>
    </xf>
    <xf numFmtId="0" fontId="0" fillId="9" borderId="4" xfId="0" applyFill="1" applyBorder="1" applyAlignment="1" applyProtection="1">
      <alignment vertical="center"/>
      <protection locked="0"/>
    </xf>
    <xf numFmtId="42" fontId="9" fillId="9" borderId="4" xfId="7" applyFont="1" applyFill="1" applyBorder="1" applyAlignment="1" applyProtection="1">
      <alignment horizontal="distributed" vertical="center"/>
      <protection locked="0"/>
    </xf>
    <xf numFmtId="164" fontId="0" fillId="9" borderId="4" xfId="0" applyNumberFormat="1" applyFill="1" applyBorder="1" applyAlignment="1" applyProtection="1">
      <alignment vertical="center"/>
      <protection locked="0"/>
    </xf>
    <xf numFmtId="0" fontId="0" fillId="9" borderId="4" xfId="0" applyFill="1" applyBorder="1" applyAlignment="1" applyProtection="1">
      <alignment horizontal="justify" vertical="top"/>
      <protection locked="0"/>
    </xf>
    <xf numFmtId="42" fontId="9" fillId="10" borderId="4" xfId="7" applyFont="1" applyFill="1" applyBorder="1" applyAlignment="1" applyProtection="1">
      <alignment horizontal="distributed" vertical="center"/>
      <protection locked="0"/>
    </xf>
    <xf numFmtId="0" fontId="9" fillId="11" borderId="4" xfId="0" applyFont="1" applyFill="1" applyBorder="1" applyAlignment="1" applyProtection="1">
      <alignment vertical="center"/>
      <protection locked="0"/>
    </xf>
    <xf numFmtId="164" fontId="9" fillId="11" borderId="4" xfId="0" applyNumberFormat="1" applyFont="1" applyFill="1" applyBorder="1" applyAlignment="1" applyProtection="1">
      <alignment vertical="center"/>
      <protection locked="0"/>
    </xf>
    <xf numFmtId="0" fontId="0" fillId="11" borderId="4" xfId="0" applyFill="1" applyBorder="1" applyAlignment="1" applyProtection="1">
      <alignment vertical="center"/>
      <protection locked="0"/>
    </xf>
    <xf numFmtId="42" fontId="9" fillId="11" borderId="4" xfId="7" applyFont="1" applyFill="1" applyBorder="1" applyAlignment="1" applyProtection="1">
      <alignment horizontal="distributed" vertical="center"/>
      <protection locked="0"/>
    </xf>
    <xf numFmtId="164" fontId="0" fillId="11" borderId="4" xfId="0" applyNumberFormat="1" applyFill="1" applyBorder="1" applyAlignment="1" applyProtection="1">
      <alignment vertical="center"/>
      <protection locked="0"/>
    </xf>
    <xf numFmtId="0" fontId="0" fillId="11" borderId="4" xfId="0" applyFill="1" applyBorder="1" applyAlignment="1" applyProtection="1">
      <alignment horizontal="justify" vertical="top"/>
      <protection locked="0"/>
    </xf>
    <xf numFmtId="0" fontId="9" fillId="6" borderId="4" xfId="0" quotePrefix="1" applyFont="1" applyFill="1" applyBorder="1" applyAlignment="1" applyProtection="1">
      <alignment vertical="center"/>
      <protection locked="0"/>
    </xf>
    <xf numFmtId="42" fontId="9" fillId="12" borderId="4" xfId="7" applyFont="1" applyFill="1" applyBorder="1" applyAlignment="1" applyProtection="1">
      <alignment horizontal="distributed" vertical="center"/>
      <protection locked="0"/>
    </xf>
    <xf numFmtId="1" fontId="17" fillId="6" borderId="4" xfId="0" quotePrefix="1" applyNumberFormat="1" applyFont="1" applyFill="1" applyBorder="1" applyAlignment="1">
      <alignment horizontal="left" vertical="center" wrapText="1"/>
    </xf>
    <xf numFmtId="49" fontId="9" fillId="6" borderId="4" xfId="0" applyNumberFormat="1" applyFont="1" applyFill="1" applyBorder="1"/>
    <xf numFmtId="49" fontId="9" fillId="6" borderId="4" xfId="0" applyNumberFormat="1" applyFont="1" applyFill="1" applyBorder="1" applyAlignment="1" applyProtection="1">
      <alignment vertical="center"/>
      <protection locked="0"/>
    </xf>
    <xf numFmtId="0" fontId="9" fillId="6" borderId="17" xfId="0" applyFont="1" applyFill="1" applyBorder="1" applyAlignment="1" applyProtection="1">
      <alignment vertical="center"/>
      <protection locked="0"/>
    </xf>
    <xf numFmtId="164" fontId="9" fillId="6" borderId="17" xfId="0" applyNumberFormat="1" applyFont="1" applyFill="1" applyBorder="1" applyAlignment="1" applyProtection="1">
      <alignment vertical="center"/>
      <protection locked="0"/>
    </xf>
    <xf numFmtId="0" fontId="0" fillId="6" borderId="17" xfId="0" applyFill="1" applyBorder="1" applyAlignment="1" applyProtection="1">
      <alignment vertical="center"/>
      <protection locked="0"/>
    </xf>
    <xf numFmtId="42" fontId="9" fillId="6" borderId="17" xfId="7" applyFont="1" applyFill="1" applyBorder="1" applyAlignment="1" applyProtection="1">
      <alignment horizontal="distributed" vertical="center"/>
      <protection locked="0"/>
    </xf>
    <xf numFmtId="164" fontId="0" fillId="6" borderId="17" xfId="0" applyNumberFormat="1" applyFill="1" applyBorder="1" applyAlignment="1" applyProtection="1">
      <alignment vertical="center"/>
      <protection locked="0"/>
    </xf>
    <xf numFmtId="0" fontId="0" fillId="6" borderId="17" xfId="0" applyFill="1" applyBorder="1" applyAlignment="1" applyProtection="1">
      <alignment horizontal="justify" vertical="top"/>
      <protection locked="0"/>
    </xf>
    <xf numFmtId="49" fontId="17" fillId="0" borderId="17" xfId="0" applyNumberFormat="1" applyFont="1" applyFill="1" applyBorder="1" applyAlignment="1">
      <alignment horizontal="left" vertical="center" wrapText="1"/>
    </xf>
    <xf numFmtId="164" fontId="0" fillId="0" borderId="17" xfId="0" applyNumberFormat="1" applyFill="1" applyBorder="1" applyAlignment="1">
      <alignment horizontal="left" vertical="center"/>
    </xf>
    <xf numFmtId="0" fontId="17" fillId="0" borderId="17" xfId="2" applyNumberFormat="1" applyFont="1" applyFill="1" applyBorder="1" applyAlignment="1">
      <alignment horizontal="left" vertical="center" wrapText="1"/>
    </xf>
    <xf numFmtId="42" fontId="17" fillId="6" borderId="17" xfId="7" applyFont="1" applyFill="1" applyBorder="1" applyAlignment="1">
      <alignment horizontal="left" vertical="center" wrapText="1"/>
    </xf>
    <xf numFmtId="0" fontId="0" fillId="0" borderId="17" xfId="0" applyFill="1" applyBorder="1" applyAlignment="1">
      <alignment horizontal="right" vertical="center"/>
    </xf>
    <xf numFmtId="0" fontId="0" fillId="0" borderId="17" xfId="0" applyFill="1" applyBorder="1" applyAlignment="1">
      <alignment horizontal="center" vertical="center"/>
    </xf>
    <xf numFmtId="0" fontId="0" fillId="0" borderId="17" xfId="0" applyFill="1" applyBorder="1" applyAlignment="1">
      <alignment horizontal="justify" vertical="top"/>
    </xf>
    <xf numFmtId="49" fontId="0" fillId="0" borderId="4" xfId="0" applyNumberFormat="1" applyBorder="1"/>
    <xf numFmtId="164" fontId="0" fillId="0" borderId="4" xfId="0" applyNumberFormat="1" applyBorder="1" applyAlignment="1">
      <alignment horizontal="left"/>
    </xf>
    <xf numFmtId="6" fontId="0" fillId="0" borderId="4" xfId="7" applyNumberFormat="1" applyFont="1" applyBorder="1" applyAlignment="1">
      <alignment horizontal="distributed"/>
    </xf>
    <xf numFmtId="0" fontId="0" fillId="0" borderId="4" xfId="0" applyBorder="1" applyAlignment="1">
      <alignment horizontal="justify" vertical="top"/>
    </xf>
    <xf numFmtId="1" fontId="17" fillId="0" borderId="4" xfId="0" applyNumberFormat="1" applyFont="1" applyFill="1" applyBorder="1" applyAlignment="1">
      <alignment horizontal="left" vertical="center" wrapText="1"/>
    </xf>
    <xf numFmtId="164" fontId="17" fillId="0" borderId="4" xfId="0" applyNumberFormat="1" applyFont="1" applyBorder="1" applyAlignment="1">
      <alignment horizontal="left" vertical="center" wrapText="1"/>
    </xf>
    <xf numFmtId="0" fontId="17" fillId="0" borderId="4" xfId="0" applyFont="1" applyBorder="1" applyAlignment="1">
      <alignment horizontal="left" vertical="top" wrapText="1"/>
    </xf>
    <xf numFmtId="0" fontId="0" fillId="13" borderId="4" xfId="0" applyFill="1" applyBorder="1"/>
    <xf numFmtId="14" fontId="0" fillId="0" borderId="4" xfId="0" applyNumberFormat="1" applyBorder="1" applyAlignment="1">
      <alignment horizontal="left"/>
    </xf>
    <xf numFmtId="42" fontId="0" fillId="0" borderId="4" xfId="7" applyFont="1" applyBorder="1" applyAlignment="1">
      <alignment horizontal="right"/>
    </xf>
    <xf numFmtId="42" fontId="0" fillId="0" borderId="4" xfId="7" applyFont="1" applyBorder="1" applyAlignment="1">
      <alignment horizontal="distributed"/>
    </xf>
    <xf numFmtId="49" fontId="18" fillId="0" borderId="4" xfId="0" applyNumberFormat="1" applyFont="1" applyBorder="1"/>
    <xf numFmtId="49" fontId="0" fillId="0" borderId="4" xfId="0" applyNumberFormat="1" applyFill="1" applyBorder="1"/>
    <xf numFmtId="0" fontId="4" fillId="2" borderId="1" xfId="0" applyFont="1" applyFill="1" applyBorder="1" applyAlignment="1">
      <alignment horizontal="center" vertical="center"/>
    </xf>
    <xf numFmtId="0" fontId="0" fillId="0" borderId="0" xfId="0"/>
    <xf numFmtId="0" fontId="4" fillId="2" borderId="8" xfId="0" applyFont="1" applyFill="1" applyBorder="1" applyAlignment="1">
      <alignment horizontal="center" vertical="center"/>
    </xf>
    <xf numFmtId="0" fontId="0" fillId="0" borderId="9" xfId="0" applyBorder="1"/>
    <xf numFmtId="0" fontId="0" fillId="0" borderId="10" xfId="0" applyBorder="1"/>
  </cellXfs>
  <cellStyles count="8">
    <cellStyle name="Hipervínculo" xfId="3" builtinId="8"/>
    <cellStyle name="Millares [0]" xfId="2" builtinId="6"/>
    <cellStyle name="Moneda [0]" xfId="7" builtinId="7"/>
    <cellStyle name="Normal" xfId="0" builtinId="0"/>
    <cellStyle name="Normal 2" xfId="1" xr:uid="{00000000-0005-0000-0000-000004000000}"/>
    <cellStyle name="Normal 3" xfId="6" xr:uid="{00000000-0005-0000-0000-000005000000}"/>
    <cellStyle name="Normal 4" xfId="5" xr:uid="{00000000-0005-0000-0000-000006000000}"/>
    <cellStyle name="Normal 5" xfId="4" xr:uid="{00000000-0005-0000-0000-000007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4.xml"/><Relationship Id="rId3" Type="http://schemas.openxmlformats.org/officeDocument/2006/relationships/worksheet" Target="worksheets/sheet3.xml"/><Relationship Id="rId21"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gif"/></Relationships>
</file>

<file path=xl/drawings/_rels/drawing2.xml.rels><?xml version="1.0" encoding="UTF-8" standalone="yes"?>
<Relationships xmlns="http://schemas.openxmlformats.org/package/2006/relationships"><Relationship Id="rId1" Type="http://schemas.openxmlformats.org/officeDocument/2006/relationships/image" Target="../media/image1.gif"/></Relationships>
</file>

<file path=xl/drawings/_rels/drawing3.xml.rels><?xml version="1.0" encoding="UTF-8" standalone="yes"?>
<Relationships xmlns="http://schemas.openxmlformats.org/package/2006/relationships"><Relationship Id="rId1" Type="http://schemas.openxmlformats.org/officeDocument/2006/relationships/image" Target="../media/image1.gif"/></Relationships>
</file>

<file path=xl/drawings/_rels/drawing4.xml.rels><?xml version="1.0" encoding="UTF-8" standalone="yes"?>
<Relationships xmlns="http://schemas.openxmlformats.org/package/2006/relationships"><Relationship Id="rId1" Type="http://schemas.openxmlformats.org/officeDocument/2006/relationships/image" Target="../media/image1.gif"/></Relationships>
</file>

<file path=xl/drawings/_rels/drawing5.xml.rels><?xml version="1.0" encoding="UTF-8" standalone="yes"?>
<Relationships xmlns="http://schemas.openxmlformats.org/package/2006/relationships"><Relationship Id="rId1" Type="http://schemas.openxmlformats.org/officeDocument/2006/relationships/image" Target="../media/image1.gif"/></Relationships>
</file>

<file path=xl/drawings/_rels/drawing6.xml.rels><?xml version="1.0" encoding="UTF-8" standalone="yes"?>
<Relationships xmlns="http://schemas.openxmlformats.org/package/2006/relationships"><Relationship Id="rId1" Type="http://schemas.openxmlformats.org/officeDocument/2006/relationships/image" Target="../media/image1.gif"/></Relationships>
</file>

<file path=xl/drawings/_rels/drawing7.xml.rels><?xml version="1.0" encoding="UTF-8" standalone="yes"?>
<Relationships xmlns="http://schemas.openxmlformats.org/package/2006/relationships"><Relationship Id="rId1" Type="http://schemas.openxmlformats.org/officeDocument/2006/relationships/image" Target="../media/image1.gif"/></Relationships>
</file>

<file path=xl/drawings/_rels/drawing8.xml.rels><?xml version="1.0" encoding="UTF-8" standalone="yes"?>
<Relationships xmlns="http://schemas.openxmlformats.org/package/2006/relationships"><Relationship Id="rId1" Type="http://schemas.openxmlformats.org/officeDocument/2006/relationships/image" Target="../media/image1.gif"/></Relationships>
</file>

<file path=xl/drawings/_rels/drawing9.xml.rels><?xml version="1.0" encoding="UTF-8" standalone="yes"?>
<Relationships xmlns="http://schemas.openxmlformats.org/package/2006/relationships"><Relationship Id="rId1" Type="http://schemas.openxmlformats.org/officeDocument/2006/relationships/image" Target="../media/image1.gif"/></Relationships>
</file>

<file path=xl/drawings/_rels/drawing10.xml.rels><?xml version="1.0" encoding="UTF-8" standalone="yes"?>
<Relationships xmlns="http://schemas.openxmlformats.org/package/2006/relationships"><Relationship Id="rId1" Type="http://schemas.openxmlformats.org/officeDocument/2006/relationships/image" Target="../media/image1.gif"/></Relationships>
</file>

<file path=xl/drawings/_rels/drawing11.xml.rels><?xml version="1.0" encoding="UTF-8" standalone="yes"?>
<Relationships xmlns="http://schemas.openxmlformats.org/package/2006/relationships"><Relationship Id="rId1" Type="http://schemas.openxmlformats.org/officeDocument/2006/relationships/image" Target="../media/image1.gif"/></Relationships>
</file>

<file path=xl/drawings/_rels/drawing12.xml.rels><?xml version="1.0" encoding="UTF-8" standalone="yes"?>
<Relationships xmlns="http://schemas.openxmlformats.org/package/2006/relationships"><Relationship Id="rId1" Type="http://schemas.openxmlformats.org/officeDocument/2006/relationships/image" Target="../media/image1.gif"/></Relationships>
</file>

<file path=xl/drawings/_rels/drawing13.xml.rels><?xml version="1.0" encoding="UTF-8" standalone="yes"?>
<Relationships xmlns="http://schemas.openxmlformats.org/package/2006/relationships"><Relationship Id="rId1" Type="http://schemas.openxmlformats.org/officeDocument/2006/relationships/image" Target="../media/image1.gif"/></Relationships>
</file>

<file path=xl/drawings/_rels/drawing14.xml.rels><?xml version="1.0" encoding="UTF-8" standalone="yes"?>
<Relationships xmlns="http://schemas.openxmlformats.org/package/2006/relationships"><Relationship Id="rId1" Type="http://schemas.openxmlformats.org/officeDocument/2006/relationships/image" Target="../media/image1.gif"/></Relationships>
</file>

<file path=xl/drawings/_rels/drawing15.xml.rels><?xml version="1.0" encoding="UTF-8" standalone="yes"?>
<Relationships xmlns="http://schemas.openxmlformats.org/package/2006/relationships"><Relationship Id="rId1" Type="http://schemas.openxmlformats.org/officeDocument/2006/relationships/image" Target="../media/image1.gif"/></Relationships>
</file>

<file path=xl/drawings/_rels/drawing16.xml.rels><?xml version="1.0" encoding="UTF-8" standalone="yes"?>
<Relationships xmlns="http://schemas.openxmlformats.org/package/2006/relationships"><Relationship Id="rId1" Type="http://schemas.openxmlformats.org/officeDocument/2006/relationships/image" Target="../media/image1.gif"/></Relationships>
</file>

<file path=xl/drawings/_rels/drawing17.xml.rels><?xml version="1.0" encoding="UTF-8" standalone="yes"?>
<Relationships xmlns="http://schemas.openxmlformats.org/package/2006/relationships"><Relationship Id="rId1" Type="http://schemas.openxmlformats.org/officeDocument/2006/relationships/image" Target="../media/image1.gif"/></Relationships>
</file>

<file path=xl/drawings/_rels/drawing18.xml.rels><?xml version="1.0" encoding="UTF-8" standalone="yes"?>
<Relationships xmlns="http://schemas.openxmlformats.org/package/2006/relationships"><Relationship Id="rId1" Type="http://schemas.openxmlformats.org/officeDocument/2006/relationships/image" Target="../media/image1.gif"/></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2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4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5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6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9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A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B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E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0F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10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109</xdr:colOff>
      <xdr:row>3</xdr:row>
      <xdr:rowOff>43</xdr:rowOff>
    </xdr:to>
    <xdr:pic>
      <xdr:nvPicPr>
        <xdr:cNvPr id="2" name="Picture 1" descr="Picture">
          <a:extLst>
            <a:ext uri="{FF2B5EF4-FFF2-40B4-BE49-F238E27FC236}">
              <a16:creationId xmlns:a16="http://schemas.microsoft.com/office/drawing/2014/main" id="{00000000-0008-0000-1100-000002000000}"/>
            </a:ext>
          </a:extLst>
        </xdr:cNvPr>
        <xdr:cNvPicPr>
          <a:picLocks noChangeAspect="1"/>
        </xdr:cNvPicPr>
      </xdr:nvPicPr>
      <xdr:blipFill>
        <a:blip xmlns:r="http://schemas.openxmlformats.org/officeDocument/2006/relationships" r:embed="rId1"/>
        <a:stretch>
          <a:fillRect/>
        </a:stretch>
      </xdr:blipFill>
      <xdr:spPr>
        <a:xfrm>
          <a:off x="0" y="0"/>
          <a:ext cx="0" cy="0"/>
        </a:xfrm>
        <a:prstGeom prst="rect">
          <a:avLst/>
        </a:prstGeom>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2.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3.xml.rels><?xml version="1.0" encoding="UTF-8" standalone="yes"?>
<Relationships xmlns="http://schemas.openxmlformats.org/package/2006/relationships"><Relationship Id="rId3" Type="http://schemas.openxmlformats.org/officeDocument/2006/relationships/drawing" Target="../drawings/drawing13.xml"/><Relationship Id="rId2" Type="http://schemas.openxmlformats.org/officeDocument/2006/relationships/hyperlink" Target="mailto:JoaquinRG@SUPERSOCIEDADES.GOV.CO" TargetMode="External"/><Relationship Id="rId1" Type="http://schemas.openxmlformats.org/officeDocument/2006/relationships/hyperlink" Target="mailto:JPLievano@SUPERSOCIEDADES.GOV.CO" TargetMode="Externa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3.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4.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5.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hyperlink" Target="https://www.supersociedades.gov.co/chat/Paginas/TerminosYcondiciones.aspx"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IV351004"/>
  <sheetViews>
    <sheetView topLeftCell="M10" zoomScale="73" zoomScaleNormal="73" workbookViewId="0">
      <selection activeCell="F44" sqref="F44"/>
    </sheetView>
  </sheetViews>
  <sheetFormatPr baseColWidth="10" defaultColWidth="9.140625" defaultRowHeight="15" x14ac:dyDescent="0.25"/>
  <cols>
    <col min="2" max="2" width="10" customWidth="1"/>
    <col min="3" max="3" width="17" customWidth="1"/>
    <col min="4" max="4" width="32" customWidth="1"/>
    <col min="5" max="5" width="19" customWidth="1"/>
    <col min="6" max="6" width="45.42578125" customWidth="1"/>
    <col min="7" max="7" width="50" customWidth="1"/>
    <col min="8" max="8" width="65" customWidth="1"/>
    <col min="9" max="9" width="53" customWidth="1"/>
    <col min="10" max="10" width="32" customWidth="1"/>
    <col min="11" max="11" width="51" customWidth="1"/>
    <col min="12" max="12" width="60" customWidth="1"/>
    <col min="13" max="13" width="54" customWidth="1"/>
    <col min="14" max="14" width="76" customWidth="1"/>
    <col min="15" max="15" width="19" customWidth="1"/>
    <col min="17" max="256" width="8" hidden="1"/>
  </cols>
  <sheetData>
    <row r="1" spans="1:15" x14ac:dyDescent="0.25">
      <c r="B1" s="1" t="s">
        <v>0</v>
      </c>
      <c r="C1" s="1">
        <v>51</v>
      </c>
      <c r="D1" s="1" t="s">
        <v>1</v>
      </c>
    </row>
    <row r="2" spans="1:15" x14ac:dyDescent="0.25">
      <c r="B2" s="1" t="s">
        <v>2</v>
      </c>
      <c r="C2" s="1">
        <v>50</v>
      </c>
      <c r="D2" s="1" t="s">
        <v>3</v>
      </c>
    </row>
    <row r="3" spans="1:15" x14ac:dyDescent="0.25">
      <c r="B3" s="1" t="s">
        <v>4</v>
      </c>
      <c r="C3" s="1">
        <v>1</v>
      </c>
    </row>
    <row r="4" spans="1:15" x14ac:dyDescent="0.25">
      <c r="B4" s="1" t="s">
        <v>5</v>
      </c>
      <c r="C4" s="1">
        <v>233</v>
      </c>
    </row>
    <row r="5" spans="1:15" x14ac:dyDescent="0.25">
      <c r="B5" s="1" t="s">
        <v>6</v>
      </c>
      <c r="C5" s="5">
        <v>43830</v>
      </c>
    </row>
    <row r="6" spans="1:15" x14ac:dyDescent="0.25">
      <c r="B6" s="1" t="s">
        <v>7</v>
      </c>
      <c r="C6" s="1">
        <v>12</v>
      </c>
      <c r="D6" s="1" t="s">
        <v>8</v>
      </c>
    </row>
    <row r="8" spans="1:15" x14ac:dyDescent="0.25">
      <c r="A8" s="1" t="s">
        <v>9</v>
      </c>
      <c r="B8" s="190" t="s">
        <v>10</v>
      </c>
      <c r="C8" s="191"/>
      <c r="D8" s="191"/>
      <c r="E8" s="191"/>
      <c r="F8" s="191"/>
      <c r="G8" s="191"/>
      <c r="H8" s="191"/>
      <c r="I8" s="191"/>
      <c r="J8" s="191"/>
      <c r="K8" s="191"/>
      <c r="L8" s="191"/>
      <c r="M8" s="191"/>
      <c r="N8" s="191"/>
      <c r="O8" s="191"/>
    </row>
    <row r="9" spans="1:15" x14ac:dyDescent="0.25">
      <c r="C9" s="1">
        <v>2</v>
      </c>
      <c r="D9" s="1">
        <v>3</v>
      </c>
      <c r="E9" s="1">
        <v>4</v>
      </c>
      <c r="F9" s="1">
        <v>7</v>
      </c>
      <c r="G9" s="1">
        <v>8</v>
      </c>
      <c r="H9" s="1">
        <v>12</v>
      </c>
      <c r="I9" s="1">
        <v>16</v>
      </c>
      <c r="J9" s="1">
        <v>20</v>
      </c>
      <c r="K9" s="1">
        <v>24</v>
      </c>
      <c r="L9" s="1">
        <v>28</v>
      </c>
      <c r="M9" s="1">
        <v>32</v>
      </c>
      <c r="N9" s="1">
        <v>36</v>
      </c>
      <c r="O9" s="1">
        <v>40</v>
      </c>
    </row>
    <row r="10" spans="1:15" x14ac:dyDescent="0.25">
      <c r="C10" s="1" t="s">
        <v>11</v>
      </c>
      <c r="D10" s="1" t="s">
        <v>12</v>
      </c>
      <c r="E10" s="1" t="s">
        <v>13</v>
      </c>
      <c r="F10" s="1" t="s">
        <v>14</v>
      </c>
      <c r="G10" s="1" t="s">
        <v>15</v>
      </c>
      <c r="H10" s="1" t="s">
        <v>16</v>
      </c>
      <c r="I10" s="1" t="s">
        <v>17</v>
      </c>
      <c r="J10" s="1" t="s">
        <v>18</v>
      </c>
      <c r="K10" s="1" t="s">
        <v>19</v>
      </c>
      <c r="L10" s="1" t="s">
        <v>20</v>
      </c>
      <c r="M10" s="1" t="s">
        <v>21</v>
      </c>
      <c r="N10" s="1" t="s">
        <v>22</v>
      </c>
      <c r="O10" s="1" t="s">
        <v>23</v>
      </c>
    </row>
    <row r="11" spans="1:15" x14ac:dyDescent="0.25">
      <c r="A11" s="1">
        <v>10</v>
      </c>
      <c r="B11" t="s">
        <v>24</v>
      </c>
      <c r="C11" s="2" t="s">
        <v>25</v>
      </c>
      <c r="D11" s="4" t="s">
        <v>54</v>
      </c>
      <c r="E11" s="4" t="s">
        <v>24</v>
      </c>
      <c r="F11" s="6"/>
      <c r="G11" s="6"/>
      <c r="H11" s="6"/>
      <c r="I11" s="6"/>
      <c r="J11" s="6"/>
      <c r="K11" s="6"/>
      <c r="L11" s="6"/>
      <c r="M11" s="6"/>
      <c r="N11" s="6"/>
      <c r="O11" s="4" t="s">
        <v>24</v>
      </c>
    </row>
    <row r="12" spans="1:15" x14ac:dyDescent="0.25">
      <c r="A12" s="1">
        <v>20</v>
      </c>
      <c r="B12" t="s">
        <v>24</v>
      </c>
      <c r="C12" s="2" t="s">
        <v>26</v>
      </c>
      <c r="D12" s="2" t="s">
        <v>24</v>
      </c>
      <c r="E12" s="2" t="s">
        <v>24</v>
      </c>
      <c r="F12" s="6"/>
      <c r="G12" s="6"/>
      <c r="H12" s="6"/>
      <c r="I12" s="6"/>
      <c r="J12" s="6"/>
      <c r="K12" s="6"/>
      <c r="L12" s="6"/>
      <c r="M12" s="6"/>
      <c r="N12" s="6"/>
      <c r="O12" s="4" t="s">
        <v>24</v>
      </c>
    </row>
    <row r="13" spans="1:15" x14ac:dyDescent="0.25">
      <c r="A13" s="1">
        <v>30</v>
      </c>
      <c r="B13" t="s">
        <v>24</v>
      </c>
      <c r="C13" s="2" t="s">
        <v>27</v>
      </c>
      <c r="D13" s="2" t="s">
        <v>24</v>
      </c>
      <c r="E13" s="2" t="s">
        <v>24</v>
      </c>
      <c r="F13" s="4">
        <v>0</v>
      </c>
      <c r="G13" s="4">
        <v>0</v>
      </c>
      <c r="H13" s="6"/>
      <c r="I13" s="58">
        <v>0</v>
      </c>
      <c r="J13" s="6"/>
      <c r="K13" s="58">
        <v>0</v>
      </c>
      <c r="L13" s="58">
        <v>0</v>
      </c>
      <c r="M13" s="6"/>
      <c r="N13" s="6"/>
      <c r="O13" s="4" t="s">
        <v>24</v>
      </c>
    </row>
    <row r="14" spans="1:15" x14ac:dyDescent="0.25">
      <c r="A14" s="1">
        <v>40</v>
      </c>
      <c r="B14" t="s">
        <v>24</v>
      </c>
      <c r="C14" s="2" t="s">
        <v>28</v>
      </c>
      <c r="D14" s="2" t="s">
        <v>24</v>
      </c>
      <c r="E14" s="2" t="s">
        <v>24</v>
      </c>
      <c r="F14" s="4">
        <v>0</v>
      </c>
      <c r="G14" s="57">
        <v>126540577249</v>
      </c>
      <c r="H14" s="6"/>
      <c r="I14" s="59">
        <v>124295260000</v>
      </c>
      <c r="J14" s="6"/>
      <c r="K14" s="59">
        <v>115718428780</v>
      </c>
      <c r="L14" s="59">
        <v>123369499350</v>
      </c>
      <c r="M14" s="6"/>
      <c r="N14" s="6"/>
      <c r="O14" s="4" t="s">
        <v>24</v>
      </c>
    </row>
    <row r="15" spans="1:15" x14ac:dyDescent="0.25">
      <c r="A15" s="1">
        <v>50</v>
      </c>
      <c r="B15" t="s">
        <v>24</v>
      </c>
      <c r="C15" s="2" t="s">
        <v>29</v>
      </c>
      <c r="D15" s="2" t="s">
        <v>24</v>
      </c>
      <c r="E15" s="2" t="s">
        <v>24</v>
      </c>
      <c r="F15" s="6"/>
      <c r="G15" s="6"/>
      <c r="H15" s="6"/>
      <c r="I15" s="6"/>
      <c r="J15" s="6"/>
      <c r="K15" s="6"/>
      <c r="L15" s="6"/>
      <c r="M15" s="6"/>
      <c r="N15" s="6"/>
      <c r="O15" s="4" t="s">
        <v>24</v>
      </c>
    </row>
    <row r="16" spans="1:15" x14ac:dyDescent="0.25">
      <c r="A16" s="1">
        <v>60</v>
      </c>
      <c r="B16" t="s">
        <v>24</v>
      </c>
      <c r="C16" s="2" t="s">
        <v>30</v>
      </c>
      <c r="D16" s="2" t="s">
        <v>24</v>
      </c>
      <c r="E16" s="2" t="s">
        <v>24</v>
      </c>
      <c r="F16" s="4">
        <v>0</v>
      </c>
      <c r="G16" s="57">
        <v>194160000</v>
      </c>
      <c r="H16" s="6"/>
      <c r="I16" s="58">
        <v>0</v>
      </c>
      <c r="J16" s="6"/>
      <c r="K16" s="59">
        <v>5983867</v>
      </c>
      <c r="L16" s="58">
        <v>0</v>
      </c>
      <c r="M16" s="6"/>
      <c r="N16" s="6"/>
      <c r="O16" s="4" t="s">
        <v>24</v>
      </c>
    </row>
    <row r="17" spans="1:15" x14ac:dyDescent="0.25">
      <c r="A17" s="1">
        <v>70</v>
      </c>
      <c r="B17" t="s">
        <v>24</v>
      </c>
      <c r="C17" s="2" t="s">
        <v>31</v>
      </c>
      <c r="D17" s="2" t="s">
        <v>24</v>
      </c>
      <c r="E17" s="2" t="s">
        <v>24</v>
      </c>
      <c r="F17" s="4">
        <v>0</v>
      </c>
      <c r="G17" s="4">
        <v>0</v>
      </c>
      <c r="H17" s="6"/>
      <c r="I17" s="58">
        <v>0</v>
      </c>
      <c r="J17" s="6"/>
      <c r="K17" s="58">
        <v>0</v>
      </c>
      <c r="L17" s="58">
        <v>0</v>
      </c>
      <c r="M17" s="6"/>
      <c r="N17" s="6"/>
      <c r="O17" s="4" t="s">
        <v>24</v>
      </c>
    </row>
    <row r="18" spans="1:15" x14ac:dyDescent="0.25">
      <c r="A18" s="1">
        <v>80</v>
      </c>
      <c r="B18" t="s">
        <v>24</v>
      </c>
      <c r="C18" s="2" t="s">
        <v>32</v>
      </c>
      <c r="D18" s="2" t="s">
        <v>24</v>
      </c>
      <c r="E18" s="2" t="s">
        <v>24</v>
      </c>
      <c r="F18" s="4">
        <v>0</v>
      </c>
      <c r="G18" s="4">
        <v>0</v>
      </c>
      <c r="H18" s="6"/>
      <c r="I18" s="58">
        <v>0</v>
      </c>
      <c r="J18" s="6"/>
      <c r="K18" s="58">
        <v>0</v>
      </c>
      <c r="L18" s="58">
        <v>0</v>
      </c>
      <c r="M18" s="6"/>
      <c r="N18" s="6"/>
      <c r="O18" s="4" t="s">
        <v>24</v>
      </c>
    </row>
    <row r="19" spans="1:15" x14ac:dyDescent="0.25">
      <c r="A19" s="1">
        <v>90</v>
      </c>
      <c r="B19" t="s">
        <v>24</v>
      </c>
      <c r="C19" s="2" t="s">
        <v>33</v>
      </c>
      <c r="D19" s="2" t="s">
        <v>24</v>
      </c>
      <c r="E19" s="2" t="s">
        <v>24</v>
      </c>
      <c r="F19" s="4">
        <v>0</v>
      </c>
      <c r="G19" s="4">
        <v>0</v>
      </c>
      <c r="H19" s="6"/>
      <c r="I19" s="59">
        <v>420000000</v>
      </c>
      <c r="J19" s="6"/>
      <c r="K19" s="58">
        <v>0</v>
      </c>
      <c r="L19" s="59">
        <v>395427845</v>
      </c>
      <c r="M19" s="6"/>
      <c r="N19" s="6"/>
      <c r="O19" s="4" t="s">
        <v>24</v>
      </c>
    </row>
    <row r="20" spans="1:15" x14ac:dyDescent="0.25">
      <c r="A20" s="1">
        <v>100</v>
      </c>
      <c r="B20" t="s">
        <v>24</v>
      </c>
      <c r="C20" s="2" t="s">
        <v>34</v>
      </c>
      <c r="D20" s="2" t="s">
        <v>24</v>
      </c>
      <c r="E20" s="2" t="s">
        <v>24</v>
      </c>
      <c r="F20" s="4">
        <v>0</v>
      </c>
      <c r="G20" s="4">
        <v>0</v>
      </c>
      <c r="H20" s="6"/>
      <c r="I20" s="58">
        <v>0</v>
      </c>
      <c r="J20" s="6"/>
      <c r="K20" s="58">
        <v>0</v>
      </c>
      <c r="L20" s="58">
        <v>0</v>
      </c>
      <c r="M20" s="6"/>
      <c r="N20" s="6"/>
      <c r="O20" s="4" t="s">
        <v>24</v>
      </c>
    </row>
    <row r="21" spans="1:15" x14ac:dyDescent="0.25">
      <c r="A21" s="1">
        <v>110</v>
      </c>
      <c r="B21" t="s">
        <v>24</v>
      </c>
      <c r="C21" s="2" t="s">
        <v>35</v>
      </c>
      <c r="D21" s="2" t="s">
        <v>24</v>
      </c>
      <c r="E21" s="2" t="s">
        <v>24</v>
      </c>
      <c r="F21" s="6"/>
      <c r="G21" s="6"/>
      <c r="H21" s="6"/>
      <c r="I21" s="6"/>
      <c r="J21" s="6"/>
      <c r="K21" s="6"/>
      <c r="L21" s="6"/>
      <c r="M21" s="6"/>
      <c r="N21" s="6"/>
      <c r="O21" s="4" t="s">
        <v>24</v>
      </c>
    </row>
    <row r="22" spans="1:15" x14ac:dyDescent="0.25">
      <c r="A22" s="1">
        <v>120</v>
      </c>
      <c r="B22" t="s">
        <v>24</v>
      </c>
      <c r="C22" s="2" t="s">
        <v>36</v>
      </c>
      <c r="D22" s="2" t="s">
        <v>24</v>
      </c>
      <c r="E22" s="2" t="s">
        <v>24</v>
      </c>
      <c r="F22" s="4">
        <v>0</v>
      </c>
      <c r="G22" s="4">
        <v>0</v>
      </c>
      <c r="H22" s="6"/>
      <c r="I22" s="4">
        <v>0</v>
      </c>
      <c r="J22" s="6"/>
      <c r="K22" s="58">
        <v>0</v>
      </c>
      <c r="L22" s="58">
        <v>0</v>
      </c>
      <c r="M22" s="6"/>
      <c r="N22" s="6"/>
      <c r="O22" s="4" t="s">
        <v>24</v>
      </c>
    </row>
    <row r="23" spans="1:15" x14ac:dyDescent="0.25">
      <c r="A23" s="1">
        <v>130</v>
      </c>
      <c r="B23" t="s">
        <v>24</v>
      </c>
      <c r="C23" s="2" t="s">
        <v>37</v>
      </c>
      <c r="D23" s="2" t="s">
        <v>24</v>
      </c>
      <c r="E23" s="2" t="s">
        <v>24</v>
      </c>
      <c r="F23" s="4">
        <v>0</v>
      </c>
      <c r="G23" s="4">
        <v>0</v>
      </c>
      <c r="H23" s="6"/>
      <c r="I23" s="4">
        <v>0</v>
      </c>
      <c r="J23" s="6"/>
      <c r="K23" s="58">
        <v>0</v>
      </c>
      <c r="L23" s="58">
        <v>0</v>
      </c>
      <c r="M23" s="6"/>
      <c r="N23" s="6"/>
      <c r="O23" s="4" t="s">
        <v>24</v>
      </c>
    </row>
    <row r="24" spans="1:15" x14ac:dyDescent="0.25">
      <c r="A24" s="1">
        <v>140</v>
      </c>
      <c r="B24" t="s">
        <v>24</v>
      </c>
      <c r="C24" s="2" t="s">
        <v>38</v>
      </c>
      <c r="D24" s="2" t="s">
        <v>24</v>
      </c>
      <c r="E24" s="2" t="s">
        <v>24</v>
      </c>
      <c r="F24" s="4">
        <v>0</v>
      </c>
      <c r="G24" s="4">
        <v>0</v>
      </c>
      <c r="H24" s="6"/>
      <c r="I24" s="4">
        <v>0</v>
      </c>
      <c r="J24" s="6"/>
      <c r="K24" s="58">
        <v>0</v>
      </c>
      <c r="L24" s="58">
        <v>0</v>
      </c>
      <c r="M24" s="6"/>
      <c r="N24" s="6"/>
      <c r="O24" s="4" t="s">
        <v>24</v>
      </c>
    </row>
    <row r="25" spans="1:15" x14ac:dyDescent="0.25">
      <c r="A25" s="1">
        <v>150</v>
      </c>
      <c r="B25" t="s">
        <v>24</v>
      </c>
      <c r="C25" s="2" t="s">
        <v>39</v>
      </c>
      <c r="D25" s="2" t="s">
        <v>24</v>
      </c>
      <c r="E25" s="2" t="s">
        <v>24</v>
      </c>
      <c r="F25" s="4">
        <v>0</v>
      </c>
      <c r="G25" s="4">
        <v>0</v>
      </c>
      <c r="H25" s="6"/>
      <c r="I25" s="4">
        <v>0</v>
      </c>
      <c r="J25" s="6"/>
      <c r="K25" s="58">
        <v>0</v>
      </c>
      <c r="L25" s="58">
        <v>0</v>
      </c>
      <c r="M25" s="6"/>
      <c r="N25" s="6"/>
      <c r="O25" s="4" t="s">
        <v>24</v>
      </c>
    </row>
    <row r="26" spans="1:15" x14ac:dyDescent="0.25">
      <c r="A26" s="1">
        <v>160</v>
      </c>
      <c r="B26" t="s">
        <v>24</v>
      </c>
      <c r="C26" s="2" t="s">
        <v>40</v>
      </c>
      <c r="D26" s="2" t="s">
        <v>24</v>
      </c>
      <c r="E26" s="2" t="s">
        <v>24</v>
      </c>
      <c r="F26" s="4">
        <v>0</v>
      </c>
      <c r="G26" s="57">
        <v>7933740000</v>
      </c>
      <c r="H26" s="6"/>
      <c r="I26" s="57">
        <v>7933740000</v>
      </c>
      <c r="J26" s="6"/>
      <c r="K26" s="59">
        <v>11876651618</v>
      </c>
      <c r="L26" s="59">
        <v>11382545393.6</v>
      </c>
      <c r="M26" s="6"/>
      <c r="N26" s="6"/>
      <c r="O26" s="4" t="s">
        <v>24</v>
      </c>
    </row>
    <row r="27" spans="1:15" x14ac:dyDescent="0.25">
      <c r="A27" s="1">
        <v>170</v>
      </c>
      <c r="B27" t="s">
        <v>24</v>
      </c>
      <c r="C27" s="2" t="s">
        <v>41</v>
      </c>
      <c r="D27" s="2" t="s">
        <v>24</v>
      </c>
      <c r="E27" s="2" t="s">
        <v>24</v>
      </c>
      <c r="F27" s="4">
        <v>0</v>
      </c>
      <c r="G27" s="4">
        <v>0</v>
      </c>
      <c r="H27" s="6"/>
      <c r="I27" s="4">
        <v>0</v>
      </c>
      <c r="J27" s="6"/>
      <c r="K27" s="58">
        <v>0</v>
      </c>
      <c r="L27" s="58">
        <v>0</v>
      </c>
      <c r="M27" s="6"/>
      <c r="N27" s="6"/>
      <c r="O27" s="4" t="s">
        <v>24</v>
      </c>
    </row>
    <row r="28" spans="1:15" x14ac:dyDescent="0.25">
      <c r="A28" s="1">
        <v>180</v>
      </c>
      <c r="B28" t="s">
        <v>24</v>
      </c>
      <c r="C28" s="2" t="s">
        <v>42</v>
      </c>
      <c r="D28" s="2" t="s">
        <v>24</v>
      </c>
      <c r="E28" s="2" t="s">
        <v>24</v>
      </c>
      <c r="F28" s="4">
        <v>0</v>
      </c>
      <c r="G28" s="4">
        <v>0</v>
      </c>
      <c r="H28" s="6"/>
      <c r="I28" s="4">
        <v>0</v>
      </c>
      <c r="J28" s="6"/>
      <c r="K28" s="58">
        <v>0</v>
      </c>
      <c r="L28" s="58">
        <v>0</v>
      </c>
      <c r="M28" s="6"/>
      <c r="N28" s="6"/>
      <c r="O28" s="4" t="s">
        <v>24</v>
      </c>
    </row>
    <row r="29" spans="1:15" x14ac:dyDescent="0.25">
      <c r="A29" s="1">
        <v>190</v>
      </c>
      <c r="B29" t="s">
        <v>24</v>
      </c>
      <c r="C29" s="2" t="s">
        <v>43</v>
      </c>
      <c r="D29" s="2" t="s">
        <v>24</v>
      </c>
      <c r="E29" s="2" t="s">
        <v>24</v>
      </c>
      <c r="F29" s="4">
        <v>0</v>
      </c>
      <c r="G29" s="4">
        <v>0</v>
      </c>
      <c r="H29" s="6"/>
      <c r="I29" s="57">
        <v>1618000000</v>
      </c>
      <c r="J29" s="6"/>
      <c r="K29" s="58">
        <v>0</v>
      </c>
      <c r="L29" s="59">
        <v>3102239075</v>
      </c>
      <c r="M29" s="6"/>
      <c r="N29" s="6"/>
      <c r="O29" s="4" t="s">
        <v>24</v>
      </c>
    </row>
    <row r="30" spans="1:15" x14ac:dyDescent="0.25">
      <c r="A30" s="1">
        <v>200</v>
      </c>
      <c r="B30" t="s">
        <v>24</v>
      </c>
      <c r="C30" s="2" t="s">
        <v>44</v>
      </c>
      <c r="D30" s="2" t="s">
        <v>24</v>
      </c>
      <c r="E30" s="2" t="s">
        <v>24</v>
      </c>
      <c r="F30" s="6"/>
      <c r="G30" s="6"/>
      <c r="H30" s="6"/>
      <c r="I30" s="6"/>
      <c r="J30" s="6"/>
      <c r="K30" s="6"/>
      <c r="L30" s="6"/>
      <c r="M30" s="6"/>
      <c r="N30" s="6"/>
      <c r="O30" s="4" t="s">
        <v>24</v>
      </c>
    </row>
    <row r="31" spans="1:15" x14ac:dyDescent="0.25">
      <c r="A31" s="1">
        <v>210</v>
      </c>
      <c r="B31" t="s">
        <v>24</v>
      </c>
      <c r="C31" s="2" t="s">
        <v>45</v>
      </c>
      <c r="D31" s="2" t="s">
        <v>24</v>
      </c>
      <c r="E31" s="2" t="s">
        <v>24</v>
      </c>
      <c r="F31" s="4">
        <v>0</v>
      </c>
      <c r="G31" s="4">
        <v>0</v>
      </c>
      <c r="H31" s="6"/>
      <c r="I31" s="4">
        <v>0</v>
      </c>
      <c r="J31" s="6"/>
      <c r="K31" s="58">
        <v>0</v>
      </c>
      <c r="L31" s="58">
        <v>0</v>
      </c>
      <c r="M31" s="6"/>
      <c r="N31" s="6"/>
      <c r="O31" s="4" t="s">
        <v>24</v>
      </c>
    </row>
    <row r="32" spans="1:15" x14ac:dyDescent="0.25">
      <c r="A32" s="1">
        <v>220</v>
      </c>
      <c r="B32" t="s">
        <v>24</v>
      </c>
      <c r="C32" s="2" t="s">
        <v>46</v>
      </c>
      <c r="D32" s="2" t="s">
        <v>24</v>
      </c>
      <c r="E32" s="2" t="s">
        <v>24</v>
      </c>
      <c r="F32" s="4">
        <v>0</v>
      </c>
      <c r="G32" s="4">
        <v>0</v>
      </c>
      <c r="H32" s="6"/>
      <c r="I32" s="4">
        <v>0</v>
      </c>
      <c r="J32" s="6"/>
      <c r="K32" s="58">
        <v>0</v>
      </c>
      <c r="L32" s="58">
        <v>0</v>
      </c>
      <c r="M32" s="6"/>
      <c r="N32" s="6"/>
      <c r="O32" s="4" t="s">
        <v>24</v>
      </c>
    </row>
    <row r="33" spans="1:15" x14ac:dyDescent="0.25">
      <c r="A33" s="1">
        <v>230</v>
      </c>
      <c r="B33" t="s">
        <v>24</v>
      </c>
      <c r="C33" s="2" t="s">
        <v>47</v>
      </c>
      <c r="D33" s="2" t="s">
        <v>24</v>
      </c>
      <c r="E33" s="2" t="s">
        <v>24</v>
      </c>
      <c r="F33" s="4">
        <v>0</v>
      </c>
      <c r="G33" s="57">
        <v>2500000000</v>
      </c>
      <c r="H33" s="6"/>
      <c r="I33" s="57">
        <v>434000000</v>
      </c>
      <c r="J33" s="6"/>
      <c r="K33" s="59">
        <v>2600582747</v>
      </c>
      <c r="L33" s="59">
        <v>921452118</v>
      </c>
      <c r="M33" s="6"/>
      <c r="N33" s="6"/>
      <c r="O33" s="4" t="s">
        <v>24</v>
      </c>
    </row>
    <row r="34" spans="1:15" x14ac:dyDescent="0.25">
      <c r="A34" s="1">
        <v>240</v>
      </c>
      <c r="B34" t="s">
        <v>24</v>
      </c>
      <c r="C34" s="2" t="s">
        <v>48</v>
      </c>
      <c r="D34" s="2" t="s">
        <v>24</v>
      </c>
      <c r="E34" s="2" t="s">
        <v>24</v>
      </c>
      <c r="F34" s="4">
        <v>0</v>
      </c>
      <c r="G34" s="4">
        <v>0</v>
      </c>
      <c r="H34" s="6"/>
      <c r="I34" s="4">
        <v>0</v>
      </c>
      <c r="J34" s="6"/>
      <c r="K34" s="58">
        <v>0</v>
      </c>
      <c r="L34" s="58">
        <v>0</v>
      </c>
      <c r="M34" s="6"/>
      <c r="N34" s="6"/>
      <c r="O34" s="4" t="s">
        <v>24</v>
      </c>
    </row>
    <row r="35" spans="1:15" x14ac:dyDescent="0.25">
      <c r="A35" s="1">
        <v>250</v>
      </c>
      <c r="B35" t="s">
        <v>24</v>
      </c>
      <c r="C35" s="2" t="s">
        <v>49</v>
      </c>
      <c r="D35" s="2" t="s">
        <v>24</v>
      </c>
      <c r="E35" s="2" t="s">
        <v>24</v>
      </c>
      <c r="F35" s="4">
        <v>0</v>
      </c>
      <c r="G35" s="4">
        <v>0</v>
      </c>
      <c r="H35" s="6"/>
      <c r="I35" s="4">
        <v>0</v>
      </c>
      <c r="J35" s="6"/>
      <c r="K35" s="58">
        <v>0</v>
      </c>
      <c r="L35" s="59">
        <v>1303389251</v>
      </c>
      <c r="M35" s="6"/>
      <c r="N35" s="6"/>
      <c r="O35" s="4" t="s">
        <v>24</v>
      </c>
    </row>
    <row r="36" spans="1:15" x14ac:dyDescent="0.25">
      <c r="A36" s="1">
        <v>260</v>
      </c>
      <c r="B36" t="s">
        <v>24</v>
      </c>
      <c r="C36" s="2" t="s">
        <v>50</v>
      </c>
      <c r="D36" s="2" t="s">
        <v>24</v>
      </c>
      <c r="E36" s="2" t="s">
        <v>24</v>
      </c>
      <c r="F36" s="4">
        <v>0</v>
      </c>
      <c r="G36" s="4">
        <v>0</v>
      </c>
      <c r="H36" s="6"/>
      <c r="I36" s="4">
        <v>0</v>
      </c>
      <c r="J36" s="6"/>
      <c r="K36" s="58">
        <v>0</v>
      </c>
      <c r="L36" s="58">
        <v>0</v>
      </c>
      <c r="M36" s="6"/>
      <c r="N36" s="6"/>
      <c r="O36" s="4" t="s">
        <v>24</v>
      </c>
    </row>
    <row r="37" spans="1:15" x14ac:dyDescent="0.25">
      <c r="A37" s="1">
        <v>270</v>
      </c>
      <c r="B37" t="s">
        <v>24</v>
      </c>
      <c r="C37" s="2" t="s">
        <v>51</v>
      </c>
      <c r="D37" s="2" t="s">
        <v>24</v>
      </c>
      <c r="E37" s="2" t="s">
        <v>24</v>
      </c>
      <c r="F37" s="4">
        <v>0</v>
      </c>
      <c r="G37" s="4">
        <v>0</v>
      </c>
      <c r="H37" s="6"/>
      <c r="I37" s="4">
        <v>0</v>
      </c>
      <c r="J37" s="6"/>
      <c r="K37" s="58">
        <v>0</v>
      </c>
      <c r="L37" s="58">
        <v>0</v>
      </c>
      <c r="M37" s="6"/>
      <c r="N37" s="6"/>
      <c r="O37" s="4" t="s">
        <v>24</v>
      </c>
    </row>
    <row r="38" spans="1:15" x14ac:dyDescent="0.25">
      <c r="A38" s="1">
        <v>280</v>
      </c>
      <c r="B38" t="s">
        <v>24</v>
      </c>
      <c r="C38" s="2" t="s">
        <v>52</v>
      </c>
      <c r="D38" s="2" t="s">
        <v>24</v>
      </c>
      <c r="E38" s="2" t="s">
        <v>24</v>
      </c>
      <c r="F38" s="4">
        <v>0</v>
      </c>
      <c r="G38" s="4">
        <v>0</v>
      </c>
      <c r="H38" s="6"/>
      <c r="I38" s="4">
        <v>0</v>
      </c>
      <c r="J38" s="6"/>
      <c r="K38" s="58">
        <v>0</v>
      </c>
      <c r="L38" s="58">
        <v>0</v>
      </c>
      <c r="M38" s="6"/>
      <c r="N38" s="6"/>
      <c r="O38" s="4" t="s">
        <v>24</v>
      </c>
    </row>
    <row r="39" spans="1:15" x14ac:dyDescent="0.25">
      <c r="A39" s="1">
        <v>290</v>
      </c>
      <c r="B39" t="s">
        <v>24</v>
      </c>
      <c r="C39" s="2" t="s">
        <v>53</v>
      </c>
      <c r="D39" s="2" t="s">
        <v>24</v>
      </c>
      <c r="E39" s="2" t="s">
        <v>24</v>
      </c>
      <c r="F39" s="6"/>
      <c r="G39" s="6"/>
      <c r="H39" s="6"/>
      <c r="I39" s="6"/>
      <c r="J39" s="6"/>
      <c r="K39" s="6"/>
      <c r="L39" s="6"/>
      <c r="M39" s="2" t="s">
        <v>24</v>
      </c>
      <c r="N39" s="2" t="s">
        <v>24</v>
      </c>
      <c r="O39" s="4" t="s">
        <v>24</v>
      </c>
    </row>
    <row r="351003" spans="1:1" x14ac:dyDescent="0.25">
      <c r="A351003" t="s">
        <v>54</v>
      </c>
    </row>
    <row r="351004" spans="1:1" x14ac:dyDescent="0.25">
      <c r="A351004" t="s">
        <v>55</v>
      </c>
    </row>
  </sheetData>
  <mergeCells count="1">
    <mergeCell ref="B8:O8"/>
  </mergeCells>
  <dataValidations xWindow="33" yWindow="848" count="15">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D11" xr:uid="{00000000-0002-0000-0000-000000000000}">
      <formula1>$A$351002:$A$351004</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E11" xr:uid="{00000000-0002-0000-0000-000001000000}">
      <formula1>0</formula1>
      <formula2>200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K39:L39 I39 F39:G39 K30:L30 I30 F30:G30 M27:M38 N25:N38 M22:N24 K21:N21 I21 F21:G21 M16:N20 K15:N15 I15 F15:G15 M13:N14 J13:J39 H13:H39 F11:N12" xr:uid="{00000000-0002-0000-0000-000002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brevemente aspectos relevantes que merezcan su atención." sqref="O38:O39 O28:O34 O11:O26" xr:uid="{00000000-0002-0000-0000-00000B000000}">
      <formula1>0</formula1>
      <formula2>390</formula2>
    </dataValidation>
    <dataValidation type="decimal" allowBlank="1" showInputMessage="1" showErrorMessage="1" errorTitle="Entrada no válida" error="Por favor escriba un número" promptTitle="Escriba un número en esta casilla" prompt=" Registre EN PESOS el valor para este concepto del INGRESO, si su origen es del Presupuesto General de la Nación." sqref="F13:F14 F16:F20 F22:F29 F31:F38" xr:uid="{00000000-0002-0000-0000-00001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para este concepto del ingreso, si el origen corresponde a recursos propios." sqref="G13:G14 G16:G20 G22:G29 G31:G38" xr:uid="{00000000-0002-0000-0000-00001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N PESOS el valor de los ingresos presupuestados en la vigencia anterior." sqref="I13:I14 I16:I20 I22:I29 I31:I38" xr:uid="{00000000-0002-0000-0000-000019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correspondiente a la vigencia que se está informando." sqref="K13:K14 K16:K20 K22:K29 K31:K38" xr:uid="{00000000-0002-0000-0000-00001B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de la vigencia anterior al período reportado." sqref="L13:L14 L16:L17" xr:uid="{00000000-0002-0000-0000-00001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l valor EN PESOS de los ingresos de la vigencia anterior al período reportado." sqref="L18:L20 L22:L29 L35:L38 L31:L33" xr:uid="{00000000-0002-0000-0000-00003B000000}">
      <formula1>-9223372036854770000</formula1>
      <formula2>9223372036854770000</formula2>
    </dataValidation>
    <dataValidation type="decimal" allowBlank="1" showInputMessage="1" showErrorMessage="1" errorTitle="Entrada no válida" error="Por favor escriba un número" promptTitle="Escriba un número en esta casilla" sqref="M25:M26" xr:uid="{00000000-0002-0000-0000-000064000000}">
      <formula1>-9223372036854770000</formula1>
      <formula2>9223372036854770000</formula2>
    </dataValidation>
    <dataValidation type="textLength" allowBlank="1" showInputMessage="1" showErrorMessage="1" errorTitle="Entrada no válida" error="Escriba un texto " promptTitle="Cualquier contenido" prompt=" Registre brevemente aspectos relevantes que merezcan su atención." sqref="O27 O37" xr:uid="{00000000-0002-0000-0000-000070000000}">
      <formula1>0</formula1>
      <formula2>4000</formula2>
    </dataValidation>
    <dataValidation type="decimal" allowBlank="1" showInputMessage="1" showErrorMessage="1" errorTitle="Entrada no válida" error="Por favor escriba un número" promptTitle="Escriba un número en esta casilla" prompt=" Registre el valor EN  PESOS de los ingresos de la vigencia anterior al período reportado." sqref="L34" xr:uid="{00000000-0002-0000-0000-000096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brevemente aspectos relevantes que merezcan su atención.Registre brevemente aspectos relevantes que merezcan su atención." sqref="O35" xr:uid="{00000000-0002-0000-0000-00009E000000}">
      <formula1>0</formula1>
      <formula2>390</formula2>
    </dataValidation>
    <dataValidation type="textLength" allowBlank="1" showInputMessage="1" showErrorMessage="1" errorTitle="Entrada no válida" error="Escriba un texto  Maximo 390 Caracteres" promptTitle="Cualquier contenido Maximo 390 Caracteres" sqref="O36" xr:uid="{00000000-0002-0000-0000-0000A3000000}">
      <formula1>0</formula1>
      <formula2>390</formula2>
    </dataValidation>
  </dataValidation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IV351004"/>
  <sheetViews>
    <sheetView topLeftCell="A10" workbookViewId="0">
      <selection activeCell="K26" sqref="K26"/>
    </sheetView>
  </sheetViews>
  <sheetFormatPr baseColWidth="10" defaultColWidth="9.140625" defaultRowHeight="15" x14ac:dyDescent="0.25"/>
  <cols>
    <col min="2" max="2" width="31" customWidth="1"/>
    <col min="3" max="3" width="32" customWidth="1"/>
    <col min="4" max="4" width="19" customWidth="1"/>
    <col min="5" max="5" width="44" customWidth="1"/>
    <col min="6" max="6" width="63" customWidth="1"/>
    <col min="7" max="7" width="72" customWidth="1"/>
    <col min="8" max="8" width="66" customWidth="1"/>
    <col min="9" max="9" width="42" customWidth="1"/>
    <col min="10" max="10" width="50" customWidth="1"/>
    <col min="11" max="11" width="54" customWidth="1"/>
    <col min="12" max="12" width="71" customWidth="1"/>
    <col min="13" max="13" width="19" customWidth="1"/>
    <col min="15" max="256" width="8" hidden="1"/>
  </cols>
  <sheetData>
    <row r="1" spans="1:13" x14ac:dyDescent="0.25">
      <c r="B1" s="1" t="s">
        <v>0</v>
      </c>
      <c r="C1" s="1">
        <v>51</v>
      </c>
      <c r="D1" s="1" t="s">
        <v>1</v>
      </c>
    </row>
    <row r="2" spans="1:13" x14ac:dyDescent="0.25">
      <c r="B2" s="1" t="s">
        <v>2</v>
      </c>
      <c r="C2" s="1">
        <v>51</v>
      </c>
      <c r="D2" s="1" t="s">
        <v>56</v>
      </c>
    </row>
    <row r="3" spans="1:13" x14ac:dyDescent="0.25">
      <c r="B3" s="1" t="s">
        <v>4</v>
      </c>
      <c r="C3" s="1">
        <v>1</v>
      </c>
    </row>
    <row r="4" spans="1:13" x14ac:dyDescent="0.25">
      <c r="B4" s="1" t="s">
        <v>5</v>
      </c>
      <c r="C4" s="1">
        <v>233</v>
      </c>
    </row>
    <row r="5" spans="1:13" x14ac:dyDescent="0.25">
      <c r="B5" s="1" t="s">
        <v>6</v>
      </c>
      <c r="C5" s="5">
        <v>43830</v>
      </c>
    </row>
    <row r="6" spans="1:13" x14ac:dyDescent="0.25">
      <c r="B6" s="1" t="s">
        <v>7</v>
      </c>
      <c r="C6" s="1">
        <v>12</v>
      </c>
      <c r="D6" s="1" t="s">
        <v>8</v>
      </c>
    </row>
    <row r="8" spans="1:13" x14ac:dyDescent="0.25">
      <c r="A8" s="1" t="s">
        <v>9</v>
      </c>
      <c r="B8" s="190" t="s">
        <v>57</v>
      </c>
      <c r="C8" s="191"/>
      <c r="D8" s="191"/>
      <c r="E8" s="191"/>
      <c r="F8" s="191"/>
      <c r="G8" s="191"/>
      <c r="H8" s="191"/>
      <c r="I8" s="191"/>
      <c r="J8" s="191"/>
      <c r="K8" s="191"/>
      <c r="L8" s="191"/>
      <c r="M8" s="191"/>
    </row>
    <row r="9" spans="1:13" x14ac:dyDescent="0.25">
      <c r="C9" s="1">
        <v>2</v>
      </c>
      <c r="D9" s="1">
        <v>3</v>
      </c>
      <c r="E9" s="1">
        <v>4</v>
      </c>
      <c r="F9" s="1">
        <v>7</v>
      </c>
      <c r="G9" s="1">
        <v>8</v>
      </c>
      <c r="H9" s="1">
        <v>12</v>
      </c>
      <c r="I9" s="1">
        <v>16</v>
      </c>
      <c r="J9" s="1">
        <v>20</v>
      </c>
      <c r="K9" s="1">
        <v>24</v>
      </c>
      <c r="L9" s="1">
        <v>28</v>
      </c>
      <c r="M9" s="1">
        <v>32</v>
      </c>
    </row>
    <row r="10" spans="1:13" x14ac:dyDescent="0.25">
      <c r="C10" s="1" t="s">
        <v>12</v>
      </c>
      <c r="D10" s="1" t="s">
        <v>13</v>
      </c>
      <c r="E10" s="1" t="s">
        <v>58</v>
      </c>
      <c r="F10" s="1" t="s">
        <v>59</v>
      </c>
      <c r="G10" s="1" t="s">
        <v>60</v>
      </c>
      <c r="H10" s="1" t="s">
        <v>61</v>
      </c>
      <c r="I10" s="1" t="s">
        <v>62</v>
      </c>
      <c r="J10" s="1" t="s">
        <v>63</v>
      </c>
      <c r="K10" s="1" t="s">
        <v>21</v>
      </c>
      <c r="L10" s="1" t="s">
        <v>64</v>
      </c>
      <c r="M10" s="1" t="s">
        <v>23</v>
      </c>
    </row>
    <row r="11" spans="1:13" x14ac:dyDescent="0.25">
      <c r="A11" s="1">
        <v>1</v>
      </c>
      <c r="B11" t="s">
        <v>65</v>
      </c>
      <c r="C11" s="4" t="s">
        <v>55</v>
      </c>
      <c r="D11" s="4" t="s">
        <v>5045</v>
      </c>
      <c r="E11" s="4">
        <v>0</v>
      </c>
      <c r="F11" s="4">
        <v>0</v>
      </c>
      <c r="G11" s="4">
        <v>0</v>
      </c>
      <c r="H11" s="6"/>
      <c r="I11" s="4">
        <v>0</v>
      </c>
      <c r="J11" s="4">
        <v>0</v>
      </c>
      <c r="K11" s="6"/>
      <c r="L11" s="6"/>
      <c r="M11" s="4" t="s">
        <v>24</v>
      </c>
    </row>
    <row r="12" spans="1:13" x14ac:dyDescent="0.25">
      <c r="A12" s="1">
        <v>-1</v>
      </c>
      <c r="C12" s="2" t="s">
        <v>24</v>
      </c>
      <c r="D12" s="2" t="s">
        <v>24</v>
      </c>
      <c r="E12" s="2" t="s">
        <v>24</v>
      </c>
      <c r="F12" s="2" t="s">
        <v>24</v>
      </c>
      <c r="G12" s="2" t="s">
        <v>24</v>
      </c>
      <c r="H12" s="2" t="s">
        <v>24</v>
      </c>
      <c r="I12" s="2" t="s">
        <v>24</v>
      </c>
      <c r="J12" s="2" t="s">
        <v>24</v>
      </c>
      <c r="K12" s="2" t="s">
        <v>24</v>
      </c>
      <c r="L12" s="2" t="s">
        <v>24</v>
      </c>
      <c r="M12" s="2" t="s">
        <v>24</v>
      </c>
    </row>
    <row r="13" spans="1:13" x14ac:dyDescent="0.25">
      <c r="A13" s="1">
        <v>999999</v>
      </c>
      <c r="B13" t="s">
        <v>66</v>
      </c>
      <c r="C13" s="2" t="s">
        <v>24</v>
      </c>
      <c r="D13" s="2" t="s">
        <v>24</v>
      </c>
      <c r="E13" s="2" t="s">
        <v>24</v>
      </c>
      <c r="H13" s="6"/>
      <c r="K13" s="6"/>
      <c r="L13" s="6"/>
      <c r="M13" s="2" t="s">
        <v>24</v>
      </c>
    </row>
    <row r="15" spans="1:13" x14ac:dyDescent="0.25">
      <c r="A15" s="1" t="s">
        <v>67</v>
      </c>
      <c r="B15" s="190" t="s">
        <v>68</v>
      </c>
      <c r="C15" s="191"/>
      <c r="D15" s="191"/>
      <c r="E15" s="191"/>
      <c r="F15" s="191"/>
      <c r="G15" s="191"/>
      <c r="H15" s="191"/>
      <c r="I15" s="191"/>
      <c r="J15" s="191"/>
      <c r="K15" s="191"/>
      <c r="L15" s="191"/>
      <c r="M15" s="191"/>
    </row>
    <row r="16" spans="1:13" x14ac:dyDescent="0.25">
      <c r="C16" s="1">
        <v>2</v>
      </c>
      <c r="D16" s="1">
        <v>3</v>
      </c>
      <c r="E16" s="1">
        <v>4</v>
      </c>
      <c r="F16" s="1">
        <v>7</v>
      </c>
      <c r="G16" s="1">
        <v>8</v>
      </c>
      <c r="H16" s="1">
        <v>12</v>
      </c>
      <c r="I16" s="1">
        <v>16</v>
      </c>
      <c r="J16" s="1">
        <v>20</v>
      </c>
      <c r="K16" s="1">
        <v>24</v>
      </c>
      <c r="L16" s="1">
        <v>28</v>
      </c>
      <c r="M16" s="1">
        <v>32</v>
      </c>
    </row>
    <row r="17" spans="1:13" x14ac:dyDescent="0.25">
      <c r="C17" s="1" t="s">
        <v>12</v>
      </c>
      <c r="D17" s="1" t="s">
        <v>13</v>
      </c>
      <c r="E17" s="1" t="s">
        <v>58</v>
      </c>
      <c r="F17" s="1" t="s">
        <v>59</v>
      </c>
      <c r="G17" s="1" t="s">
        <v>60</v>
      </c>
      <c r="H17" s="1" t="s">
        <v>61</v>
      </c>
      <c r="I17" s="1" t="s">
        <v>62</v>
      </c>
      <c r="J17" s="1" t="s">
        <v>63</v>
      </c>
      <c r="K17" s="1" t="s">
        <v>21</v>
      </c>
      <c r="L17" s="1" t="s">
        <v>64</v>
      </c>
      <c r="M17" s="1" t="s">
        <v>23</v>
      </c>
    </row>
    <row r="18" spans="1:13" x14ac:dyDescent="0.25">
      <c r="A18" s="1">
        <v>1</v>
      </c>
      <c r="B18" t="s">
        <v>65</v>
      </c>
      <c r="C18" s="4" t="s">
        <v>55</v>
      </c>
      <c r="D18" s="4" t="s">
        <v>5045</v>
      </c>
      <c r="E18" s="4">
        <v>0</v>
      </c>
      <c r="F18" s="4">
        <v>0</v>
      </c>
      <c r="G18" s="4">
        <v>0</v>
      </c>
      <c r="H18" s="6"/>
      <c r="I18" s="4">
        <v>0</v>
      </c>
      <c r="J18" s="4">
        <v>0</v>
      </c>
      <c r="K18" s="6"/>
      <c r="L18" s="6"/>
      <c r="M18" s="4" t="s">
        <v>24</v>
      </c>
    </row>
    <row r="19" spans="1:13" x14ac:dyDescent="0.25">
      <c r="A19" s="1">
        <v>-1</v>
      </c>
      <c r="C19" s="2" t="s">
        <v>24</v>
      </c>
      <c r="D19" s="2" t="s">
        <v>24</v>
      </c>
      <c r="E19" s="2" t="s">
        <v>24</v>
      </c>
      <c r="F19" s="2" t="s">
        <v>24</v>
      </c>
      <c r="G19" s="2" t="s">
        <v>24</v>
      </c>
      <c r="H19" s="2" t="s">
        <v>24</v>
      </c>
      <c r="I19" s="2" t="s">
        <v>24</v>
      </c>
      <c r="J19" s="2" t="s">
        <v>24</v>
      </c>
      <c r="K19" s="2" t="s">
        <v>24</v>
      </c>
      <c r="L19" s="2" t="s">
        <v>24</v>
      </c>
      <c r="M19" s="2" t="s">
        <v>24</v>
      </c>
    </row>
    <row r="20" spans="1:13" x14ac:dyDescent="0.25">
      <c r="A20" s="1">
        <v>999999</v>
      </c>
      <c r="B20" t="s">
        <v>66</v>
      </c>
      <c r="C20" s="2" t="s">
        <v>24</v>
      </c>
      <c r="D20" s="2" t="s">
        <v>24</v>
      </c>
      <c r="E20" s="2" t="s">
        <v>24</v>
      </c>
      <c r="H20" s="6"/>
      <c r="K20" s="6"/>
      <c r="L20" s="6"/>
      <c r="M20" s="2" t="s">
        <v>24</v>
      </c>
    </row>
    <row r="22" spans="1:13" x14ac:dyDescent="0.25">
      <c r="A22" s="1" t="s">
        <v>69</v>
      </c>
      <c r="B22" s="190" t="s">
        <v>70</v>
      </c>
      <c r="C22" s="191"/>
      <c r="D22" s="191"/>
      <c r="E22" s="191"/>
      <c r="F22" s="191"/>
      <c r="G22" s="191"/>
      <c r="H22" s="191"/>
      <c r="I22" s="191"/>
      <c r="J22" s="191"/>
      <c r="K22" s="191"/>
      <c r="L22" s="191"/>
      <c r="M22" s="191"/>
    </row>
    <row r="23" spans="1:13" x14ac:dyDescent="0.25">
      <c r="C23" s="1">
        <v>2</v>
      </c>
      <c r="D23" s="1">
        <v>3</v>
      </c>
      <c r="E23" s="1">
        <v>4</v>
      </c>
      <c r="F23" s="1">
        <v>7</v>
      </c>
      <c r="G23" s="1">
        <v>8</v>
      </c>
      <c r="H23" s="1">
        <v>12</v>
      </c>
      <c r="I23" s="1">
        <v>16</v>
      </c>
      <c r="J23" s="1">
        <v>20</v>
      </c>
      <c r="K23" s="1">
        <v>24</v>
      </c>
      <c r="L23" s="1">
        <v>28</v>
      </c>
      <c r="M23" s="1">
        <v>32</v>
      </c>
    </row>
    <row r="24" spans="1:13" x14ac:dyDescent="0.25">
      <c r="C24" s="1" t="s">
        <v>12</v>
      </c>
      <c r="D24" s="1" t="s">
        <v>13</v>
      </c>
      <c r="E24" s="1" t="s">
        <v>58</v>
      </c>
      <c r="F24" s="1" t="s">
        <v>59</v>
      </c>
      <c r="G24" s="1" t="s">
        <v>60</v>
      </c>
      <c r="H24" s="1" t="s">
        <v>61</v>
      </c>
      <c r="I24" s="1" t="s">
        <v>62</v>
      </c>
      <c r="J24" s="1" t="s">
        <v>63</v>
      </c>
      <c r="K24" s="1" t="s">
        <v>21</v>
      </c>
      <c r="L24" s="1" t="s">
        <v>64</v>
      </c>
      <c r="M24" s="1" t="s">
        <v>23</v>
      </c>
    </row>
    <row r="25" spans="1:13" x14ac:dyDescent="0.25">
      <c r="A25" s="1">
        <v>10</v>
      </c>
      <c r="B25" t="s">
        <v>71</v>
      </c>
      <c r="C25" s="2" t="s">
        <v>24</v>
      </c>
      <c r="D25" s="2" t="s">
        <v>24</v>
      </c>
      <c r="E25" s="2" t="s">
        <v>24</v>
      </c>
      <c r="F25" s="6"/>
      <c r="G25" s="6"/>
      <c r="H25" s="6"/>
      <c r="I25" s="6"/>
      <c r="J25" s="6"/>
      <c r="K25" s="6"/>
      <c r="L25" s="6"/>
      <c r="M25" s="2" t="s">
        <v>24</v>
      </c>
    </row>
    <row r="351003" spans="1:1" x14ac:dyDescent="0.25">
      <c r="A351003" t="s">
        <v>54</v>
      </c>
    </row>
    <row r="351004" spans="1:1" x14ac:dyDescent="0.25">
      <c r="A351004" t="s">
        <v>55</v>
      </c>
    </row>
  </sheetData>
  <mergeCells count="3">
    <mergeCell ref="B8:M8"/>
    <mergeCell ref="B15:M15"/>
    <mergeCell ref="B22:M22"/>
  </mergeCells>
  <dataValidations count="14">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C11 C18" xr:uid="{00000000-0002-0000-01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 D18" xr:uid="{00000000-0002-0000-01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gistre el origen de los INGRESOS OPERACIONALES." sqref="E11" xr:uid="{00000000-0002-0000-0100-000002000000}">
      <formula1>0</formula1>
      <formula2>390</formula2>
    </dataValidation>
    <dataValidation type="decimal" allowBlank="1" showInputMessage="1" showErrorMessage="1" errorTitle="Entrada no válida" error="Por favor escriba un número" promptTitle="Escriba un número en esta casilla" prompt=" Registre EN PESOS los valores  presupuestados en cada uno de los conceptos de la vigencia." sqref="F11 F18" xr:uid="{00000000-0002-0000-01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los valores  presupuestados en cada uno de los conceptos de la vigencia anterior al período reportado." sqref="G11 G18" xr:uid="{00000000-0002-0000-01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H11 K20:L20 H20 K18:L18 H18 K13:L13 H13 K11:L11" xr:uid="{00000000-0002-0000-01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correspondiente a la vigencia que se está informando." sqref="I11 I18" xr:uid="{00000000-0002-0000-0100-00000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ingresos de la vigencia anterior al período reportado." sqref="J11" xr:uid="{00000000-0002-0000-0100-000007000000}">
      <formula1>-9223372036854770000</formula1>
      <formula2>9223372036854770000</formula2>
    </dataValidation>
    <dataValidation type="textLength" allowBlank="1" showInputMessage="1" showErrorMessage="1" errorTitle="Entrada no válida" error="Escriba un texto " promptTitle="Cualquier contenido" prompt=" Registre aspectos importantes a considerar." sqref="M11" xr:uid="{00000000-0002-0000-0100-00000A000000}">
      <formula1>0</formula1>
      <formula2>4000</formula2>
    </dataValidation>
    <dataValidation type="textLength" allowBlank="1" showInputMessage="1" showErrorMessage="1" errorTitle="Entrada no válida" error="Escriba un texto  Maximo 390 Caracteres" promptTitle="Cualquier contenido Maximo 390 Caracteres" prompt=" Registre el origen de los INGRESOS NO OPERACIONALES." sqref="E18" xr:uid="{00000000-0002-0000-0100-000010000000}">
      <formula1>0</formula1>
      <formula2>390</formula2>
    </dataValidation>
    <dataValidation type="decimal" allowBlank="1" showInputMessage="1" showErrorMessage="1" errorTitle="Entrada no válida" error="Por favor escriba un número" promptTitle="Escriba un número en esta casilla" prompt=" Registre EN PESOS el valor de los ingresos de la vigencia anterior al periodo reportado." sqref="J18" xr:uid="{00000000-0002-0000-0100-00001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M18" xr:uid="{00000000-0002-0000-0100-000018000000}">
      <formula1>0</formula1>
      <formula2>390</formula2>
    </dataValidation>
    <dataValidation type="decimal" allowBlank="1" showInputMessage="1" showErrorMessage="1" errorTitle="Entrada no válida" error="Por favor escriba un número" promptTitle="Escriba un número en esta casilla" prompt=" NO DILIGENCIAR INFORMACION EN ESTA CELDA - CAMPO FORMULADO" sqref="F25 H25:L25" xr:uid="{00000000-0002-0000-0100-00001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Corresponde a la variación presupuestada entre períodos  por cada intem de ingreso." sqref="G25" xr:uid="{00000000-0002-0000-0100-00001D000000}">
      <formula1>-9223372036854770000</formula1>
      <formula2>9223372036854770000</formula2>
    </dataValidation>
  </dataValidation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IV351164"/>
  <sheetViews>
    <sheetView topLeftCell="A147" workbookViewId="0">
      <selection activeCell="A173" sqref="A173"/>
    </sheetView>
  </sheetViews>
  <sheetFormatPr baseColWidth="10" defaultColWidth="9.140625" defaultRowHeight="15" x14ac:dyDescent="0.25"/>
  <cols>
    <col min="2" max="2" width="17" customWidth="1"/>
    <col min="3" max="3" width="32" customWidth="1"/>
    <col min="4" max="4" width="19" customWidth="1"/>
    <col min="5" max="5" width="39" customWidth="1"/>
    <col min="6" max="6" width="43" customWidth="1"/>
    <col min="7" max="7" width="40" customWidth="1"/>
    <col min="8" max="8" width="45" customWidth="1"/>
    <col min="9" max="9" width="65" customWidth="1"/>
    <col min="10" max="10" width="75" customWidth="1"/>
    <col min="11" max="11" width="83" customWidth="1"/>
    <col min="12" max="12" width="79" customWidth="1"/>
    <col min="13" max="13" width="33" customWidth="1"/>
    <col min="14" max="14" width="56" customWidth="1"/>
    <col min="15" max="15" width="66" customWidth="1"/>
    <col min="16" max="16" width="65" customWidth="1"/>
    <col min="17" max="17" width="61" customWidth="1"/>
    <col min="18" max="18" width="58" customWidth="1"/>
    <col min="19" max="19" width="39" customWidth="1"/>
    <col min="20" max="20" width="19" customWidth="1"/>
    <col min="22" max="256" width="8" hidden="1"/>
  </cols>
  <sheetData>
    <row r="1" spans="1:20" x14ac:dyDescent="0.25">
      <c r="B1" s="1" t="s">
        <v>0</v>
      </c>
      <c r="C1" s="1">
        <v>51</v>
      </c>
      <c r="D1" s="1" t="s">
        <v>1</v>
      </c>
    </row>
    <row r="2" spans="1:20" x14ac:dyDescent="0.25">
      <c r="B2" s="1" t="s">
        <v>2</v>
      </c>
      <c r="C2" s="1">
        <v>2</v>
      </c>
      <c r="D2" s="1" t="s">
        <v>72</v>
      </c>
    </row>
    <row r="3" spans="1:20" x14ac:dyDescent="0.25">
      <c r="B3" s="1" t="s">
        <v>4</v>
      </c>
      <c r="C3" s="1">
        <v>1</v>
      </c>
    </row>
    <row r="4" spans="1:20" x14ac:dyDescent="0.25">
      <c r="B4" s="1" t="s">
        <v>5</v>
      </c>
      <c r="C4" s="1">
        <v>233</v>
      </c>
    </row>
    <row r="5" spans="1:20" x14ac:dyDescent="0.25">
      <c r="B5" s="1" t="s">
        <v>6</v>
      </c>
      <c r="C5" s="5">
        <v>43830</v>
      </c>
    </row>
    <row r="6" spans="1:20" x14ac:dyDescent="0.25">
      <c r="B6" s="1" t="s">
        <v>7</v>
      </c>
      <c r="C6" s="1">
        <v>12</v>
      </c>
      <c r="D6" s="1" t="s">
        <v>8</v>
      </c>
    </row>
    <row r="8" spans="1:20" x14ac:dyDescent="0.25">
      <c r="A8" s="1" t="s">
        <v>67</v>
      </c>
      <c r="B8" s="190" t="s">
        <v>73</v>
      </c>
      <c r="C8" s="191"/>
      <c r="D8" s="191"/>
      <c r="E8" s="191"/>
      <c r="F8" s="191"/>
      <c r="G8" s="191"/>
      <c r="H8" s="191"/>
      <c r="I8" s="191"/>
      <c r="J8" s="191"/>
      <c r="K8" s="191"/>
      <c r="L8" s="191"/>
      <c r="M8" s="191"/>
      <c r="N8" s="191"/>
      <c r="O8" s="191"/>
      <c r="P8" s="191"/>
      <c r="Q8" s="191"/>
      <c r="R8" s="191"/>
      <c r="S8" s="191"/>
      <c r="T8" s="191"/>
    </row>
    <row r="9" spans="1:20" x14ac:dyDescent="0.25">
      <c r="C9" s="1">
        <v>2</v>
      </c>
      <c r="D9" s="1">
        <v>3</v>
      </c>
      <c r="E9" s="1">
        <v>4</v>
      </c>
      <c r="F9" s="1">
        <v>8</v>
      </c>
      <c r="G9" s="1">
        <v>12</v>
      </c>
      <c r="H9" s="1">
        <v>16</v>
      </c>
      <c r="I9" s="1">
        <v>20</v>
      </c>
      <c r="J9" s="1">
        <v>24</v>
      </c>
      <c r="K9" s="1">
        <v>28</v>
      </c>
      <c r="L9" s="1">
        <v>32</v>
      </c>
      <c r="M9" s="1">
        <v>36</v>
      </c>
      <c r="N9" s="1">
        <v>40</v>
      </c>
      <c r="O9" s="1">
        <v>44</v>
      </c>
      <c r="P9" s="1">
        <v>48</v>
      </c>
      <c r="Q9" s="1">
        <v>52</v>
      </c>
      <c r="R9" s="1">
        <v>55</v>
      </c>
      <c r="S9" s="1">
        <v>56</v>
      </c>
      <c r="T9" s="1">
        <v>60</v>
      </c>
    </row>
    <row r="10" spans="1:20" ht="15.75" thickBot="1" x14ac:dyDescent="0.3">
      <c r="C10" s="11" t="s">
        <v>74</v>
      </c>
      <c r="D10" s="11" t="s">
        <v>75</v>
      </c>
      <c r="E10" s="11" t="s">
        <v>76</v>
      </c>
      <c r="F10" s="11" t="s">
        <v>77</v>
      </c>
      <c r="G10" s="11" t="s">
        <v>78</v>
      </c>
      <c r="H10" s="11" t="s">
        <v>79</v>
      </c>
      <c r="I10" s="11" t="s">
        <v>80</v>
      </c>
      <c r="J10" s="11" t="s">
        <v>81</v>
      </c>
      <c r="K10" s="11" t="s">
        <v>82</v>
      </c>
      <c r="L10" s="11" t="s">
        <v>83</v>
      </c>
      <c r="M10" s="11" t="s">
        <v>84</v>
      </c>
      <c r="N10" s="11" t="s">
        <v>85</v>
      </c>
      <c r="O10" s="11" t="s">
        <v>86</v>
      </c>
      <c r="P10" s="11" t="s">
        <v>87</v>
      </c>
      <c r="Q10" s="11" t="s">
        <v>88</v>
      </c>
      <c r="R10" s="11" t="s">
        <v>89</v>
      </c>
      <c r="S10" s="11" t="s">
        <v>90</v>
      </c>
      <c r="T10" s="11" t="s">
        <v>23</v>
      </c>
    </row>
    <row r="11" spans="1:20" ht="15.75" thickBot="1" x14ac:dyDescent="0.3">
      <c r="A11" s="1">
        <v>1</v>
      </c>
      <c r="B11" t="s">
        <v>65</v>
      </c>
      <c r="C11" s="12" t="s">
        <v>54</v>
      </c>
      <c r="D11" s="12" t="s">
        <v>24</v>
      </c>
      <c r="E11" s="66" t="s">
        <v>24</v>
      </c>
      <c r="F11" s="4" t="s">
        <v>5106</v>
      </c>
      <c r="G11" s="12" t="s">
        <v>94</v>
      </c>
      <c r="H11" s="4" t="s">
        <v>5245</v>
      </c>
      <c r="I11" s="4">
        <v>1</v>
      </c>
      <c r="J11" s="4" t="s">
        <v>5246</v>
      </c>
      <c r="K11" s="4">
        <v>9500000</v>
      </c>
      <c r="L11" s="31"/>
      <c r="M11" s="3">
        <v>43476</v>
      </c>
      <c r="N11" s="4">
        <v>1</v>
      </c>
      <c r="O11" s="4" t="s">
        <v>5246</v>
      </c>
      <c r="P11" s="4">
        <v>9500000</v>
      </c>
      <c r="Q11" s="31"/>
      <c r="R11" s="4">
        <v>5419</v>
      </c>
      <c r="S11" s="3">
        <v>43476</v>
      </c>
      <c r="T11" s="4" t="s">
        <v>5262</v>
      </c>
    </row>
    <row r="12" spans="1:20" s="63" customFormat="1" ht="15.75" thickBot="1" x14ac:dyDescent="0.3">
      <c r="A12" s="62">
        <v>2</v>
      </c>
      <c r="B12" s="63" t="s">
        <v>4536</v>
      </c>
      <c r="C12" s="12" t="s">
        <v>54</v>
      </c>
      <c r="D12" s="12"/>
      <c r="E12" s="66"/>
      <c r="F12" s="4" t="s">
        <v>5107</v>
      </c>
      <c r="G12" s="12" t="s">
        <v>94</v>
      </c>
      <c r="H12" s="4" t="s">
        <v>5245</v>
      </c>
      <c r="I12" s="4">
        <v>1</v>
      </c>
      <c r="J12" s="4" t="s">
        <v>5246</v>
      </c>
      <c r="K12" s="4">
        <v>20000000</v>
      </c>
      <c r="L12" s="31"/>
      <c r="M12" s="3">
        <v>43494</v>
      </c>
      <c r="N12" s="4">
        <v>1</v>
      </c>
      <c r="O12" s="4" t="s">
        <v>5246</v>
      </c>
      <c r="P12" s="4">
        <v>20000000</v>
      </c>
      <c r="Q12" s="31"/>
      <c r="R12" s="4">
        <v>14119</v>
      </c>
      <c r="S12" s="3">
        <v>43494</v>
      </c>
      <c r="T12" s="4" t="s">
        <v>5262</v>
      </c>
    </row>
    <row r="13" spans="1:20" s="63" customFormat="1" ht="15.75" thickBot="1" x14ac:dyDescent="0.3">
      <c r="A13" s="62">
        <v>3</v>
      </c>
      <c r="B13" s="63" t="s">
        <v>4537</v>
      </c>
      <c r="C13" s="12" t="s">
        <v>54</v>
      </c>
      <c r="D13" s="12"/>
      <c r="E13" s="66"/>
      <c r="F13" s="4" t="s">
        <v>5108</v>
      </c>
      <c r="G13" s="12" t="s">
        <v>94</v>
      </c>
      <c r="H13" s="4" t="s">
        <v>5247</v>
      </c>
      <c r="I13" s="4">
        <v>1</v>
      </c>
      <c r="J13" s="4" t="s">
        <v>5246</v>
      </c>
      <c r="K13" s="4">
        <v>96686458</v>
      </c>
      <c r="L13" s="31"/>
      <c r="M13" s="3">
        <v>43495</v>
      </c>
      <c r="N13" s="4">
        <v>1</v>
      </c>
      <c r="O13" s="4" t="s">
        <v>5246</v>
      </c>
      <c r="P13" s="4">
        <v>96686458</v>
      </c>
      <c r="Q13" s="31"/>
      <c r="R13" s="4">
        <v>14219</v>
      </c>
      <c r="S13" s="3">
        <v>43495</v>
      </c>
      <c r="T13" s="4" t="s">
        <v>5262</v>
      </c>
    </row>
    <row r="14" spans="1:20" s="63" customFormat="1" ht="15.75" thickBot="1" x14ac:dyDescent="0.3">
      <c r="A14" s="62">
        <v>4</v>
      </c>
      <c r="B14" s="63" t="s">
        <v>4538</v>
      </c>
      <c r="C14" s="12" t="s">
        <v>54</v>
      </c>
      <c r="D14" s="12"/>
      <c r="E14" s="66"/>
      <c r="F14" s="4" t="s">
        <v>5109</v>
      </c>
      <c r="G14" s="12" t="s">
        <v>94</v>
      </c>
      <c r="H14" s="4" t="s">
        <v>5247</v>
      </c>
      <c r="I14" s="4">
        <v>1</v>
      </c>
      <c r="J14" s="4" t="s">
        <v>5246</v>
      </c>
      <c r="K14" s="4">
        <v>38083059</v>
      </c>
      <c r="L14" s="31"/>
      <c r="M14" s="3">
        <v>43495</v>
      </c>
      <c r="N14" s="4">
        <v>1</v>
      </c>
      <c r="O14" s="4" t="s">
        <v>5246</v>
      </c>
      <c r="P14" s="4">
        <v>38083059</v>
      </c>
      <c r="Q14" s="31"/>
      <c r="R14" s="4">
        <v>14319</v>
      </c>
      <c r="S14" s="3">
        <v>43495</v>
      </c>
      <c r="T14" s="4" t="s">
        <v>5262</v>
      </c>
    </row>
    <row r="15" spans="1:20" s="63" customFormat="1" ht="15.75" thickBot="1" x14ac:dyDescent="0.3">
      <c r="A15" s="62">
        <v>5</v>
      </c>
      <c r="B15" s="63" t="s">
        <v>4539</v>
      </c>
      <c r="C15" s="12" t="s">
        <v>54</v>
      </c>
      <c r="D15" s="12"/>
      <c r="E15" s="66"/>
      <c r="F15" s="4" t="s">
        <v>5110</v>
      </c>
      <c r="G15" s="12" t="s">
        <v>94</v>
      </c>
      <c r="H15" s="4" t="s">
        <v>5247</v>
      </c>
      <c r="I15" s="4">
        <v>1</v>
      </c>
      <c r="J15" s="4" t="s">
        <v>5246</v>
      </c>
      <c r="K15" s="4">
        <v>74252489</v>
      </c>
      <c r="L15" s="31"/>
      <c r="M15" s="3">
        <v>43495</v>
      </c>
      <c r="N15" s="4">
        <v>1</v>
      </c>
      <c r="O15" s="4" t="s">
        <v>5246</v>
      </c>
      <c r="P15" s="4">
        <v>74252489</v>
      </c>
      <c r="Q15" s="31"/>
      <c r="R15" s="4">
        <v>14419</v>
      </c>
      <c r="S15" s="3">
        <v>43495</v>
      </c>
      <c r="T15" s="4" t="s">
        <v>5262</v>
      </c>
    </row>
    <row r="16" spans="1:20" s="63" customFormat="1" ht="15.75" thickBot="1" x14ac:dyDescent="0.3">
      <c r="A16" s="62">
        <v>6</v>
      </c>
      <c r="B16" s="63" t="s">
        <v>4540</v>
      </c>
      <c r="C16" s="12" t="s">
        <v>54</v>
      </c>
      <c r="D16" s="12"/>
      <c r="E16" s="66"/>
      <c r="F16" s="4" t="s">
        <v>5111</v>
      </c>
      <c r="G16" s="12" t="s">
        <v>94</v>
      </c>
      <c r="H16" s="4" t="s">
        <v>5247</v>
      </c>
      <c r="I16" s="4">
        <v>1</v>
      </c>
      <c r="J16" s="4" t="s">
        <v>5246</v>
      </c>
      <c r="K16" s="4">
        <v>38083059</v>
      </c>
      <c r="L16" s="31"/>
      <c r="M16" s="3">
        <v>43495</v>
      </c>
      <c r="N16" s="4">
        <v>1</v>
      </c>
      <c r="O16" s="4" t="s">
        <v>5246</v>
      </c>
      <c r="P16" s="4">
        <v>38083059</v>
      </c>
      <c r="Q16" s="31"/>
      <c r="R16" s="4">
        <v>14519</v>
      </c>
      <c r="S16" s="3">
        <v>43495</v>
      </c>
      <c r="T16" s="4" t="s">
        <v>5262</v>
      </c>
    </row>
    <row r="17" spans="1:20" s="63" customFormat="1" ht="15.75" thickBot="1" x14ac:dyDescent="0.3">
      <c r="A17" s="62">
        <v>7</v>
      </c>
      <c r="B17" s="63" t="s">
        <v>4541</v>
      </c>
      <c r="C17" s="12" t="s">
        <v>54</v>
      </c>
      <c r="D17" s="12"/>
      <c r="E17" s="66"/>
      <c r="F17" s="4" t="s">
        <v>5112</v>
      </c>
      <c r="G17" s="4" t="s">
        <v>99</v>
      </c>
      <c r="H17" s="4" t="s">
        <v>5245</v>
      </c>
      <c r="I17" s="4">
        <v>1</v>
      </c>
      <c r="J17" s="4" t="s">
        <v>5246</v>
      </c>
      <c r="K17" s="4">
        <v>3374935</v>
      </c>
      <c r="L17" s="31"/>
      <c r="M17" s="3">
        <v>43496</v>
      </c>
      <c r="N17" s="4">
        <v>1</v>
      </c>
      <c r="O17" s="4" t="s">
        <v>5246</v>
      </c>
      <c r="P17" s="4">
        <v>3374935</v>
      </c>
      <c r="Q17" s="31"/>
      <c r="R17" s="4">
        <v>14819</v>
      </c>
      <c r="S17" s="3">
        <v>43496</v>
      </c>
      <c r="T17" s="4" t="s">
        <v>5263</v>
      </c>
    </row>
    <row r="18" spans="1:20" s="63" customFormat="1" ht="15.75" thickBot="1" x14ac:dyDescent="0.3">
      <c r="A18" s="62">
        <v>8</v>
      </c>
      <c r="B18" s="63" t="s">
        <v>4542</v>
      </c>
      <c r="C18" s="12" t="s">
        <v>54</v>
      </c>
      <c r="D18" s="12"/>
      <c r="E18" s="66"/>
      <c r="F18" s="4" t="s">
        <v>5113</v>
      </c>
      <c r="G18" s="4" t="s">
        <v>94</v>
      </c>
      <c r="H18" s="4" t="s">
        <v>5247</v>
      </c>
      <c r="I18" s="4">
        <v>1</v>
      </c>
      <c r="J18" s="4" t="s">
        <v>5246</v>
      </c>
      <c r="K18" s="4">
        <v>93756564</v>
      </c>
      <c r="L18" s="31"/>
      <c r="M18" s="3">
        <v>43502</v>
      </c>
      <c r="N18" s="4">
        <v>1</v>
      </c>
      <c r="O18" s="4" t="s">
        <v>5246</v>
      </c>
      <c r="P18" s="4">
        <v>93756564</v>
      </c>
      <c r="Q18" s="31"/>
      <c r="R18" s="4">
        <v>18819</v>
      </c>
      <c r="S18" s="3">
        <v>43502</v>
      </c>
      <c r="T18" s="4" t="s">
        <v>5262</v>
      </c>
    </row>
    <row r="19" spans="1:20" s="63" customFormat="1" ht="15.75" thickBot="1" x14ac:dyDescent="0.3">
      <c r="A19" s="62">
        <v>9</v>
      </c>
      <c r="B19" s="63" t="s">
        <v>4543</v>
      </c>
      <c r="C19" s="12" t="s">
        <v>54</v>
      </c>
      <c r="D19" s="12"/>
      <c r="E19" s="66"/>
      <c r="F19" s="4" t="s">
        <v>5114</v>
      </c>
      <c r="G19" s="4" t="s">
        <v>94</v>
      </c>
      <c r="H19" s="4" t="s">
        <v>5245</v>
      </c>
      <c r="I19" s="4">
        <v>1</v>
      </c>
      <c r="J19" s="4" t="s">
        <v>5246</v>
      </c>
      <c r="K19" s="4">
        <v>224211283.88</v>
      </c>
      <c r="L19" s="31"/>
      <c r="M19" s="3">
        <v>43509</v>
      </c>
      <c r="N19" s="4">
        <v>1</v>
      </c>
      <c r="O19" s="4" t="s">
        <v>5246</v>
      </c>
      <c r="P19" s="4">
        <v>224211283.88</v>
      </c>
      <c r="Q19" s="31"/>
      <c r="R19" s="4">
        <v>22519</v>
      </c>
      <c r="S19" s="3">
        <v>43509</v>
      </c>
      <c r="T19" s="4" t="s">
        <v>5262</v>
      </c>
    </row>
    <row r="20" spans="1:20" s="63" customFormat="1" ht="15.75" thickBot="1" x14ac:dyDescent="0.3">
      <c r="A20" s="62">
        <v>10</v>
      </c>
      <c r="B20" s="63" t="s">
        <v>92</v>
      </c>
      <c r="C20" s="12" t="s">
        <v>54</v>
      </c>
      <c r="D20" s="12"/>
      <c r="E20" s="66"/>
      <c r="F20" s="4" t="s">
        <v>5115</v>
      </c>
      <c r="G20" s="4" t="s">
        <v>99</v>
      </c>
      <c r="H20" s="4" t="s">
        <v>5247</v>
      </c>
      <c r="I20" s="4">
        <v>1</v>
      </c>
      <c r="J20" s="4" t="s">
        <v>5246</v>
      </c>
      <c r="K20" s="4">
        <v>330389966.13</v>
      </c>
      <c r="L20" s="31"/>
      <c r="M20" s="3">
        <v>43514</v>
      </c>
      <c r="N20" s="4">
        <v>1</v>
      </c>
      <c r="O20" s="4" t="s">
        <v>5246</v>
      </c>
      <c r="P20" s="4">
        <v>330389966.13</v>
      </c>
      <c r="Q20" s="31"/>
      <c r="R20" s="4">
        <v>24019</v>
      </c>
      <c r="S20" s="3">
        <v>43514</v>
      </c>
      <c r="T20" s="4" t="s">
        <v>5263</v>
      </c>
    </row>
    <row r="21" spans="1:20" s="63" customFormat="1" ht="15.75" thickBot="1" x14ac:dyDescent="0.3">
      <c r="A21" s="62">
        <v>11</v>
      </c>
      <c r="B21" s="63" t="s">
        <v>4544</v>
      </c>
      <c r="C21" s="12" t="s">
        <v>54</v>
      </c>
      <c r="D21" s="12"/>
      <c r="E21" s="66"/>
      <c r="F21" s="4" t="s">
        <v>5116</v>
      </c>
      <c r="G21" s="4" t="s">
        <v>99</v>
      </c>
      <c r="H21" s="4" t="s">
        <v>5248</v>
      </c>
      <c r="I21" s="4">
        <v>1</v>
      </c>
      <c r="J21" s="4" t="s">
        <v>5246</v>
      </c>
      <c r="K21" s="4">
        <v>15000000</v>
      </c>
      <c r="L21" s="31"/>
      <c r="M21" s="3">
        <v>43516</v>
      </c>
      <c r="N21" s="4">
        <v>1</v>
      </c>
      <c r="O21" s="4" t="s">
        <v>5246</v>
      </c>
      <c r="P21" s="4">
        <v>15000000</v>
      </c>
      <c r="Q21" s="31"/>
      <c r="R21" s="4">
        <v>27119</v>
      </c>
      <c r="S21" s="3">
        <v>43516</v>
      </c>
      <c r="T21" s="4" t="s">
        <v>5264</v>
      </c>
    </row>
    <row r="22" spans="1:20" s="63" customFormat="1" ht="15.75" thickBot="1" x14ac:dyDescent="0.3">
      <c r="A22" s="62">
        <v>12</v>
      </c>
      <c r="B22" s="63" t="s">
        <v>4545</v>
      </c>
      <c r="C22" s="12" t="s">
        <v>54</v>
      </c>
      <c r="D22" s="12"/>
      <c r="E22" s="66"/>
      <c r="F22" s="4" t="s">
        <v>5117</v>
      </c>
      <c r="G22" s="4" t="s">
        <v>94</v>
      </c>
      <c r="H22" s="4" t="s">
        <v>5245</v>
      </c>
      <c r="I22" s="4">
        <v>1</v>
      </c>
      <c r="J22" s="4" t="s">
        <v>5246</v>
      </c>
      <c r="K22" s="4">
        <v>52197309</v>
      </c>
      <c r="L22" s="31"/>
      <c r="M22" s="3">
        <v>43529</v>
      </c>
      <c r="N22" s="4">
        <v>1</v>
      </c>
      <c r="O22" s="4" t="s">
        <v>5246</v>
      </c>
      <c r="P22" s="4">
        <v>52197309</v>
      </c>
      <c r="Q22" s="31"/>
      <c r="R22" s="4">
        <v>34619</v>
      </c>
      <c r="S22" s="3">
        <v>43529</v>
      </c>
      <c r="T22" s="4" t="s">
        <v>5262</v>
      </c>
    </row>
    <row r="23" spans="1:20" s="63" customFormat="1" ht="15.75" thickBot="1" x14ac:dyDescent="0.3">
      <c r="A23" s="62">
        <v>13</v>
      </c>
      <c r="B23" s="63" t="s">
        <v>4546</v>
      </c>
      <c r="C23" s="12" t="s">
        <v>54</v>
      </c>
      <c r="D23" s="12"/>
      <c r="E23" s="66"/>
      <c r="F23" s="4" t="s">
        <v>5118</v>
      </c>
      <c r="G23" s="4" t="s">
        <v>94</v>
      </c>
      <c r="H23" s="4" t="s">
        <v>5249</v>
      </c>
      <c r="I23" s="4">
        <v>1</v>
      </c>
      <c r="J23" s="4" t="s">
        <v>5246</v>
      </c>
      <c r="K23" s="4">
        <v>50303988</v>
      </c>
      <c r="L23" s="31"/>
      <c r="M23" s="3">
        <v>43536</v>
      </c>
      <c r="N23" s="4">
        <v>1</v>
      </c>
      <c r="O23" s="4" t="s">
        <v>5246</v>
      </c>
      <c r="P23" s="4">
        <v>50303988</v>
      </c>
      <c r="Q23" s="31"/>
      <c r="R23" s="4">
        <v>40119</v>
      </c>
      <c r="S23" s="3">
        <v>43536</v>
      </c>
      <c r="T23" s="4" t="s">
        <v>5262</v>
      </c>
    </row>
    <row r="24" spans="1:20" s="63" customFormat="1" ht="15.75" thickBot="1" x14ac:dyDescent="0.3">
      <c r="A24" s="62">
        <v>14</v>
      </c>
      <c r="B24" s="63" t="s">
        <v>4547</v>
      </c>
      <c r="C24" s="12" t="s">
        <v>54</v>
      </c>
      <c r="D24" s="12"/>
      <c r="E24" s="66"/>
      <c r="F24" s="4" t="s">
        <v>5119</v>
      </c>
      <c r="G24" s="4" t="s">
        <v>99</v>
      </c>
      <c r="H24" s="4" t="s">
        <v>5245</v>
      </c>
      <c r="I24" s="4">
        <v>1</v>
      </c>
      <c r="J24" s="4" t="s">
        <v>5246</v>
      </c>
      <c r="K24" s="4">
        <v>32646086</v>
      </c>
      <c r="L24" s="31"/>
      <c r="M24" s="3">
        <v>43537</v>
      </c>
      <c r="N24" s="4">
        <v>1</v>
      </c>
      <c r="O24" s="4" t="s">
        <v>5246</v>
      </c>
      <c r="P24" s="4">
        <v>32646086</v>
      </c>
      <c r="Q24" s="31"/>
      <c r="R24" s="4">
        <v>40719</v>
      </c>
      <c r="S24" s="3">
        <v>43537</v>
      </c>
      <c r="T24" s="4" t="s">
        <v>5264</v>
      </c>
    </row>
    <row r="25" spans="1:20" s="63" customFormat="1" ht="15.75" thickBot="1" x14ac:dyDescent="0.3">
      <c r="A25" s="62">
        <v>15</v>
      </c>
      <c r="B25" s="63" t="s">
        <v>4548</v>
      </c>
      <c r="C25" s="12" t="s">
        <v>54</v>
      </c>
      <c r="D25" s="12"/>
      <c r="E25" s="66"/>
      <c r="F25" s="4" t="s">
        <v>5120</v>
      </c>
      <c r="G25" s="4" t="s">
        <v>99</v>
      </c>
      <c r="H25" s="4" t="s">
        <v>5247</v>
      </c>
      <c r="I25" s="4">
        <v>1</v>
      </c>
      <c r="J25" s="4" t="s">
        <v>5246</v>
      </c>
      <c r="K25" s="4">
        <v>250586900.19999999</v>
      </c>
      <c r="L25" s="31"/>
      <c r="M25" s="3">
        <v>43539</v>
      </c>
      <c r="N25" s="4">
        <v>1</v>
      </c>
      <c r="O25" s="4" t="s">
        <v>5246</v>
      </c>
      <c r="P25" s="4">
        <v>250586900.19999999</v>
      </c>
      <c r="Q25" s="31"/>
      <c r="R25" s="4">
        <v>41719</v>
      </c>
      <c r="S25" s="3">
        <v>43539</v>
      </c>
      <c r="T25" s="4" t="s">
        <v>5263</v>
      </c>
    </row>
    <row r="26" spans="1:20" s="63" customFormat="1" ht="15.75" thickBot="1" x14ac:dyDescent="0.3">
      <c r="A26" s="62">
        <v>16</v>
      </c>
      <c r="B26" s="63" t="s">
        <v>4549</v>
      </c>
      <c r="C26" s="12" t="s">
        <v>54</v>
      </c>
      <c r="D26" s="12"/>
      <c r="E26" s="66"/>
      <c r="F26" s="4" t="s">
        <v>5121</v>
      </c>
      <c r="G26" s="4" t="s">
        <v>94</v>
      </c>
      <c r="H26" s="4" t="s">
        <v>5245</v>
      </c>
      <c r="I26" s="4">
        <v>1</v>
      </c>
      <c r="J26" s="4" t="s">
        <v>5246</v>
      </c>
      <c r="K26" s="4">
        <v>3775029</v>
      </c>
      <c r="L26" s="31"/>
      <c r="M26" s="3">
        <v>43544</v>
      </c>
      <c r="N26" s="4">
        <v>1</v>
      </c>
      <c r="O26" s="4" t="s">
        <v>5246</v>
      </c>
      <c r="P26" s="4">
        <v>3775029</v>
      </c>
      <c r="Q26" s="31"/>
      <c r="R26" s="4">
        <v>43319</v>
      </c>
      <c r="S26" s="3">
        <v>43544</v>
      </c>
      <c r="T26" s="4" t="s">
        <v>5262</v>
      </c>
    </row>
    <row r="27" spans="1:20" s="63" customFormat="1" ht="15.75" thickBot="1" x14ac:dyDescent="0.3">
      <c r="A27" s="62">
        <v>17</v>
      </c>
      <c r="B27" s="63" t="s">
        <v>4550</v>
      </c>
      <c r="C27" s="12" t="s">
        <v>54</v>
      </c>
      <c r="D27" s="12"/>
      <c r="E27" s="66"/>
      <c r="F27" s="4" t="s">
        <v>5122</v>
      </c>
      <c r="G27" s="4" t="s">
        <v>99</v>
      </c>
      <c r="H27" s="4" t="s">
        <v>5250</v>
      </c>
      <c r="I27" s="4">
        <v>1</v>
      </c>
      <c r="J27" s="4" t="s">
        <v>5246</v>
      </c>
      <c r="K27" s="4">
        <v>15698800</v>
      </c>
      <c r="L27" s="31"/>
      <c r="M27" s="3">
        <v>43545</v>
      </c>
      <c r="N27" s="4">
        <v>1</v>
      </c>
      <c r="O27" s="4" t="s">
        <v>5246</v>
      </c>
      <c r="P27" s="4">
        <v>15698800</v>
      </c>
      <c r="Q27" s="31"/>
      <c r="R27" s="4">
        <v>44519</v>
      </c>
      <c r="S27" s="3">
        <v>43545</v>
      </c>
      <c r="T27" s="4" t="s">
        <v>5264</v>
      </c>
    </row>
    <row r="28" spans="1:20" s="63" customFormat="1" ht="15.75" thickBot="1" x14ac:dyDescent="0.3">
      <c r="A28" s="62">
        <v>18</v>
      </c>
      <c r="B28" s="63" t="s">
        <v>4551</v>
      </c>
      <c r="C28" s="12" t="s">
        <v>54</v>
      </c>
      <c r="D28" s="12"/>
      <c r="E28" s="66"/>
      <c r="F28" s="4" t="s">
        <v>5123</v>
      </c>
      <c r="G28" s="4" t="s">
        <v>99</v>
      </c>
      <c r="H28" s="4" t="s">
        <v>5245</v>
      </c>
      <c r="I28" s="4">
        <v>1</v>
      </c>
      <c r="J28" s="4" t="s">
        <v>5246</v>
      </c>
      <c r="K28" s="4">
        <v>1626778</v>
      </c>
      <c r="L28" s="31"/>
      <c r="M28" s="3">
        <v>43546</v>
      </c>
      <c r="N28" s="4">
        <v>1</v>
      </c>
      <c r="O28" s="4" t="s">
        <v>5246</v>
      </c>
      <c r="P28" s="4">
        <v>1626778</v>
      </c>
      <c r="Q28" s="31"/>
      <c r="R28" s="4">
        <v>44919</v>
      </c>
      <c r="S28" s="3">
        <v>43546</v>
      </c>
      <c r="T28" s="4" t="s">
        <v>5264</v>
      </c>
    </row>
    <row r="29" spans="1:20" s="63" customFormat="1" ht="15.75" thickBot="1" x14ac:dyDescent="0.3">
      <c r="A29" s="62">
        <v>19</v>
      </c>
      <c r="B29" s="63" t="s">
        <v>4552</v>
      </c>
      <c r="C29" s="12" t="s">
        <v>54</v>
      </c>
      <c r="D29" s="12"/>
      <c r="E29" s="66"/>
      <c r="F29" s="4" t="s">
        <v>5124</v>
      </c>
      <c r="G29" s="4" t="s">
        <v>99</v>
      </c>
      <c r="H29" s="4" t="s">
        <v>5247</v>
      </c>
      <c r="I29" s="4">
        <v>1</v>
      </c>
      <c r="J29" s="4" t="s">
        <v>5246</v>
      </c>
      <c r="K29" s="4">
        <v>119125686</v>
      </c>
      <c r="L29" s="31"/>
      <c r="M29" s="3">
        <v>43551</v>
      </c>
      <c r="N29" s="4">
        <v>1</v>
      </c>
      <c r="O29" s="4" t="s">
        <v>5246</v>
      </c>
      <c r="P29" s="4">
        <v>119125686</v>
      </c>
      <c r="Q29" s="31"/>
      <c r="R29" s="4">
        <v>47319</v>
      </c>
      <c r="S29" s="3">
        <v>43551</v>
      </c>
      <c r="T29" s="4" t="s">
        <v>5263</v>
      </c>
    </row>
    <row r="30" spans="1:20" s="63" customFormat="1" ht="15.75" thickBot="1" x14ac:dyDescent="0.3">
      <c r="A30" s="62">
        <v>20</v>
      </c>
      <c r="B30" s="63" t="s">
        <v>4553</v>
      </c>
      <c r="C30" s="12" t="s">
        <v>54</v>
      </c>
      <c r="D30" s="12"/>
      <c r="E30" s="66"/>
      <c r="F30" s="4" t="s">
        <v>5125</v>
      </c>
      <c r="G30" s="4" t="s">
        <v>94</v>
      </c>
      <c r="H30" s="4" t="s">
        <v>5245</v>
      </c>
      <c r="I30" s="4">
        <v>1</v>
      </c>
      <c r="J30" s="4" t="s">
        <v>5246</v>
      </c>
      <c r="K30" s="4">
        <v>23194770</v>
      </c>
      <c r="L30" s="31"/>
      <c r="M30" s="3">
        <v>43556</v>
      </c>
      <c r="N30" s="4">
        <v>1</v>
      </c>
      <c r="O30" s="4" t="s">
        <v>5246</v>
      </c>
      <c r="P30" s="4">
        <v>23194770</v>
      </c>
      <c r="Q30" s="31"/>
      <c r="R30" s="4">
        <v>47719</v>
      </c>
      <c r="S30" s="3">
        <v>43556</v>
      </c>
      <c r="T30" s="4" t="s">
        <v>5262</v>
      </c>
    </row>
    <row r="31" spans="1:20" s="63" customFormat="1" ht="15.75" thickBot="1" x14ac:dyDescent="0.3">
      <c r="A31" s="62">
        <v>21</v>
      </c>
      <c r="B31" s="63" t="s">
        <v>4554</v>
      </c>
      <c r="C31" s="12" t="s">
        <v>54</v>
      </c>
      <c r="D31" s="12"/>
      <c r="E31" s="66"/>
      <c r="F31" s="4" t="s">
        <v>5126</v>
      </c>
      <c r="G31" s="4" t="s">
        <v>94</v>
      </c>
      <c r="H31" s="4" t="s">
        <v>5245</v>
      </c>
      <c r="I31" s="4">
        <v>1</v>
      </c>
      <c r="J31" s="4" t="s">
        <v>5246</v>
      </c>
      <c r="K31" s="4">
        <v>20000000</v>
      </c>
      <c r="L31" s="31"/>
      <c r="M31" s="3">
        <v>43556</v>
      </c>
      <c r="N31" s="4">
        <v>1</v>
      </c>
      <c r="O31" s="4" t="s">
        <v>5246</v>
      </c>
      <c r="P31" s="4">
        <v>20000000</v>
      </c>
      <c r="Q31" s="31"/>
      <c r="R31" s="4">
        <v>48019</v>
      </c>
      <c r="S31" s="3">
        <v>43556</v>
      </c>
      <c r="T31" s="4" t="s">
        <v>5262</v>
      </c>
    </row>
    <row r="32" spans="1:20" s="63" customFormat="1" ht="15.75" thickBot="1" x14ac:dyDescent="0.3">
      <c r="A32" s="62">
        <v>22</v>
      </c>
      <c r="B32" s="63" t="s">
        <v>4555</v>
      </c>
      <c r="C32" s="12" t="s">
        <v>54</v>
      </c>
      <c r="D32" s="12"/>
      <c r="E32" s="66"/>
      <c r="F32" s="4" t="s">
        <v>5127</v>
      </c>
      <c r="G32" s="4" t="s">
        <v>94</v>
      </c>
      <c r="H32" s="4" t="s">
        <v>5245</v>
      </c>
      <c r="I32" s="4">
        <v>1</v>
      </c>
      <c r="J32" s="4" t="s">
        <v>5246</v>
      </c>
      <c r="K32" s="4">
        <v>91353096</v>
      </c>
      <c r="L32" s="31"/>
      <c r="M32" s="3">
        <v>43556</v>
      </c>
      <c r="N32" s="4">
        <v>1</v>
      </c>
      <c r="O32" s="4" t="s">
        <v>5246</v>
      </c>
      <c r="P32" s="4">
        <v>91353096</v>
      </c>
      <c r="Q32" s="31"/>
      <c r="R32" s="4">
        <v>48219</v>
      </c>
      <c r="S32" s="3">
        <v>43556</v>
      </c>
      <c r="T32" s="4" t="s">
        <v>5262</v>
      </c>
    </row>
    <row r="33" spans="1:20" s="63" customFormat="1" ht="15.75" thickBot="1" x14ac:dyDescent="0.3">
      <c r="A33" s="62">
        <v>23</v>
      </c>
      <c r="B33" s="63" t="s">
        <v>4556</v>
      </c>
      <c r="C33" s="12" t="s">
        <v>54</v>
      </c>
      <c r="D33" s="12"/>
      <c r="E33" s="66"/>
      <c r="F33" s="4" t="s">
        <v>5128</v>
      </c>
      <c r="G33" s="4" t="s">
        <v>94</v>
      </c>
      <c r="H33" s="4" t="s">
        <v>5250</v>
      </c>
      <c r="I33" s="4">
        <v>1</v>
      </c>
      <c r="J33" s="4" t="s">
        <v>5246</v>
      </c>
      <c r="K33" s="4">
        <v>25000000</v>
      </c>
      <c r="L33" s="31"/>
      <c r="M33" s="3">
        <v>43553</v>
      </c>
      <c r="N33" s="4">
        <v>1</v>
      </c>
      <c r="O33" s="4" t="s">
        <v>5246</v>
      </c>
      <c r="P33" s="4">
        <v>25000000</v>
      </c>
      <c r="Q33" s="31"/>
      <c r="R33" s="4">
        <v>52819</v>
      </c>
      <c r="S33" s="3">
        <v>43553</v>
      </c>
      <c r="T33" s="4" t="s">
        <v>5262</v>
      </c>
    </row>
    <row r="34" spans="1:20" s="63" customFormat="1" ht="15.75" thickBot="1" x14ac:dyDescent="0.3">
      <c r="A34" s="62">
        <v>24</v>
      </c>
      <c r="B34" s="63" t="s">
        <v>4557</v>
      </c>
      <c r="C34" s="12" t="s">
        <v>54</v>
      </c>
      <c r="D34" s="12"/>
      <c r="E34" s="66"/>
      <c r="F34" s="4" t="s">
        <v>5129</v>
      </c>
      <c r="G34" s="4" t="s">
        <v>99</v>
      </c>
      <c r="H34" s="4" t="s">
        <v>5245</v>
      </c>
      <c r="I34" s="4">
        <v>1</v>
      </c>
      <c r="J34" s="4" t="s">
        <v>5246</v>
      </c>
      <c r="K34" s="4">
        <v>35000000</v>
      </c>
      <c r="L34" s="31"/>
      <c r="M34" s="3">
        <v>43559</v>
      </c>
      <c r="N34" s="4">
        <v>1</v>
      </c>
      <c r="O34" s="4" t="s">
        <v>5246</v>
      </c>
      <c r="P34" s="4">
        <v>35000000</v>
      </c>
      <c r="Q34" s="31"/>
      <c r="R34" s="4">
        <v>54519</v>
      </c>
      <c r="S34" s="3">
        <v>43559</v>
      </c>
      <c r="T34" s="4" t="s">
        <v>5264</v>
      </c>
    </row>
    <row r="35" spans="1:20" s="63" customFormat="1" ht="15.75" thickBot="1" x14ac:dyDescent="0.3">
      <c r="A35" s="62">
        <v>25</v>
      </c>
      <c r="B35" s="63" t="s">
        <v>4558</v>
      </c>
      <c r="C35" s="12" t="s">
        <v>54</v>
      </c>
      <c r="D35" s="12"/>
      <c r="E35" s="66"/>
      <c r="F35" s="4" t="s">
        <v>5130</v>
      </c>
      <c r="G35" s="4" t="s">
        <v>99</v>
      </c>
      <c r="H35" s="4" t="s">
        <v>5245</v>
      </c>
      <c r="I35" s="4">
        <v>1</v>
      </c>
      <c r="J35" s="4" t="s">
        <v>5246</v>
      </c>
      <c r="K35" s="4">
        <v>26793000</v>
      </c>
      <c r="L35" s="31"/>
      <c r="M35" s="3">
        <v>43563</v>
      </c>
      <c r="N35" s="4">
        <v>1</v>
      </c>
      <c r="O35" s="4" t="s">
        <v>5246</v>
      </c>
      <c r="P35" s="4">
        <v>26793000</v>
      </c>
      <c r="Q35" s="31"/>
      <c r="R35" s="4">
        <v>55619</v>
      </c>
      <c r="S35" s="3">
        <v>43563</v>
      </c>
      <c r="T35" s="4" t="s">
        <v>5264</v>
      </c>
    </row>
    <row r="36" spans="1:20" s="63" customFormat="1" ht="15.75" thickBot="1" x14ac:dyDescent="0.3">
      <c r="A36" s="62">
        <v>26</v>
      </c>
      <c r="B36" s="63" t="s">
        <v>4559</v>
      </c>
      <c r="C36" s="12" t="s">
        <v>54</v>
      </c>
      <c r="D36" s="12"/>
      <c r="E36" s="66"/>
      <c r="F36" s="4" t="s">
        <v>5131</v>
      </c>
      <c r="G36" s="4" t="s">
        <v>94</v>
      </c>
      <c r="H36" s="4" t="s">
        <v>5249</v>
      </c>
      <c r="I36" s="4">
        <v>1</v>
      </c>
      <c r="J36" s="4" t="s">
        <v>5246</v>
      </c>
      <c r="K36" s="4">
        <v>8789678</v>
      </c>
      <c r="L36" s="31"/>
      <c r="M36" s="3">
        <v>43567</v>
      </c>
      <c r="N36" s="4">
        <v>1</v>
      </c>
      <c r="O36" s="4" t="s">
        <v>5246</v>
      </c>
      <c r="P36" s="4">
        <v>8789678</v>
      </c>
      <c r="Q36" s="31"/>
      <c r="R36" s="4">
        <v>58119</v>
      </c>
      <c r="S36" s="3">
        <v>43567</v>
      </c>
      <c r="T36" s="4" t="s">
        <v>5262</v>
      </c>
    </row>
    <row r="37" spans="1:20" s="63" customFormat="1" ht="15.75" thickBot="1" x14ac:dyDescent="0.3">
      <c r="A37" s="62">
        <v>27</v>
      </c>
      <c r="B37" s="63" t="s">
        <v>4560</v>
      </c>
      <c r="C37" s="12" t="s">
        <v>54</v>
      </c>
      <c r="D37" s="12"/>
      <c r="E37" s="66"/>
      <c r="F37" s="4" t="s">
        <v>5132</v>
      </c>
      <c r="G37" s="4" t="s">
        <v>99</v>
      </c>
      <c r="H37" s="4" t="s">
        <v>5245</v>
      </c>
      <c r="I37" s="4">
        <v>1</v>
      </c>
      <c r="J37" s="4" t="s">
        <v>5246</v>
      </c>
      <c r="K37" s="4">
        <v>12680000</v>
      </c>
      <c r="L37" s="31"/>
      <c r="M37" s="3">
        <v>43578</v>
      </c>
      <c r="N37" s="4">
        <v>1</v>
      </c>
      <c r="O37" s="4" t="s">
        <v>5246</v>
      </c>
      <c r="P37" s="4">
        <v>12680000</v>
      </c>
      <c r="Q37" s="31"/>
      <c r="R37" s="4">
        <v>61119</v>
      </c>
      <c r="S37" s="3">
        <v>43578</v>
      </c>
      <c r="T37" s="4" t="s">
        <v>5264</v>
      </c>
    </row>
    <row r="38" spans="1:20" s="63" customFormat="1" ht="15.75" thickBot="1" x14ac:dyDescent="0.3">
      <c r="A38" s="62">
        <v>28</v>
      </c>
      <c r="B38" s="63" t="s">
        <v>4561</v>
      </c>
      <c r="C38" s="12" t="s">
        <v>54</v>
      </c>
      <c r="D38" s="12"/>
      <c r="E38" s="66"/>
      <c r="F38" s="4" t="s">
        <v>5133</v>
      </c>
      <c r="G38" s="4" t="s">
        <v>99</v>
      </c>
      <c r="H38" s="4" t="s">
        <v>5251</v>
      </c>
      <c r="I38" s="4">
        <v>1</v>
      </c>
      <c r="J38" s="4" t="s">
        <v>5246</v>
      </c>
      <c r="K38" s="4">
        <v>400000</v>
      </c>
      <c r="L38" s="31"/>
      <c r="M38" s="3">
        <v>43581</v>
      </c>
      <c r="N38" s="4">
        <v>1</v>
      </c>
      <c r="O38" s="4" t="s">
        <v>5246</v>
      </c>
      <c r="P38" s="4">
        <v>400000</v>
      </c>
      <c r="Q38" s="31"/>
      <c r="R38" s="4">
        <v>63719</v>
      </c>
      <c r="S38" s="3">
        <v>43581</v>
      </c>
      <c r="T38" s="4" t="s">
        <v>5264</v>
      </c>
    </row>
    <row r="39" spans="1:20" s="63" customFormat="1" ht="15.75" thickBot="1" x14ac:dyDescent="0.3">
      <c r="A39" s="62">
        <v>29</v>
      </c>
      <c r="B39" s="63" t="s">
        <v>4562</v>
      </c>
      <c r="C39" s="12" t="s">
        <v>54</v>
      </c>
      <c r="D39" s="12"/>
      <c r="E39" s="66"/>
      <c r="F39" s="4" t="s">
        <v>5134</v>
      </c>
      <c r="G39" s="4" t="s">
        <v>94</v>
      </c>
      <c r="H39" s="4" t="s">
        <v>5251</v>
      </c>
      <c r="I39" s="4">
        <v>1</v>
      </c>
      <c r="J39" s="4" t="s">
        <v>5246</v>
      </c>
      <c r="K39" s="4">
        <v>300000000</v>
      </c>
      <c r="L39" s="31"/>
      <c r="M39" s="3">
        <v>43584</v>
      </c>
      <c r="N39" s="4">
        <v>1</v>
      </c>
      <c r="O39" s="4" t="s">
        <v>5246</v>
      </c>
      <c r="P39" s="4">
        <v>300000000</v>
      </c>
      <c r="Q39" s="31"/>
      <c r="R39" s="4">
        <v>63819</v>
      </c>
      <c r="S39" s="3">
        <v>43584</v>
      </c>
      <c r="T39" s="4" t="s">
        <v>5262</v>
      </c>
    </row>
    <row r="40" spans="1:20" s="63" customFormat="1" ht="15.75" thickBot="1" x14ac:dyDescent="0.3">
      <c r="A40" s="62">
        <v>30</v>
      </c>
      <c r="B40" s="63" t="s">
        <v>4563</v>
      </c>
      <c r="C40" s="12" t="s">
        <v>54</v>
      </c>
      <c r="D40" s="12"/>
      <c r="E40" s="66"/>
      <c r="F40" s="4" t="s">
        <v>5135</v>
      </c>
      <c r="G40" s="4" t="s">
        <v>99</v>
      </c>
      <c r="H40" s="4" t="s">
        <v>5251</v>
      </c>
      <c r="I40" s="4">
        <v>1</v>
      </c>
      <c r="J40" s="4" t="s">
        <v>5246</v>
      </c>
      <c r="K40" s="4">
        <v>3000000</v>
      </c>
      <c r="L40" s="31"/>
      <c r="M40" s="3">
        <v>43585</v>
      </c>
      <c r="N40" s="4">
        <v>1</v>
      </c>
      <c r="O40" s="4" t="s">
        <v>5246</v>
      </c>
      <c r="P40" s="4">
        <v>3000000</v>
      </c>
      <c r="Q40" s="31"/>
      <c r="R40" s="4">
        <v>63919</v>
      </c>
      <c r="S40" s="3">
        <v>43585</v>
      </c>
      <c r="T40" s="4" t="s">
        <v>5264</v>
      </c>
    </row>
    <row r="41" spans="1:20" s="63" customFormat="1" ht="15.75" thickBot="1" x14ac:dyDescent="0.3">
      <c r="A41" s="62">
        <v>31</v>
      </c>
      <c r="B41" s="63" t="s">
        <v>4564</v>
      </c>
      <c r="C41" s="12" t="s">
        <v>54</v>
      </c>
      <c r="D41" s="12"/>
      <c r="E41" s="66"/>
      <c r="F41" s="4" t="s">
        <v>5136</v>
      </c>
      <c r="G41" s="4" t="s">
        <v>99</v>
      </c>
      <c r="H41" s="4" t="s">
        <v>5250</v>
      </c>
      <c r="I41" s="4">
        <v>1</v>
      </c>
      <c r="J41" s="4" t="s">
        <v>5246</v>
      </c>
      <c r="K41" s="4">
        <v>21498709</v>
      </c>
      <c r="L41" s="31"/>
      <c r="M41" s="3">
        <v>43585</v>
      </c>
      <c r="N41" s="4">
        <v>1</v>
      </c>
      <c r="O41" s="4" t="s">
        <v>5246</v>
      </c>
      <c r="P41" s="4">
        <v>21498709</v>
      </c>
      <c r="Q41" s="31"/>
      <c r="R41" s="4">
        <v>65319</v>
      </c>
      <c r="S41" s="3">
        <v>43585</v>
      </c>
      <c r="T41" s="4" t="s">
        <v>5264</v>
      </c>
    </row>
    <row r="42" spans="1:20" s="63" customFormat="1" ht="15.75" thickBot="1" x14ac:dyDescent="0.3">
      <c r="A42" s="62">
        <v>32</v>
      </c>
      <c r="B42" s="63" t="s">
        <v>4565</v>
      </c>
      <c r="C42" s="12" t="s">
        <v>54</v>
      </c>
      <c r="D42" s="12"/>
      <c r="E42" s="66"/>
      <c r="F42" s="4" t="s">
        <v>5137</v>
      </c>
      <c r="G42" s="4" t="s">
        <v>99</v>
      </c>
      <c r="H42" s="4" t="s">
        <v>5245</v>
      </c>
      <c r="I42" s="4">
        <v>1</v>
      </c>
      <c r="J42" s="4" t="s">
        <v>5246</v>
      </c>
      <c r="K42" s="4">
        <v>161334417</v>
      </c>
      <c r="L42" s="31"/>
      <c r="M42" s="3">
        <v>43593</v>
      </c>
      <c r="N42" s="4">
        <v>1</v>
      </c>
      <c r="O42" s="4" t="s">
        <v>5246</v>
      </c>
      <c r="P42" s="4">
        <v>161334417</v>
      </c>
      <c r="Q42" s="31"/>
      <c r="R42" s="4">
        <v>69819</v>
      </c>
      <c r="S42" s="3">
        <v>43593</v>
      </c>
      <c r="T42" s="4" t="s">
        <v>5263</v>
      </c>
    </row>
    <row r="43" spans="1:20" s="63" customFormat="1" ht="15.75" thickBot="1" x14ac:dyDescent="0.3">
      <c r="A43" s="62">
        <v>33</v>
      </c>
      <c r="B43" s="63" t="s">
        <v>4566</v>
      </c>
      <c r="C43" s="12" t="s">
        <v>54</v>
      </c>
      <c r="D43" s="12"/>
      <c r="E43" s="66"/>
      <c r="F43" s="4" t="s">
        <v>5138</v>
      </c>
      <c r="G43" s="4" t="s">
        <v>99</v>
      </c>
      <c r="H43" s="4" t="s">
        <v>5250</v>
      </c>
      <c r="I43" s="4">
        <v>1</v>
      </c>
      <c r="J43" s="4" t="s">
        <v>5246</v>
      </c>
      <c r="K43" s="4">
        <v>1165475</v>
      </c>
      <c r="L43" s="31"/>
      <c r="M43" s="3">
        <v>43594</v>
      </c>
      <c r="N43" s="4">
        <v>1</v>
      </c>
      <c r="O43" s="4" t="s">
        <v>5246</v>
      </c>
      <c r="P43" s="4">
        <v>1165475</v>
      </c>
      <c r="Q43" s="31"/>
      <c r="R43" s="4">
        <v>71919</v>
      </c>
      <c r="S43" s="3">
        <v>43594</v>
      </c>
      <c r="T43" s="4" t="s">
        <v>5264</v>
      </c>
    </row>
    <row r="44" spans="1:20" s="63" customFormat="1" ht="15.75" thickBot="1" x14ac:dyDescent="0.3">
      <c r="A44" s="62">
        <v>34</v>
      </c>
      <c r="B44" s="63" t="s">
        <v>4567</v>
      </c>
      <c r="C44" s="12" t="s">
        <v>54</v>
      </c>
      <c r="D44" s="12"/>
      <c r="E44" s="66"/>
      <c r="F44" s="4" t="s">
        <v>5139</v>
      </c>
      <c r="G44" s="4" t="s">
        <v>94</v>
      </c>
      <c r="H44" s="4" t="s">
        <v>5247</v>
      </c>
      <c r="I44" s="4">
        <v>1</v>
      </c>
      <c r="J44" s="4" t="s">
        <v>5246</v>
      </c>
      <c r="K44" s="4">
        <v>226274834.80000001</v>
      </c>
      <c r="L44" s="31"/>
      <c r="M44" s="3">
        <v>43595</v>
      </c>
      <c r="N44" s="4">
        <v>1</v>
      </c>
      <c r="O44" s="4" t="s">
        <v>5246</v>
      </c>
      <c r="P44" s="4">
        <v>226274834.80000001</v>
      </c>
      <c r="Q44" s="31"/>
      <c r="R44" s="4">
        <v>72319</v>
      </c>
      <c r="S44" s="3">
        <v>43595</v>
      </c>
      <c r="T44" s="4" t="s">
        <v>5262</v>
      </c>
    </row>
    <row r="45" spans="1:20" s="63" customFormat="1" ht="15.75" thickBot="1" x14ac:dyDescent="0.3">
      <c r="A45" s="62">
        <v>35</v>
      </c>
      <c r="B45" s="63" t="s">
        <v>4568</v>
      </c>
      <c r="C45" s="12" t="s">
        <v>54</v>
      </c>
      <c r="D45" s="12"/>
      <c r="E45" s="66"/>
      <c r="F45" s="4" t="s">
        <v>5140</v>
      </c>
      <c r="G45" s="4" t="s">
        <v>99</v>
      </c>
      <c r="H45" s="4" t="s">
        <v>5245</v>
      </c>
      <c r="I45" s="4">
        <v>1</v>
      </c>
      <c r="J45" s="4" t="s">
        <v>5246</v>
      </c>
      <c r="K45" s="4">
        <v>3623520</v>
      </c>
      <c r="L45" s="31"/>
      <c r="M45" s="3">
        <v>43595</v>
      </c>
      <c r="N45" s="4">
        <v>1</v>
      </c>
      <c r="O45" s="4" t="s">
        <v>5246</v>
      </c>
      <c r="P45" s="4">
        <v>3623520</v>
      </c>
      <c r="Q45" s="31"/>
      <c r="R45" s="4">
        <v>72419</v>
      </c>
      <c r="S45" s="3">
        <v>43595</v>
      </c>
      <c r="T45" s="4" t="s">
        <v>5264</v>
      </c>
    </row>
    <row r="46" spans="1:20" s="63" customFormat="1" ht="15.75" thickBot="1" x14ac:dyDescent="0.3">
      <c r="A46" s="62">
        <v>36</v>
      </c>
      <c r="B46" s="63" t="s">
        <v>4569</v>
      </c>
      <c r="C46" s="12" t="s">
        <v>54</v>
      </c>
      <c r="D46" s="12"/>
      <c r="E46" s="66"/>
      <c r="F46" s="4" t="s">
        <v>5141</v>
      </c>
      <c r="G46" s="4" t="s">
        <v>94</v>
      </c>
      <c r="H46" s="4" t="s">
        <v>5249</v>
      </c>
      <c r="I46" s="4">
        <v>1</v>
      </c>
      <c r="J46" s="4" t="s">
        <v>5246</v>
      </c>
      <c r="K46" s="4">
        <v>80000000</v>
      </c>
      <c r="L46" s="31"/>
      <c r="M46" s="3">
        <v>43600</v>
      </c>
      <c r="N46" s="4">
        <v>1</v>
      </c>
      <c r="O46" s="4" t="s">
        <v>5246</v>
      </c>
      <c r="P46" s="4">
        <v>80000000</v>
      </c>
      <c r="Q46" s="31"/>
      <c r="R46" s="4">
        <v>76519</v>
      </c>
      <c r="S46" s="3">
        <v>43600</v>
      </c>
      <c r="T46" s="4" t="s">
        <v>5262</v>
      </c>
    </row>
    <row r="47" spans="1:20" s="63" customFormat="1" ht="15.75" thickBot="1" x14ac:dyDescent="0.3">
      <c r="A47" s="62">
        <v>37</v>
      </c>
      <c r="B47" s="63" t="s">
        <v>4570</v>
      </c>
      <c r="C47" s="12" t="s">
        <v>54</v>
      </c>
      <c r="D47" s="12"/>
      <c r="E47" s="66"/>
      <c r="F47" s="4" t="s">
        <v>5142</v>
      </c>
      <c r="G47" s="4" t="s">
        <v>99</v>
      </c>
      <c r="H47" s="4" t="s">
        <v>5250</v>
      </c>
      <c r="I47" s="4">
        <v>1</v>
      </c>
      <c r="J47" s="4" t="s">
        <v>5246</v>
      </c>
      <c r="K47" s="4">
        <v>20000000</v>
      </c>
      <c r="L47" s="31"/>
      <c r="M47" s="3">
        <v>43606</v>
      </c>
      <c r="N47" s="4">
        <v>1</v>
      </c>
      <c r="O47" s="4" t="s">
        <v>5246</v>
      </c>
      <c r="P47" s="4">
        <v>20000000</v>
      </c>
      <c r="Q47" s="31"/>
      <c r="R47" s="4">
        <v>78819</v>
      </c>
      <c r="S47" s="3">
        <v>43606</v>
      </c>
      <c r="T47" s="4" t="s">
        <v>5264</v>
      </c>
    </row>
    <row r="48" spans="1:20" s="63" customFormat="1" ht="15.75" thickBot="1" x14ac:dyDescent="0.3">
      <c r="A48" s="62">
        <v>38</v>
      </c>
      <c r="B48" s="63" t="s">
        <v>4571</v>
      </c>
      <c r="C48" s="12" t="s">
        <v>54</v>
      </c>
      <c r="D48" s="12"/>
      <c r="E48" s="66"/>
      <c r="F48" s="4" t="s">
        <v>5143</v>
      </c>
      <c r="G48" s="4" t="s">
        <v>99</v>
      </c>
      <c r="H48" s="4" t="s">
        <v>5245</v>
      </c>
      <c r="I48" s="4">
        <v>1</v>
      </c>
      <c r="J48" s="4" t="s">
        <v>5246</v>
      </c>
      <c r="K48" s="4">
        <v>10000000</v>
      </c>
      <c r="L48" s="31"/>
      <c r="M48" s="3">
        <v>43608</v>
      </c>
      <c r="N48" s="4">
        <v>1</v>
      </c>
      <c r="O48" s="4" t="s">
        <v>5246</v>
      </c>
      <c r="P48" s="4">
        <v>10000000</v>
      </c>
      <c r="Q48" s="31"/>
      <c r="R48" s="4">
        <v>79819</v>
      </c>
      <c r="S48" s="3">
        <v>43608</v>
      </c>
      <c r="T48" s="4" t="s">
        <v>5264</v>
      </c>
    </row>
    <row r="49" spans="1:20" s="63" customFormat="1" ht="15.75" thickBot="1" x14ac:dyDescent="0.3">
      <c r="A49" s="62">
        <v>39</v>
      </c>
      <c r="B49" s="63" t="s">
        <v>4572</v>
      </c>
      <c r="C49" s="12" t="s">
        <v>54</v>
      </c>
      <c r="D49" s="12"/>
      <c r="E49" s="66"/>
      <c r="F49" s="4" t="s">
        <v>5144</v>
      </c>
      <c r="G49" s="4" t="s">
        <v>99</v>
      </c>
      <c r="H49" s="4" t="s">
        <v>5245</v>
      </c>
      <c r="I49" s="4">
        <v>1</v>
      </c>
      <c r="J49" s="4" t="s">
        <v>5246</v>
      </c>
      <c r="K49" s="4">
        <v>30000000</v>
      </c>
      <c r="L49" s="31"/>
      <c r="M49" s="3">
        <v>43612</v>
      </c>
      <c r="N49" s="4">
        <v>1</v>
      </c>
      <c r="O49" s="4" t="s">
        <v>5246</v>
      </c>
      <c r="P49" s="4">
        <v>30000000</v>
      </c>
      <c r="Q49" s="31"/>
      <c r="R49" s="4">
        <v>80219</v>
      </c>
      <c r="S49" s="3">
        <v>43612</v>
      </c>
      <c r="T49" s="4" t="s">
        <v>5264</v>
      </c>
    </row>
    <row r="50" spans="1:20" s="63" customFormat="1" ht="15.75" thickBot="1" x14ac:dyDescent="0.3">
      <c r="A50" s="62">
        <v>40</v>
      </c>
      <c r="B50" s="63" t="s">
        <v>4573</v>
      </c>
      <c r="C50" s="12" t="s">
        <v>54</v>
      </c>
      <c r="D50" s="12"/>
      <c r="E50" s="66"/>
      <c r="F50" s="4" t="s">
        <v>5145</v>
      </c>
      <c r="G50" s="4" t="s">
        <v>94</v>
      </c>
      <c r="H50" s="4" t="s">
        <v>5252</v>
      </c>
      <c r="I50" s="4">
        <v>1</v>
      </c>
      <c r="J50" s="4" t="s">
        <v>5246</v>
      </c>
      <c r="K50" s="4">
        <v>93316000</v>
      </c>
      <c r="L50" s="31"/>
      <c r="M50" s="3">
        <v>43615</v>
      </c>
      <c r="N50" s="4">
        <v>1</v>
      </c>
      <c r="O50" s="4" t="s">
        <v>5246</v>
      </c>
      <c r="P50" s="4">
        <v>93316000</v>
      </c>
      <c r="Q50" s="31"/>
      <c r="R50" s="4">
        <v>83419</v>
      </c>
      <c r="S50" s="3">
        <v>43615</v>
      </c>
      <c r="T50" s="4" t="s">
        <v>5262</v>
      </c>
    </row>
    <row r="51" spans="1:20" s="63" customFormat="1" ht="15.75" thickBot="1" x14ac:dyDescent="0.3">
      <c r="A51" s="62">
        <v>41</v>
      </c>
      <c r="B51" s="63" t="s">
        <v>4574</v>
      </c>
      <c r="C51" s="12" t="s">
        <v>54</v>
      </c>
      <c r="D51" s="12"/>
      <c r="E51" s="66"/>
      <c r="F51" s="4" t="s">
        <v>5146</v>
      </c>
      <c r="G51" s="4" t="s">
        <v>99</v>
      </c>
      <c r="H51" s="4" t="s">
        <v>5245</v>
      </c>
      <c r="I51" s="4">
        <v>1</v>
      </c>
      <c r="J51" s="4" t="s">
        <v>5246</v>
      </c>
      <c r="K51" s="4">
        <v>3427860.8</v>
      </c>
      <c r="L51" s="31"/>
      <c r="M51" s="3">
        <v>43616</v>
      </c>
      <c r="N51" s="4">
        <v>1</v>
      </c>
      <c r="O51" s="4" t="s">
        <v>5246</v>
      </c>
      <c r="P51" s="4">
        <v>3427860.8</v>
      </c>
      <c r="Q51" s="31"/>
      <c r="R51" s="4">
        <v>83919</v>
      </c>
      <c r="S51" s="3">
        <v>43616</v>
      </c>
      <c r="T51" s="4" t="s">
        <v>5264</v>
      </c>
    </row>
    <row r="52" spans="1:20" s="63" customFormat="1" ht="15.75" thickBot="1" x14ac:dyDescent="0.3">
      <c r="A52" s="62">
        <v>42</v>
      </c>
      <c r="B52" s="63" t="s">
        <v>4575</v>
      </c>
      <c r="C52" s="12" t="s">
        <v>54</v>
      </c>
      <c r="D52" s="12"/>
      <c r="E52" s="66"/>
      <c r="F52" s="4" t="s">
        <v>5147</v>
      </c>
      <c r="G52" s="4" t="s">
        <v>94</v>
      </c>
      <c r="H52" s="4" t="s">
        <v>5245</v>
      </c>
      <c r="I52" s="4">
        <v>1</v>
      </c>
      <c r="J52" s="4" t="s">
        <v>5246</v>
      </c>
      <c r="K52" s="4">
        <v>49000000</v>
      </c>
      <c r="L52" s="31"/>
      <c r="M52" s="3">
        <v>43621</v>
      </c>
      <c r="N52" s="4">
        <v>1</v>
      </c>
      <c r="O52" s="4" t="s">
        <v>5246</v>
      </c>
      <c r="P52" s="4">
        <v>49000000</v>
      </c>
      <c r="Q52" s="31"/>
      <c r="R52" s="4">
        <v>85519</v>
      </c>
      <c r="S52" s="3">
        <v>43621</v>
      </c>
      <c r="T52" s="4" t="s">
        <v>5262</v>
      </c>
    </row>
    <row r="53" spans="1:20" s="63" customFormat="1" ht="15.75" thickBot="1" x14ac:dyDescent="0.3">
      <c r="A53" s="62">
        <v>43</v>
      </c>
      <c r="B53" s="63" t="s">
        <v>4576</v>
      </c>
      <c r="C53" s="12" t="s">
        <v>54</v>
      </c>
      <c r="D53" s="12"/>
      <c r="E53" s="66"/>
      <c r="F53" s="4" t="s">
        <v>5148</v>
      </c>
      <c r="G53" s="4" t="s">
        <v>96</v>
      </c>
      <c r="H53" s="4" t="s">
        <v>5253</v>
      </c>
      <c r="I53" s="4">
        <v>1</v>
      </c>
      <c r="J53" s="4" t="s">
        <v>5246</v>
      </c>
      <c r="K53" s="4">
        <v>796057007.98000002</v>
      </c>
      <c r="L53" s="31"/>
      <c r="M53" s="3">
        <v>43629</v>
      </c>
      <c r="N53" s="4">
        <v>1</v>
      </c>
      <c r="O53" s="4" t="s">
        <v>5246</v>
      </c>
      <c r="P53" s="4">
        <v>796057007.98000002</v>
      </c>
      <c r="Q53" s="31"/>
      <c r="R53" s="4">
        <v>90919</v>
      </c>
      <c r="S53" s="3">
        <v>43629</v>
      </c>
      <c r="T53" s="4" t="s">
        <v>5265</v>
      </c>
    </row>
    <row r="54" spans="1:20" s="63" customFormat="1" ht="15.75" thickBot="1" x14ac:dyDescent="0.3">
      <c r="A54" s="62">
        <v>44</v>
      </c>
      <c r="B54" s="63" t="s">
        <v>4577</v>
      </c>
      <c r="C54" s="12" t="s">
        <v>54</v>
      </c>
      <c r="D54" s="12"/>
      <c r="E54" s="66"/>
      <c r="F54" s="4" t="s">
        <v>5149</v>
      </c>
      <c r="G54" s="4" t="s">
        <v>99</v>
      </c>
      <c r="H54" s="4" t="s">
        <v>5254</v>
      </c>
      <c r="I54" s="4">
        <v>1</v>
      </c>
      <c r="J54" s="4" t="s">
        <v>5246</v>
      </c>
      <c r="K54" s="4">
        <v>1831410</v>
      </c>
      <c r="L54" s="31"/>
      <c r="M54" s="3">
        <v>43629</v>
      </c>
      <c r="N54" s="4">
        <v>1</v>
      </c>
      <c r="O54" s="4" t="s">
        <v>5246</v>
      </c>
      <c r="P54" s="4">
        <v>1831410</v>
      </c>
      <c r="Q54" s="31"/>
      <c r="R54" s="4">
        <v>91519</v>
      </c>
      <c r="S54" s="3">
        <v>43629</v>
      </c>
      <c r="T54" s="4" t="s">
        <v>5263</v>
      </c>
    </row>
    <row r="55" spans="1:20" s="63" customFormat="1" ht="15.75" thickBot="1" x14ac:dyDescent="0.3">
      <c r="A55" s="62">
        <v>45</v>
      </c>
      <c r="B55" s="63" t="s">
        <v>4578</v>
      </c>
      <c r="C55" s="12" t="s">
        <v>54</v>
      </c>
      <c r="D55" s="12"/>
      <c r="E55" s="66"/>
      <c r="F55" s="4" t="s">
        <v>5150</v>
      </c>
      <c r="G55" s="4" t="s">
        <v>99</v>
      </c>
      <c r="H55" s="4" t="s">
        <v>5245</v>
      </c>
      <c r="I55" s="4">
        <v>1</v>
      </c>
      <c r="J55" s="4" t="s">
        <v>5246</v>
      </c>
      <c r="K55" s="4">
        <v>8000000</v>
      </c>
      <c r="L55" s="31"/>
      <c r="M55" s="3">
        <v>43630</v>
      </c>
      <c r="N55" s="4">
        <v>1</v>
      </c>
      <c r="O55" s="4" t="s">
        <v>5246</v>
      </c>
      <c r="P55" s="4">
        <v>8000000</v>
      </c>
      <c r="Q55" s="31"/>
      <c r="R55" s="4">
        <v>92719</v>
      </c>
      <c r="S55" s="3">
        <v>43630</v>
      </c>
      <c r="T55" s="4" t="s">
        <v>5264</v>
      </c>
    </row>
    <row r="56" spans="1:20" s="63" customFormat="1" ht="15.75" thickBot="1" x14ac:dyDescent="0.3">
      <c r="A56" s="62">
        <v>46</v>
      </c>
      <c r="B56" s="63" t="s">
        <v>4579</v>
      </c>
      <c r="C56" s="12" t="s">
        <v>54</v>
      </c>
      <c r="D56" s="12"/>
      <c r="E56" s="66"/>
      <c r="F56" s="4" t="s">
        <v>5151</v>
      </c>
      <c r="G56" s="4" t="s">
        <v>99</v>
      </c>
      <c r="H56" s="4" t="s">
        <v>5245</v>
      </c>
      <c r="I56" s="4">
        <v>1</v>
      </c>
      <c r="J56" s="4" t="s">
        <v>5246</v>
      </c>
      <c r="K56" s="4">
        <v>9000380</v>
      </c>
      <c r="L56" s="31"/>
      <c r="M56" s="3">
        <v>43633</v>
      </c>
      <c r="N56" s="4">
        <v>1</v>
      </c>
      <c r="O56" s="4" t="s">
        <v>5246</v>
      </c>
      <c r="P56" s="4">
        <v>9000380</v>
      </c>
      <c r="Q56" s="31"/>
      <c r="R56" s="4">
        <v>93319</v>
      </c>
      <c r="S56" s="3">
        <v>43633</v>
      </c>
      <c r="T56" s="4" t="s">
        <v>5264</v>
      </c>
    </row>
    <row r="57" spans="1:20" s="63" customFormat="1" ht="15.75" thickBot="1" x14ac:dyDescent="0.3">
      <c r="A57" s="62">
        <v>47</v>
      </c>
      <c r="B57" s="63" t="s">
        <v>4580</v>
      </c>
      <c r="C57" s="12" t="s">
        <v>54</v>
      </c>
      <c r="D57" s="12"/>
      <c r="E57" s="66"/>
      <c r="F57" s="4" t="s">
        <v>5152</v>
      </c>
      <c r="G57" s="4" t="s">
        <v>93</v>
      </c>
      <c r="H57" s="4" t="s">
        <v>5253</v>
      </c>
      <c r="I57" s="4">
        <v>1</v>
      </c>
      <c r="J57" s="4" t="s">
        <v>5246</v>
      </c>
      <c r="K57" s="4">
        <v>62962952.359999999</v>
      </c>
      <c r="L57" s="31"/>
      <c r="M57" s="3">
        <v>43634</v>
      </c>
      <c r="N57" s="4">
        <v>1</v>
      </c>
      <c r="O57" s="4" t="s">
        <v>5246</v>
      </c>
      <c r="P57" s="4">
        <v>62962952.359999999</v>
      </c>
      <c r="Q57" s="31"/>
      <c r="R57" s="4">
        <v>94019</v>
      </c>
      <c r="S57" s="3">
        <v>43634</v>
      </c>
      <c r="T57" s="4" t="s">
        <v>5266</v>
      </c>
    </row>
    <row r="58" spans="1:20" s="63" customFormat="1" ht="15.75" thickBot="1" x14ac:dyDescent="0.3">
      <c r="A58" s="62">
        <v>48</v>
      </c>
      <c r="B58" s="63" t="s">
        <v>4581</v>
      </c>
      <c r="C58" s="12" t="s">
        <v>54</v>
      </c>
      <c r="D58" s="12"/>
      <c r="E58" s="66"/>
      <c r="F58" s="4" t="s">
        <v>5153</v>
      </c>
      <c r="G58" s="4" t="s">
        <v>99</v>
      </c>
      <c r="H58" s="4" t="s">
        <v>5245</v>
      </c>
      <c r="I58" s="4">
        <v>1</v>
      </c>
      <c r="J58" s="4" t="s">
        <v>5246</v>
      </c>
      <c r="K58" s="4">
        <v>17142137.5</v>
      </c>
      <c r="L58" s="31"/>
      <c r="M58" s="3">
        <v>43637</v>
      </c>
      <c r="N58" s="4">
        <v>1</v>
      </c>
      <c r="O58" s="4" t="s">
        <v>5246</v>
      </c>
      <c r="P58" s="4">
        <v>17142137.5</v>
      </c>
      <c r="Q58" s="31"/>
      <c r="R58" s="4">
        <v>96819</v>
      </c>
      <c r="S58" s="3">
        <v>43637</v>
      </c>
      <c r="T58" s="4" t="s">
        <v>5264</v>
      </c>
    </row>
    <row r="59" spans="1:20" s="63" customFormat="1" ht="15.75" thickBot="1" x14ac:dyDescent="0.3">
      <c r="A59" s="62">
        <v>49</v>
      </c>
      <c r="B59" s="63" t="s">
        <v>4582</v>
      </c>
      <c r="C59" s="12" t="s">
        <v>54</v>
      </c>
      <c r="D59" s="12"/>
      <c r="E59" s="66"/>
      <c r="F59" s="4" t="s">
        <v>5154</v>
      </c>
      <c r="G59" s="4" t="s">
        <v>99</v>
      </c>
      <c r="H59" s="4" t="s">
        <v>5247</v>
      </c>
      <c r="I59" s="4">
        <v>1</v>
      </c>
      <c r="J59" s="4" t="s">
        <v>5246</v>
      </c>
      <c r="K59" s="4">
        <v>5676300</v>
      </c>
      <c r="L59" s="31"/>
      <c r="M59" s="3">
        <v>43643</v>
      </c>
      <c r="N59" s="4">
        <v>1</v>
      </c>
      <c r="O59" s="4" t="s">
        <v>5246</v>
      </c>
      <c r="P59" s="4">
        <v>5676300</v>
      </c>
      <c r="Q59" s="31"/>
      <c r="R59" s="4">
        <v>97319</v>
      </c>
      <c r="S59" s="3">
        <v>43643</v>
      </c>
      <c r="T59" s="4" t="s">
        <v>5264</v>
      </c>
    </row>
    <row r="60" spans="1:20" s="63" customFormat="1" ht="15.75" thickBot="1" x14ac:dyDescent="0.3">
      <c r="A60" s="62">
        <v>50</v>
      </c>
      <c r="B60" s="63" t="s">
        <v>4583</v>
      </c>
      <c r="C60" s="12" t="s">
        <v>54</v>
      </c>
      <c r="D60" s="12"/>
      <c r="E60" s="66"/>
      <c r="F60" s="4" t="s">
        <v>5155</v>
      </c>
      <c r="G60" s="4" t="s">
        <v>99</v>
      </c>
      <c r="H60" s="4" t="s">
        <v>5247</v>
      </c>
      <c r="I60" s="4">
        <v>1</v>
      </c>
      <c r="J60" s="4" t="s">
        <v>5246</v>
      </c>
      <c r="K60" s="4">
        <v>755182427</v>
      </c>
      <c r="L60" s="31"/>
      <c r="M60" s="3">
        <v>43643</v>
      </c>
      <c r="N60" s="4">
        <v>1</v>
      </c>
      <c r="O60" s="4" t="s">
        <v>5246</v>
      </c>
      <c r="P60" s="4">
        <v>755182427</v>
      </c>
      <c r="Q60" s="31"/>
      <c r="R60" s="4">
        <v>97417</v>
      </c>
      <c r="S60" s="3">
        <v>43643</v>
      </c>
      <c r="T60" s="4" t="s">
        <v>5267</v>
      </c>
    </row>
    <row r="61" spans="1:20" s="63" customFormat="1" ht="15.75" thickBot="1" x14ac:dyDescent="0.3">
      <c r="A61" s="62">
        <v>51</v>
      </c>
      <c r="B61" s="63" t="s">
        <v>4584</v>
      </c>
      <c r="C61" s="12" t="s">
        <v>54</v>
      </c>
      <c r="D61" s="12"/>
      <c r="E61" s="66"/>
      <c r="F61" s="4" t="s">
        <v>5156</v>
      </c>
      <c r="G61" s="4" t="s">
        <v>99</v>
      </c>
      <c r="H61" s="4" t="s">
        <v>5247</v>
      </c>
      <c r="I61" s="4">
        <v>1</v>
      </c>
      <c r="J61" s="4" t="s">
        <v>5246</v>
      </c>
      <c r="K61" s="4">
        <v>587934087.01999998</v>
      </c>
      <c r="L61" s="31"/>
      <c r="M61" s="3">
        <v>43643</v>
      </c>
      <c r="N61" s="4">
        <v>1</v>
      </c>
      <c r="O61" s="4" t="s">
        <v>5246</v>
      </c>
      <c r="P61" s="4">
        <v>587934087.01999998</v>
      </c>
      <c r="Q61" s="31"/>
      <c r="R61" s="4">
        <v>97519</v>
      </c>
      <c r="S61" s="3">
        <v>43643</v>
      </c>
      <c r="T61" s="4" t="s">
        <v>5263</v>
      </c>
    </row>
    <row r="62" spans="1:20" s="63" customFormat="1" ht="15.75" thickBot="1" x14ac:dyDescent="0.3">
      <c r="A62" s="62">
        <v>52</v>
      </c>
      <c r="B62" s="63" t="s">
        <v>4585</v>
      </c>
      <c r="C62" s="12" t="s">
        <v>54</v>
      </c>
      <c r="D62" s="12"/>
      <c r="E62" s="66"/>
      <c r="F62" s="4" t="s">
        <v>5157</v>
      </c>
      <c r="G62" s="4" t="s">
        <v>94</v>
      </c>
      <c r="H62" s="4" t="s">
        <v>5245</v>
      </c>
      <c r="I62" s="4">
        <v>1</v>
      </c>
      <c r="J62" s="4" t="s">
        <v>5246</v>
      </c>
      <c r="K62" s="4">
        <v>44934400</v>
      </c>
      <c r="L62" s="31"/>
      <c r="M62" s="3">
        <v>43643</v>
      </c>
      <c r="N62" s="4">
        <v>1</v>
      </c>
      <c r="O62" s="4" t="s">
        <v>5246</v>
      </c>
      <c r="P62" s="4">
        <v>44934400</v>
      </c>
      <c r="Q62" s="31"/>
      <c r="R62" s="4">
        <v>97619</v>
      </c>
      <c r="S62" s="3">
        <v>43643</v>
      </c>
      <c r="T62" s="4" t="s">
        <v>5262</v>
      </c>
    </row>
    <row r="63" spans="1:20" s="63" customFormat="1" ht="15.75" thickBot="1" x14ac:dyDescent="0.3">
      <c r="A63" s="62">
        <v>53</v>
      </c>
      <c r="B63" s="63" t="s">
        <v>4586</v>
      </c>
      <c r="C63" s="12" t="s">
        <v>54</v>
      </c>
      <c r="D63" s="12"/>
      <c r="E63" s="66"/>
      <c r="F63" s="4" t="s">
        <v>5158</v>
      </c>
      <c r="G63" s="4" t="s">
        <v>99</v>
      </c>
      <c r="H63" s="4" t="s">
        <v>5245</v>
      </c>
      <c r="I63" s="4">
        <v>1</v>
      </c>
      <c r="J63" s="4" t="s">
        <v>5246</v>
      </c>
      <c r="K63" s="4">
        <v>119999995</v>
      </c>
      <c r="L63" s="31"/>
      <c r="M63" s="3">
        <v>43643</v>
      </c>
      <c r="N63" s="4">
        <v>1</v>
      </c>
      <c r="O63" s="4" t="s">
        <v>5246</v>
      </c>
      <c r="P63" s="4">
        <v>119999995</v>
      </c>
      <c r="Q63" s="31"/>
      <c r="R63" s="4">
        <v>97719</v>
      </c>
      <c r="S63" s="3">
        <v>43643</v>
      </c>
      <c r="T63" s="4" t="s">
        <v>5267</v>
      </c>
    </row>
    <row r="64" spans="1:20" s="63" customFormat="1" ht="15.75" thickBot="1" x14ac:dyDescent="0.3">
      <c r="A64" s="62">
        <v>54</v>
      </c>
      <c r="B64" s="63" t="s">
        <v>4587</v>
      </c>
      <c r="C64" s="12" t="s">
        <v>54</v>
      </c>
      <c r="D64" s="12"/>
      <c r="E64" s="66"/>
      <c r="F64" s="4" t="s">
        <v>5159</v>
      </c>
      <c r="G64" s="4" t="s">
        <v>99</v>
      </c>
      <c r="H64" s="4" t="s">
        <v>5255</v>
      </c>
      <c r="I64" s="4">
        <v>1</v>
      </c>
      <c r="J64" s="4" t="s">
        <v>5246</v>
      </c>
      <c r="K64" s="4">
        <v>2760000</v>
      </c>
      <c r="L64" s="31"/>
      <c r="M64" s="3">
        <v>43655</v>
      </c>
      <c r="N64" s="4">
        <v>1</v>
      </c>
      <c r="O64" s="4" t="s">
        <v>5246</v>
      </c>
      <c r="P64" s="4">
        <v>2760000</v>
      </c>
      <c r="Q64" s="31"/>
      <c r="R64" s="4">
        <v>109219</v>
      </c>
      <c r="S64" s="3">
        <v>43655</v>
      </c>
      <c r="T64" s="4" t="s">
        <v>5264</v>
      </c>
    </row>
    <row r="65" spans="1:20" s="63" customFormat="1" ht="15.75" thickBot="1" x14ac:dyDescent="0.3">
      <c r="A65" s="62">
        <v>55</v>
      </c>
      <c r="B65" s="63" t="s">
        <v>4588</v>
      </c>
      <c r="C65" s="12" t="s">
        <v>54</v>
      </c>
      <c r="D65" s="12"/>
      <c r="E65" s="66"/>
      <c r="F65" s="4" t="s">
        <v>5160</v>
      </c>
      <c r="G65" s="4" t="s">
        <v>99</v>
      </c>
      <c r="H65" s="4" t="s">
        <v>5247</v>
      </c>
      <c r="I65" s="4">
        <v>1</v>
      </c>
      <c r="J65" s="4" t="s">
        <v>5246</v>
      </c>
      <c r="K65" s="4">
        <v>32576250</v>
      </c>
      <c r="L65" s="31"/>
      <c r="M65" s="3">
        <v>43647</v>
      </c>
      <c r="N65" s="4">
        <v>1</v>
      </c>
      <c r="O65" s="4" t="s">
        <v>5246</v>
      </c>
      <c r="P65" s="4">
        <v>32576250</v>
      </c>
      <c r="Q65" s="31"/>
      <c r="R65" s="4">
        <v>109819</v>
      </c>
      <c r="S65" s="3">
        <v>43647</v>
      </c>
      <c r="T65" s="4" t="s">
        <v>5263</v>
      </c>
    </row>
    <row r="66" spans="1:20" s="63" customFormat="1" ht="15.75" thickBot="1" x14ac:dyDescent="0.3">
      <c r="A66" s="62">
        <v>56</v>
      </c>
      <c r="B66" s="63" t="s">
        <v>4589</v>
      </c>
      <c r="C66" s="12" t="s">
        <v>54</v>
      </c>
      <c r="D66" s="12"/>
      <c r="E66" s="66"/>
      <c r="F66" s="4" t="s">
        <v>5161</v>
      </c>
      <c r="G66" s="4" t="s">
        <v>94</v>
      </c>
      <c r="H66" s="4" t="s">
        <v>5249</v>
      </c>
      <c r="I66" s="4">
        <v>1</v>
      </c>
      <c r="J66" s="4" t="s">
        <v>5246</v>
      </c>
      <c r="K66" s="4">
        <v>5200000</v>
      </c>
      <c r="L66" s="31"/>
      <c r="M66" s="3">
        <v>43658</v>
      </c>
      <c r="N66" s="4">
        <v>1</v>
      </c>
      <c r="O66" s="4" t="s">
        <v>5246</v>
      </c>
      <c r="P66" s="4">
        <v>5200000</v>
      </c>
      <c r="Q66" s="31"/>
      <c r="R66" s="4">
        <v>110719</v>
      </c>
      <c r="S66" s="3">
        <v>43658</v>
      </c>
      <c r="T66" s="4" t="s">
        <v>5262</v>
      </c>
    </row>
    <row r="67" spans="1:20" s="63" customFormat="1" ht="15.75" thickBot="1" x14ac:dyDescent="0.3">
      <c r="A67" s="62">
        <v>57</v>
      </c>
      <c r="B67" s="63" t="s">
        <v>4590</v>
      </c>
      <c r="C67" s="12" t="s">
        <v>54</v>
      </c>
      <c r="D67" s="12"/>
      <c r="E67" s="66"/>
      <c r="F67" s="4" t="s">
        <v>5162</v>
      </c>
      <c r="G67" s="4" t="s">
        <v>99</v>
      </c>
      <c r="H67" s="4" t="s">
        <v>5253</v>
      </c>
      <c r="I67" s="4">
        <v>1</v>
      </c>
      <c r="J67" s="4" t="s">
        <v>5246</v>
      </c>
      <c r="K67" s="4">
        <v>150000000</v>
      </c>
      <c r="L67" s="31"/>
      <c r="M67" s="3">
        <v>43655</v>
      </c>
      <c r="N67" s="4">
        <v>1</v>
      </c>
      <c r="O67" s="4" t="s">
        <v>5246</v>
      </c>
      <c r="P67" s="4">
        <v>150000000</v>
      </c>
      <c r="Q67" s="31"/>
      <c r="R67" s="4">
        <v>111219</v>
      </c>
      <c r="S67" s="3">
        <v>43655</v>
      </c>
      <c r="T67" s="4" t="s">
        <v>5267</v>
      </c>
    </row>
    <row r="68" spans="1:20" s="63" customFormat="1" ht="15.75" thickBot="1" x14ac:dyDescent="0.3">
      <c r="A68" s="62">
        <v>58</v>
      </c>
      <c r="B68" s="63" t="s">
        <v>4591</v>
      </c>
      <c r="C68" s="12" t="s">
        <v>54</v>
      </c>
      <c r="D68" s="12"/>
      <c r="E68" s="66"/>
      <c r="F68" s="4" t="s">
        <v>5162</v>
      </c>
      <c r="G68" s="4" t="s">
        <v>99</v>
      </c>
      <c r="H68" s="4" t="s">
        <v>5253</v>
      </c>
      <c r="I68" s="4">
        <v>1</v>
      </c>
      <c r="J68" s="4" t="s">
        <v>5246</v>
      </c>
      <c r="K68" s="4">
        <v>30000000</v>
      </c>
      <c r="L68" s="31"/>
      <c r="M68" s="3">
        <v>43655</v>
      </c>
      <c r="N68" s="4">
        <v>1</v>
      </c>
      <c r="O68" s="4" t="s">
        <v>5246</v>
      </c>
      <c r="P68" s="4">
        <v>30000000</v>
      </c>
      <c r="Q68" s="31"/>
      <c r="R68" s="4">
        <v>111319</v>
      </c>
      <c r="S68" s="3">
        <v>43655</v>
      </c>
      <c r="T68" s="4" t="s">
        <v>5267</v>
      </c>
    </row>
    <row r="69" spans="1:20" s="63" customFormat="1" ht="15.75" thickBot="1" x14ac:dyDescent="0.3">
      <c r="A69" s="62">
        <v>59</v>
      </c>
      <c r="B69" s="63" t="s">
        <v>4592</v>
      </c>
      <c r="C69" s="12" t="s">
        <v>54</v>
      </c>
      <c r="D69" s="12"/>
      <c r="E69" s="66"/>
      <c r="F69" s="4" t="s">
        <v>5163</v>
      </c>
      <c r="G69" s="4" t="s">
        <v>94</v>
      </c>
      <c r="H69" s="4" t="s">
        <v>5245</v>
      </c>
      <c r="I69" s="4">
        <v>1</v>
      </c>
      <c r="J69" s="4" t="s">
        <v>5246</v>
      </c>
      <c r="K69" s="4">
        <v>5400000</v>
      </c>
      <c r="L69" s="31"/>
      <c r="M69" s="3">
        <v>43663</v>
      </c>
      <c r="N69" s="4">
        <v>1</v>
      </c>
      <c r="O69" s="4" t="s">
        <v>5246</v>
      </c>
      <c r="P69" s="4">
        <v>5400000</v>
      </c>
      <c r="Q69" s="31"/>
      <c r="R69" s="4">
        <v>111719</v>
      </c>
      <c r="S69" s="3">
        <v>43663</v>
      </c>
      <c r="T69" s="4" t="s">
        <v>5262</v>
      </c>
    </row>
    <row r="70" spans="1:20" s="63" customFormat="1" ht="15.75" thickBot="1" x14ac:dyDescent="0.3">
      <c r="A70" s="62">
        <v>60</v>
      </c>
      <c r="B70" s="63" t="s">
        <v>4593</v>
      </c>
      <c r="C70" s="12" t="s">
        <v>54</v>
      </c>
      <c r="D70" s="12"/>
      <c r="E70" s="66"/>
      <c r="F70" s="4" t="s">
        <v>5164</v>
      </c>
      <c r="G70" s="4" t="s">
        <v>94</v>
      </c>
      <c r="H70" s="4" t="s">
        <v>5249</v>
      </c>
      <c r="I70" s="4">
        <v>1</v>
      </c>
      <c r="J70" s="4" t="s">
        <v>5246</v>
      </c>
      <c r="K70" s="4">
        <v>12500000</v>
      </c>
      <c r="L70" s="31"/>
      <c r="M70" s="3">
        <v>43664</v>
      </c>
      <c r="N70" s="4">
        <v>1</v>
      </c>
      <c r="O70" s="4" t="s">
        <v>5246</v>
      </c>
      <c r="P70" s="4">
        <v>12500000</v>
      </c>
      <c r="Q70" s="31"/>
      <c r="R70" s="4">
        <v>112119</v>
      </c>
      <c r="S70" s="3">
        <v>43664</v>
      </c>
      <c r="T70" s="4" t="s">
        <v>5262</v>
      </c>
    </row>
    <row r="71" spans="1:20" s="63" customFormat="1" ht="15.75" thickBot="1" x14ac:dyDescent="0.3">
      <c r="A71" s="62">
        <v>61</v>
      </c>
      <c r="B71" s="63" t="s">
        <v>4594</v>
      </c>
      <c r="C71" s="12" t="s">
        <v>54</v>
      </c>
      <c r="D71" s="12"/>
      <c r="E71" s="66"/>
      <c r="F71" s="4" t="s">
        <v>5165</v>
      </c>
      <c r="G71" s="4" t="s">
        <v>94</v>
      </c>
      <c r="H71" s="4" t="s">
        <v>5249</v>
      </c>
      <c r="I71" s="4">
        <v>1</v>
      </c>
      <c r="J71" s="4" t="s">
        <v>5246</v>
      </c>
      <c r="K71" s="4">
        <v>12500000</v>
      </c>
      <c r="L71" s="31"/>
      <c r="M71" s="3">
        <v>43664</v>
      </c>
      <c r="N71" s="4">
        <v>1</v>
      </c>
      <c r="O71" s="4" t="s">
        <v>5246</v>
      </c>
      <c r="P71" s="4">
        <v>12500000</v>
      </c>
      <c r="Q71" s="31"/>
      <c r="R71" s="4">
        <v>112219</v>
      </c>
      <c r="S71" s="3">
        <v>43664</v>
      </c>
      <c r="T71" s="4" t="s">
        <v>5262</v>
      </c>
    </row>
    <row r="72" spans="1:20" s="63" customFormat="1" ht="15.75" thickBot="1" x14ac:dyDescent="0.3">
      <c r="A72" s="62">
        <v>62</v>
      </c>
      <c r="B72" s="63" t="s">
        <v>4595</v>
      </c>
      <c r="C72" s="12" t="s">
        <v>54</v>
      </c>
      <c r="D72" s="12"/>
      <c r="E72" s="66"/>
      <c r="F72" s="4" t="s">
        <v>5166</v>
      </c>
      <c r="G72" s="4" t="s">
        <v>99</v>
      </c>
      <c r="H72" s="4" t="s">
        <v>5245</v>
      </c>
      <c r="I72" s="4">
        <v>1</v>
      </c>
      <c r="J72" s="4" t="s">
        <v>5246</v>
      </c>
      <c r="K72" s="4">
        <v>1190000</v>
      </c>
      <c r="L72" s="31"/>
      <c r="M72" s="3">
        <v>43668</v>
      </c>
      <c r="N72" s="4">
        <v>1</v>
      </c>
      <c r="O72" s="4" t="s">
        <v>5246</v>
      </c>
      <c r="P72" s="4">
        <v>1190000</v>
      </c>
      <c r="Q72" s="31"/>
      <c r="R72" s="4">
        <v>113919</v>
      </c>
      <c r="S72" s="3">
        <v>43668</v>
      </c>
      <c r="T72" s="4" t="s">
        <v>5264</v>
      </c>
    </row>
    <row r="73" spans="1:20" s="63" customFormat="1" ht="15.75" thickBot="1" x14ac:dyDescent="0.3">
      <c r="A73" s="62">
        <v>63</v>
      </c>
      <c r="B73" s="63" t="s">
        <v>4596</v>
      </c>
      <c r="C73" s="12" t="s">
        <v>54</v>
      </c>
      <c r="D73" s="12"/>
      <c r="E73" s="66"/>
      <c r="F73" s="4" t="s">
        <v>5167</v>
      </c>
      <c r="G73" s="4" t="s">
        <v>94</v>
      </c>
      <c r="H73" s="4" t="s">
        <v>5249</v>
      </c>
      <c r="I73" s="4">
        <v>1</v>
      </c>
      <c r="J73" s="4" t="s">
        <v>5246</v>
      </c>
      <c r="K73" s="4">
        <v>871794020</v>
      </c>
      <c r="L73" s="31"/>
      <c r="M73" s="3">
        <v>43671</v>
      </c>
      <c r="N73" s="4">
        <v>1</v>
      </c>
      <c r="O73" s="4" t="s">
        <v>5246</v>
      </c>
      <c r="P73" s="4">
        <v>871794020</v>
      </c>
      <c r="Q73" s="31"/>
      <c r="R73" s="4">
        <v>114719</v>
      </c>
      <c r="S73" s="3">
        <v>43671</v>
      </c>
      <c r="T73" s="4" t="s">
        <v>5262</v>
      </c>
    </row>
    <row r="74" spans="1:20" s="63" customFormat="1" ht="15.75" thickBot="1" x14ac:dyDescent="0.3">
      <c r="A74" s="62">
        <v>64</v>
      </c>
      <c r="B74" s="63" t="s">
        <v>4597</v>
      </c>
      <c r="C74" s="12" t="s">
        <v>54</v>
      </c>
      <c r="D74" s="12"/>
      <c r="E74" s="66"/>
      <c r="F74" s="4" t="s">
        <v>5168</v>
      </c>
      <c r="G74" s="4" t="s">
        <v>99</v>
      </c>
      <c r="H74" s="4" t="s">
        <v>5245</v>
      </c>
      <c r="I74" s="4">
        <v>1</v>
      </c>
      <c r="J74" s="4" t="s">
        <v>5246</v>
      </c>
      <c r="K74" s="4">
        <v>23800000</v>
      </c>
      <c r="L74" s="31"/>
      <c r="M74" s="3">
        <v>43670</v>
      </c>
      <c r="N74" s="4">
        <v>1</v>
      </c>
      <c r="O74" s="4" t="s">
        <v>5246</v>
      </c>
      <c r="P74" s="4">
        <v>23800000</v>
      </c>
      <c r="Q74" s="31"/>
      <c r="R74" s="4">
        <v>114819</v>
      </c>
      <c r="S74" s="3">
        <v>43670</v>
      </c>
      <c r="T74" s="4" t="s">
        <v>5264</v>
      </c>
    </row>
    <row r="75" spans="1:20" s="63" customFormat="1" ht="15.75" thickBot="1" x14ac:dyDescent="0.3">
      <c r="A75" s="62">
        <v>65</v>
      </c>
      <c r="B75" s="63" t="s">
        <v>5050</v>
      </c>
      <c r="C75" s="12" t="s">
        <v>54</v>
      </c>
      <c r="D75" s="12"/>
      <c r="E75" s="66"/>
      <c r="F75" s="4" t="s">
        <v>5169</v>
      </c>
      <c r="G75" s="4" t="s">
        <v>99</v>
      </c>
      <c r="H75" s="4" t="s">
        <v>5245</v>
      </c>
      <c r="I75" s="4">
        <v>1</v>
      </c>
      <c r="J75" s="4" t="s">
        <v>5246</v>
      </c>
      <c r="K75" s="4">
        <v>62822552</v>
      </c>
      <c r="L75" s="31"/>
      <c r="M75" s="3">
        <v>43685</v>
      </c>
      <c r="N75" s="4">
        <v>1</v>
      </c>
      <c r="O75" s="4" t="s">
        <v>5246</v>
      </c>
      <c r="P75" s="4">
        <v>62822552</v>
      </c>
      <c r="Q75" s="31"/>
      <c r="R75" s="4">
        <v>127719</v>
      </c>
      <c r="S75" s="3">
        <v>43685</v>
      </c>
      <c r="T75" s="4" t="s">
        <v>5267</v>
      </c>
    </row>
    <row r="76" spans="1:20" s="63" customFormat="1" ht="15.75" thickBot="1" x14ac:dyDescent="0.3">
      <c r="A76" s="62">
        <v>66</v>
      </c>
      <c r="B76" s="63" t="s">
        <v>4598</v>
      </c>
      <c r="C76" s="12" t="s">
        <v>54</v>
      </c>
      <c r="D76" s="12"/>
      <c r="E76" s="66"/>
      <c r="F76" s="4" t="s">
        <v>5170</v>
      </c>
      <c r="G76" s="4" t="s">
        <v>99</v>
      </c>
      <c r="H76" s="4" t="s">
        <v>5245</v>
      </c>
      <c r="I76" s="4">
        <v>1</v>
      </c>
      <c r="J76" s="4" t="s">
        <v>5246</v>
      </c>
      <c r="K76" s="4">
        <v>2070600</v>
      </c>
      <c r="L76" s="31"/>
      <c r="M76" s="3">
        <v>43686</v>
      </c>
      <c r="N76" s="4">
        <v>1</v>
      </c>
      <c r="O76" s="4" t="s">
        <v>5246</v>
      </c>
      <c r="P76" s="4">
        <v>2070600</v>
      </c>
      <c r="Q76" s="31"/>
      <c r="R76" s="4">
        <v>128519</v>
      </c>
      <c r="S76" s="3">
        <v>43686</v>
      </c>
      <c r="T76" s="4" t="s">
        <v>5264</v>
      </c>
    </row>
    <row r="77" spans="1:20" s="63" customFormat="1" ht="15.75" thickBot="1" x14ac:dyDescent="0.3">
      <c r="A77" s="62">
        <v>67</v>
      </c>
      <c r="B77" s="63" t="s">
        <v>5051</v>
      </c>
      <c r="C77" s="12" t="s">
        <v>54</v>
      </c>
      <c r="D77" s="12"/>
      <c r="E77" s="66"/>
      <c r="F77" s="4" t="s">
        <v>5171</v>
      </c>
      <c r="G77" s="4" t="s">
        <v>99</v>
      </c>
      <c r="H77" s="4" t="s">
        <v>5245</v>
      </c>
      <c r="I77" s="4">
        <v>1</v>
      </c>
      <c r="J77" s="4" t="s">
        <v>5246</v>
      </c>
      <c r="K77" s="4">
        <v>121884084</v>
      </c>
      <c r="L77" s="31"/>
      <c r="M77" s="3">
        <v>43683</v>
      </c>
      <c r="N77" s="4">
        <v>1</v>
      </c>
      <c r="O77" s="4" t="s">
        <v>5246</v>
      </c>
      <c r="P77" s="4">
        <v>121884084</v>
      </c>
      <c r="Q77" s="31"/>
      <c r="R77" s="4">
        <v>129019</v>
      </c>
      <c r="S77" s="3">
        <v>43683</v>
      </c>
      <c r="T77" s="4" t="s">
        <v>5263</v>
      </c>
    </row>
    <row r="78" spans="1:20" s="63" customFormat="1" ht="15.75" thickBot="1" x14ac:dyDescent="0.3">
      <c r="A78" s="62">
        <v>68</v>
      </c>
      <c r="B78" s="63" t="s">
        <v>4599</v>
      </c>
      <c r="C78" s="12" t="s">
        <v>54</v>
      </c>
      <c r="D78" s="12"/>
      <c r="E78" s="66"/>
      <c r="F78" s="4" t="s">
        <v>5172</v>
      </c>
      <c r="G78" s="4" t="s">
        <v>99</v>
      </c>
      <c r="H78" s="4" t="s">
        <v>5247</v>
      </c>
      <c r="I78" s="4">
        <v>1</v>
      </c>
      <c r="J78" s="4" t="s">
        <v>5246</v>
      </c>
      <c r="K78" s="4">
        <v>55440000</v>
      </c>
      <c r="L78" s="31"/>
      <c r="M78" s="3">
        <v>43691</v>
      </c>
      <c r="N78" s="4">
        <v>1</v>
      </c>
      <c r="O78" s="4" t="s">
        <v>5246</v>
      </c>
      <c r="P78" s="4">
        <v>55440000</v>
      </c>
      <c r="Q78" s="31"/>
      <c r="R78" s="4">
        <v>132619</v>
      </c>
      <c r="S78" s="3">
        <v>43691</v>
      </c>
      <c r="T78" s="4" t="s">
        <v>5267</v>
      </c>
    </row>
    <row r="79" spans="1:20" s="63" customFormat="1" ht="15.75" thickBot="1" x14ac:dyDescent="0.3">
      <c r="A79" s="62">
        <v>69</v>
      </c>
      <c r="B79" s="63" t="s">
        <v>4600</v>
      </c>
      <c r="C79" s="12" t="s">
        <v>54</v>
      </c>
      <c r="D79" s="12"/>
      <c r="E79" s="66"/>
      <c r="F79" s="4" t="s">
        <v>5173</v>
      </c>
      <c r="G79" s="4" t="s">
        <v>96</v>
      </c>
      <c r="H79" s="4" t="s">
        <v>5256</v>
      </c>
      <c r="I79" s="4">
        <v>1</v>
      </c>
      <c r="J79" s="4" t="s">
        <v>5246</v>
      </c>
      <c r="K79" s="4">
        <v>45509089</v>
      </c>
      <c r="L79" s="31"/>
      <c r="M79" s="3">
        <v>43698</v>
      </c>
      <c r="N79" s="4">
        <v>1</v>
      </c>
      <c r="O79" s="4" t="s">
        <v>5246</v>
      </c>
      <c r="P79" s="4">
        <v>45509089</v>
      </c>
      <c r="Q79" s="31"/>
      <c r="R79" s="4">
        <v>134619</v>
      </c>
      <c r="S79" s="3">
        <v>43698</v>
      </c>
      <c r="T79" s="4" t="s">
        <v>5265</v>
      </c>
    </row>
    <row r="80" spans="1:20" s="63" customFormat="1" ht="15.75" thickBot="1" x14ac:dyDescent="0.3">
      <c r="A80" s="62">
        <v>70</v>
      </c>
      <c r="B80" s="63" t="s">
        <v>4601</v>
      </c>
      <c r="C80" s="12" t="s">
        <v>54</v>
      </c>
      <c r="D80" s="12"/>
      <c r="E80" s="66"/>
      <c r="F80" s="4" t="s">
        <v>5173</v>
      </c>
      <c r="G80" s="4" t="s">
        <v>96</v>
      </c>
      <c r="H80" s="4" t="s">
        <v>5256</v>
      </c>
      <c r="I80" s="4">
        <v>1</v>
      </c>
      <c r="J80" s="4" t="s">
        <v>5246</v>
      </c>
      <c r="K80" s="4">
        <v>121216987</v>
      </c>
      <c r="L80" s="31"/>
      <c r="M80" s="3">
        <v>43700</v>
      </c>
      <c r="N80" s="4">
        <v>1</v>
      </c>
      <c r="O80" s="4" t="s">
        <v>5246</v>
      </c>
      <c r="P80" s="4">
        <v>121216987</v>
      </c>
      <c r="Q80" s="31"/>
      <c r="R80" s="4">
        <v>135019</v>
      </c>
      <c r="S80" s="3">
        <v>43700</v>
      </c>
      <c r="T80" s="4" t="s">
        <v>5265</v>
      </c>
    </row>
    <row r="81" spans="1:20" s="63" customFormat="1" ht="15.75" thickBot="1" x14ac:dyDescent="0.3">
      <c r="A81" s="62">
        <v>71</v>
      </c>
      <c r="B81" s="63" t="s">
        <v>4602</v>
      </c>
      <c r="C81" s="12" t="s">
        <v>54</v>
      </c>
      <c r="D81" s="12"/>
      <c r="E81" s="66"/>
      <c r="F81" s="4" t="s">
        <v>5173</v>
      </c>
      <c r="G81" s="4" t="s">
        <v>99</v>
      </c>
      <c r="H81" s="4" t="s">
        <v>5256</v>
      </c>
      <c r="I81" s="4">
        <v>1</v>
      </c>
      <c r="J81" s="4" t="s">
        <v>5246</v>
      </c>
      <c r="K81" s="4">
        <v>80028783</v>
      </c>
      <c r="L81" s="31"/>
      <c r="M81" s="3">
        <v>43700</v>
      </c>
      <c r="N81" s="4">
        <v>1</v>
      </c>
      <c r="O81" s="4" t="s">
        <v>5246</v>
      </c>
      <c r="P81" s="4">
        <v>80028783</v>
      </c>
      <c r="Q81" s="31"/>
      <c r="R81" s="4">
        <v>135219</v>
      </c>
      <c r="S81" s="3">
        <v>43700</v>
      </c>
      <c r="T81" s="4" t="s">
        <v>5263</v>
      </c>
    </row>
    <row r="82" spans="1:20" s="63" customFormat="1" ht="15.75" thickBot="1" x14ac:dyDescent="0.3">
      <c r="A82" s="62">
        <v>72</v>
      </c>
      <c r="B82" s="63" t="s">
        <v>4603</v>
      </c>
      <c r="C82" s="12" t="s">
        <v>54</v>
      </c>
      <c r="D82" s="12"/>
      <c r="E82" s="66"/>
      <c r="F82" s="4" t="s">
        <v>5174</v>
      </c>
      <c r="G82" s="4" t="s">
        <v>94</v>
      </c>
      <c r="H82" s="4" t="s">
        <v>5247</v>
      </c>
      <c r="I82" s="4">
        <v>1</v>
      </c>
      <c r="J82" s="4" t="s">
        <v>5246</v>
      </c>
      <c r="K82" s="4">
        <v>51750000</v>
      </c>
      <c r="L82" s="31"/>
      <c r="M82" s="3">
        <v>43705</v>
      </c>
      <c r="N82" s="4">
        <v>1</v>
      </c>
      <c r="O82" s="4" t="s">
        <v>5246</v>
      </c>
      <c r="P82" s="4">
        <v>51750000</v>
      </c>
      <c r="Q82" s="31"/>
      <c r="R82" s="4">
        <v>138919</v>
      </c>
      <c r="S82" s="3">
        <v>43705</v>
      </c>
      <c r="T82" s="4" t="s">
        <v>5262</v>
      </c>
    </row>
    <row r="83" spans="1:20" s="63" customFormat="1" ht="15.75" thickBot="1" x14ac:dyDescent="0.3">
      <c r="A83" s="62">
        <v>73</v>
      </c>
      <c r="B83" s="63" t="s">
        <v>4604</v>
      </c>
      <c r="C83" s="12" t="s">
        <v>54</v>
      </c>
      <c r="D83" s="12"/>
      <c r="E83" s="66"/>
      <c r="F83" s="4" t="s">
        <v>5175</v>
      </c>
      <c r="G83" s="4" t="s">
        <v>94</v>
      </c>
      <c r="H83" s="4" t="s">
        <v>5249</v>
      </c>
      <c r="I83" s="4">
        <v>1</v>
      </c>
      <c r="J83" s="4" t="s">
        <v>5246</v>
      </c>
      <c r="K83" s="4">
        <v>8100000</v>
      </c>
      <c r="L83" s="31"/>
      <c r="M83" s="3">
        <v>43705</v>
      </c>
      <c r="N83" s="4">
        <v>1</v>
      </c>
      <c r="O83" s="4" t="s">
        <v>5246</v>
      </c>
      <c r="P83" s="4">
        <v>8100000</v>
      </c>
      <c r="Q83" s="31"/>
      <c r="R83" s="4">
        <v>139019</v>
      </c>
      <c r="S83" s="3">
        <v>43705</v>
      </c>
      <c r="T83" s="4" t="s">
        <v>5262</v>
      </c>
    </row>
    <row r="84" spans="1:20" s="63" customFormat="1" ht="15.75" thickBot="1" x14ac:dyDescent="0.3">
      <c r="A84" s="62">
        <v>74</v>
      </c>
      <c r="B84" s="63" t="s">
        <v>4605</v>
      </c>
      <c r="C84" s="12" t="s">
        <v>54</v>
      </c>
      <c r="D84" s="12"/>
      <c r="E84" s="66"/>
      <c r="F84" s="4" t="s">
        <v>5176</v>
      </c>
      <c r="G84" s="4" t="s">
        <v>99</v>
      </c>
      <c r="H84" s="4" t="s">
        <v>5247</v>
      </c>
      <c r="I84" s="4">
        <v>1</v>
      </c>
      <c r="J84" s="4" t="s">
        <v>5246</v>
      </c>
      <c r="K84" s="4">
        <v>22379024</v>
      </c>
      <c r="L84" s="31"/>
      <c r="M84" s="3">
        <v>43706</v>
      </c>
      <c r="N84" s="4">
        <v>1</v>
      </c>
      <c r="O84" s="4" t="s">
        <v>5246</v>
      </c>
      <c r="P84" s="4">
        <v>22379024</v>
      </c>
      <c r="Q84" s="31"/>
      <c r="R84" s="4">
        <v>139119</v>
      </c>
      <c r="S84" s="3">
        <v>43706</v>
      </c>
      <c r="T84" s="4" t="s">
        <v>5264</v>
      </c>
    </row>
    <row r="85" spans="1:20" s="63" customFormat="1" ht="15.75" thickBot="1" x14ac:dyDescent="0.3">
      <c r="A85" s="62">
        <v>75</v>
      </c>
      <c r="B85" s="63" t="s">
        <v>4606</v>
      </c>
      <c r="C85" s="12" t="s">
        <v>54</v>
      </c>
      <c r="D85" s="12"/>
      <c r="E85" s="66"/>
      <c r="F85" s="4" t="s">
        <v>5177</v>
      </c>
      <c r="G85" s="4" t="s">
        <v>94</v>
      </c>
      <c r="H85" s="4" t="s">
        <v>5247</v>
      </c>
      <c r="I85" s="4">
        <v>1</v>
      </c>
      <c r="J85" s="4" t="s">
        <v>5246</v>
      </c>
      <c r="K85" s="4">
        <v>204977500</v>
      </c>
      <c r="L85" s="31"/>
      <c r="M85" s="3">
        <v>43707</v>
      </c>
      <c r="N85" s="4">
        <v>1</v>
      </c>
      <c r="O85" s="4" t="s">
        <v>5246</v>
      </c>
      <c r="P85" s="4">
        <v>204977500</v>
      </c>
      <c r="Q85" s="31"/>
      <c r="R85" s="4">
        <v>139219</v>
      </c>
      <c r="S85" s="3">
        <v>43707</v>
      </c>
      <c r="T85" s="4" t="s">
        <v>5262</v>
      </c>
    </row>
    <row r="86" spans="1:20" s="63" customFormat="1" ht="15.75" thickBot="1" x14ac:dyDescent="0.3">
      <c r="A86" s="62">
        <v>76</v>
      </c>
      <c r="B86" s="63" t="s">
        <v>4607</v>
      </c>
      <c r="C86" s="12" t="s">
        <v>54</v>
      </c>
      <c r="D86" s="12"/>
      <c r="E86" s="66"/>
      <c r="F86" s="4" t="s">
        <v>5178</v>
      </c>
      <c r="G86" s="4" t="s">
        <v>99</v>
      </c>
      <c r="H86" s="4" t="s">
        <v>5256</v>
      </c>
      <c r="I86" s="4">
        <v>1</v>
      </c>
      <c r="J86" s="4" t="s">
        <v>5246</v>
      </c>
      <c r="K86" s="4">
        <v>17753081.399999999</v>
      </c>
      <c r="L86" s="31"/>
      <c r="M86" s="3">
        <v>43707</v>
      </c>
      <c r="N86" s="4">
        <v>1</v>
      </c>
      <c r="O86" s="4" t="s">
        <v>5246</v>
      </c>
      <c r="P86" s="4">
        <v>17753081.399999999</v>
      </c>
      <c r="Q86" s="31"/>
      <c r="R86" s="4">
        <v>141319</v>
      </c>
      <c r="S86" s="3">
        <v>43707</v>
      </c>
      <c r="T86" s="4" t="s">
        <v>5267</v>
      </c>
    </row>
    <row r="87" spans="1:20" s="63" customFormat="1" ht="15.75" thickBot="1" x14ac:dyDescent="0.3">
      <c r="A87" s="62">
        <v>77</v>
      </c>
      <c r="B87" s="63" t="s">
        <v>4608</v>
      </c>
      <c r="C87" s="12" t="s">
        <v>54</v>
      </c>
      <c r="D87" s="12"/>
      <c r="E87" s="66"/>
      <c r="F87" s="4" t="s">
        <v>5179</v>
      </c>
      <c r="G87" s="4" t="s">
        <v>94</v>
      </c>
      <c r="H87" s="4" t="s">
        <v>5245</v>
      </c>
      <c r="I87" s="4">
        <v>1</v>
      </c>
      <c r="J87" s="4" t="s">
        <v>5246</v>
      </c>
      <c r="K87" s="4">
        <v>29750000</v>
      </c>
      <c r="L87" s="31"/>
      <c r="M87" s="3">
        <v>43714</v>
      </c>
      <c r="N87" s="4">
        <v>1</v>
      </c>
      <c r="O87" s="4" t="s">
        <v>5246</v>
      </c>
      <c r="P87" s="4">
        <v>29750000</v>
      </c>
      <c r="Q87" s="31"/>
      <c r="R87" s="4">
        <v>145719</v>
      </c>
      <c r="S87" s="3">
        <v>43714</v>
      </c>
      <c r="T87" s="4" t="s">
        <v>5262</v>
      </c>
    </row>
    <row r="88" spans="1:20" s="63" customFormat="1" ht="15.75" thickBot="1" x14ac:dyDescent="0.3">
      <c r="A88" s="62">
        <v>78</v>
      </c>
      <c r="B88" s="63" t="s">
        <v>4609</v>
      </c>
      <c r="C88" s="12" t="s">
        <v>54</v>
      </c>
      <c r="D88" s="12"/>
      <c r="E88" s="66"/>
      <c r="F88" s="4" t="s">
        <v>5142</v>
      </c>
      <c r="G88" s="4" t="s">
        <v>99</v>
      </c>
      <c r="H88" s="4" t="s">
        <v>5257</v>
      </c>
      <c r="I88" s="4">
        <v>1</v>
      </c>
      <c r="J88" s="4" t="s">
        <v>5246</v>
      </c>
      <c r="K88" s="4">
        <v>240000000</v>
      </c>
      <c r="L88" s="31"/>
      <c r="M88" s="3">
        <v>43718</v>
      </c>
      <c r="N88" s="4">
        <v>1</v>
      </c>
      <c r="O88" s="4" t="s">
        <v>5246</v>
      </c>
      <c r="P88" s="4">
        <v>240000000</v>
      </c>
      <c r="Q88" s="31"/>
      <c r="R88" s="4">
        <v>148819</v>
      </c>
      <c r="S88" s="3">
        <v>43718</v>
      </c>
      <c r="T88" s="4" t="s">
        <v>5267</v>
      </c>
    </row>
    <row r="89" spans="1:20" s="63" customFormat="1" ht="15.75" thickBot="1" x14ac:dyDescent="0.3">
      <c r="A89" s="62">
        <v>79</v>
      </c>
      <c r="B89" s="63" t="s">
        <v>4610</v>
      </c>
      <c r="C89" s="12" t="s">
        <v>54</v>
      </c>
      <c r="D89" s="12"/>
      <c r="E89" s="66"/>
      <c r="F89" s="4" t="s">
        <v>5180</v>
      </c>
      <c r="G89" s="4" t="s">
        <v>94</v>
      </c>
      <c r="H89" s="4" t="s">
        <v>5258</v>
      </c>
      <c r="I89" s="4">
        <v>1</v>
      </c>
      <c r="J89" s="4" t="s">
        <v>5246</v>
      </c>
      <c r="K89" s="4">
        <v>213528728</v>
      </c>
      <c r="L89" s="31"/>
      <c r="M89" s="3">
        <v>43721</v>
      </c>
      <c r="N89" s="4">
        <v>1</v>
      </c>
      <c r="O89" s="4" t="s">
        <v>5246</v>
      </c>
      <c r="P89" s="4">
        <v>213528728</v>
      </c>
      <c r="Q89" s="31"/>
      <c r="R89" s="4">
        <v>150419</v>
      </c>
      <c r="S89" s="3">
        <v>43721</v>
      </c>
      <c r="T89" s="4" t="s">
        <v>5262</v>
      </c>
    </row>
    <row r="90" spans="1:20" s="63" customFormat="1" ht="15.75" thickBot="1" x14ac:dyDescent="0.3">
      <c r="A90" s="62">
        <v>80</v>
      </c>
      <c r="B90" s="63" t="s">
        <v>5052</v>
      </c>
      <c r="C90" s="12" t="s">
        <v>54</v>
      </c>
      <c r="D90" s="12"/>
      <c r="E90" s="66"/>
      <c r="F90" s="4" t="s">
        <v>5181</v>
      </c>
      <c r="G90" s="4" t="s">
        <v>94</v>
      </c>
      <c r="H90" s="4" t="s">
        <v>5245</v>
      </c>
      <c r="I90" s="4">
        <v>1</v>
      </c>
      <c r="J90" s="4" t="s">
        <v>5246</v>
      </c>
      <c r="K90" s="4">
        <v>11400000</v>
      </c>
      <c r="L90" s="31"/>
      <c r="M90" s="3">
        <v>43724</v>
      </c>
      <c r="N90" s="4">
        <v>1</v>
      </c>
      <c r="O90" s="4" t="s">
        <v>5246</v>
      </c>
      <c r="P90" s="4">
        <v>11400000</v>
      </c>
      <c r="Q90" s="31"/>
      <c r="R90" s="4">
        <v>150719</v>
      </c>
      <c r="S90" s="3">
        <v>43724</v>
      </c>
      <c r="T90" s="4" t="s">
        <v>5262</v>
      </c>
    </row>
    <row r="91" spans="1:20" s="63" customFormat="1" ht="15.75" thickBot="1" x14ac:dyDescent="0.3">
      <c r="A91" s="62">
        <v>81</v>
      </c>
      <c r="B91" s="63" t="s">
        <v>4611</v>
      </c>
      <c r="C91" s="12" t="s">
        <v>54</v>
      </c>
      <c r="D91" s="12"/>
      <c r="E91" s="66"/>
      <c r="F91" s="4" t="s">
        <v>5182</v>
      </c>
      <c r="G91" s="4" t="s">
        <v>94</v>
      </c>
      <c r="H91" s="4" t="s">
        <v>5258</v>
      </c>
      <c r="I91" s="4">
        <v>1</v>
      </c>
      <c r="J91" s="4" t="s">
        <v>5246</v>
      </c>
      <c r="K91" s="4">
        <v>82546742</v>
      </c>
      <c r="L91" s="31"/>
      <c r="M91" s="3">
        <v>43727</v>
      </c>
      <c r="N91" s="4">
        <v>1</v>
      </c>
      <c r="O91" s="4" t="s">
        <v>5246</v>
      </c>
      <c r="P91" s="4">
        <v>82546742</v>
      </c>
      <c r="Q91" s="31"/>
      <c r="R91" s="4">
        <v>152219</v>
      </c>
      <c r="S91" s="3">
        <v>43727</v>
      </c>
      <c r="T91" s="4" t="s">
        <v>5262</v>
      </c>
    </row>
    <row r="92" spans="1:20" s="63" customFormat="1" ht="15.75" thickBot="1" x14ac:dyDescent="0.3">
      <c r="A92" s="62">
        <v>82</v>
      </c>
      <c r="B92" s="63" t="s">
        <v>4612</v>
      </c>
      <c r="C92" s="12" t="s">
        <v>54</v>
      </c>
      <c r="D92" s="12"/>
      <c r="E92" s="66"/>
      <c r="F92" s="4" t="s">
        <v>5183</v>
      </c>
      <c r="G92" s="4" t="s">
        <v>99</v>
      </c>
      <c r="H92" s="4" t="s">
        <v>5247</v>
      </c>
      <c r="I92" s="4">
        <v>1</v>
      </c>
      <c r="J92" s="4" t="s">
        <v>5246</v>
      </c>
      <c r="K92" s="4">
        <v>1033990000</v>
      </c>
      <c r="L92" s="31"/>
      <c r="M92" s="3">
        <v>43728</v>
      </c>
      <c r="N92" s="4">
        <v>1</v>
      </c>
      <c r="O92" s="4" t="s">
        <v>5246</v>
      </c>
      <c r="P92" s="4">
        <v>1033990000</v>
      </c>
      <c r="Q92" s="31"/>
      <c r="R92" s="4">
        <v>153319</v>
      </c>
      <c r="S92" s="3">
        <v>43728</v>
      </c>
      <c r="T92" s="4" t="s">
        <v>5267</v>
      </c>
    </row>
    <row r="93" spans="1:20" s="63" customFormat="1" ht="15.75" thickBot="1" x14ac:dyDescent="0.3">
      <c r="A93" s="62">
        <v>83</v>
      </c>
      <c r="B93" s="63" t="s">
        <v>4613</v>
      </c>
      <c r="C93" s="12" t="s">
        <v>54</v>
      </c>
      <c r="D93" s="12"/>
      <c r="E93" s="66"/>
      <c r="F93" s="4" t="s">
        <v>5184</v>
      </c>
      <c r="G93" s="4" t="s">
        <v>99</v>
      </c>
      <c r="H93" s="4" t="s">
        <v>5248</v>
      </c>
      <c r="I93" s="4">
        <v>1</v>
      </c>
      <c r="J93" s="4" t="s">
        <v>5246</v>
      </c>
      <c r="K93" s="4">
        <v>54331030</v>
      </c>
      <c r="L93" s="31"/>
      <c r="M93" s="3">
        <v>43724</v>
      </c>
      <c r="N93" s="4">
        <v>1</v>
      </c>
      <c r="O93" s="4" t="s">
        <v>5246</v>
      </c>
      <c r="P93" s="4">
        <v>54331030</v>
      </c>
      <c r="Q93" s="31"/>
      <c r="R93" s="4">
        <v>153519</v>
      </c>
      <c r="S93" s="3">
        <v>43724</v>
      </c>
      <c r="T93" s="4" t="s">
        <v>5263</v>
      </c>
    </row>
    <row r="94" spans="1:20" s="63" customFormat="1" ht="15.75" thickBot="1" x14ac:dyDescent="0.3">
      <c r="A94" s="62">
        <v>84</v>
      </c>
      <c r="B94" s="63" t="s">
        <v>4614</v>
      </c>
      <c r="C94" s="12" t="s">
        <v>54</v>
      </c>
      <c r="D94" s="12"/>
      <c r="E94" s="66"/>
      <c r="F94" s="4" t="s">
        <v>5185</v>
      </c>
      <c r="G94" s="4" t="s">
        <v>99</v>
      </c>
      <c r="H94" s="4" t="s">
        <v>5250</v>
      </c>
      <c r="I94" s="4">
        <v>1</v>
      </c>
      <c r="J94" s="4" t="s">
        <v>5246</v>
      </c>
      <c r="K94" s="4">
        <v>980000</v>
      </c>
      <c r="L94" s="31"/>
      <c r="M94" s="3">
        <v>43731</v>
      </c>
      <c r="N94" s="4">
        <v>1</v>
      </c>
      <c r="O94" s="4" t="s">
        <v>5246</v>
      </c>
      <c r="P94" s="4">
        <v>980000</v>
      </c>
      <c r="Q94" s="31"/>
      <c r="R94" s="4">
        <v>154519</v>
      </c>
      <c r="S94" s="3">
        <v>43731</v>
      </c>
      <c r="T94" s="4" t="s">
        <v>5264</v>
      </c>
    </row>
    <row r="95" spans="1:20" s="63" customFormat="1" ht="15.75" thickBot="1" x14ac:dyDescent="0.3">
      <c r="A95" s="62">
        <v>85</v>
      </c>
      <c r="B95" s="63" t="s">
        <v>4615</v>
      </c>
      <c r="C95" s="12" t="s">
        <v>54</v>
      </c>
      <c r="D95" s="12"/>
      <c r="E95" s="66"/>
      <c r="F95" s="4" t="s">
        <v>5186</v>
      </c>
      <c r="G95" s="4" t="s">
        <v>99</v>
      </c>
      <c r="H95" s="4" t="s">
        <v>5256</v>
      </c>
      <c r="I95" s="4">
        <v>1</v>
      </c>
      <c r="J95" s="4" t="s">
        <v>5246</v>
      </c>
      <c r="K95" s="4">
        <v>168865173</v>
      </c>
      <c r="L95" s="31"/>
      <c r="M95" s="3">
        <v>43733</v>
      </c>
      <c r="N95" s="4">
        <v>1</v>
      </c>
      <c r="O95" s="4" t="s">
        <v>5246</v>
      </c>
      <c r="P95" s="4">
        <v>168865173</v>
      </c>
      <c r="Q95" s="31"/>
      <c r="R95" s="4">
        <v>154819</v>
      </c>
      <c r="S95" s="3">
        <v>43733</v>
      </c>
      <c r="T95" s="4" t="s">
        <v>5268</v>
      </c>
    </row>
    <row r="96" spans="1:20" s="63" customFormat="1" ht="15.75" thickBot="1" x14ac:dyDescent="0.3">
      <c r="A96" s="62">
        <v>86</v>
      </c>
      <c r="B96" s="63" t="s">
        <v>4616</v>
      </c>
      <c r="C96" s="12" t="s">
        <v>54</v>
      </c>
      <c r="D96" s="12"/>
      <c r="E96" s="66"/>
      <c r="F96" s="4" t="s">
        <v>5187</v>
      </c>
      <c r="G96" s="4" t="s">
        <v>94</v>
      </c>
      <c r="H96" s="4" t="s">
        <v>5245</v>
      </c>
      <c r="I96" s="4">
        <v>1</v>
      </c>
      <c r="J96" s="4" t="s">
        <v>5246</v>
      </c>
      <c r="K96" s="4">
        <v>20700000</v>
      </c>
      <c r="L96" s="31"/>
      <c r="M96" s="3">
        <v>43738</v>
      </c>
      <c r="N96" s="4">
        <v>1</v>
      </c>
      <c r="O96" s="4" t="s">
        <v>5246</v>
      </c>
      <c r="P96" s="4">
        <v>20700000</v>
      </c>
      <c r="Q96" s="31"/>
      <c r="R96" s="4">
        <v>157319</v>
      </c>
      <c r="S96" s="3">
        <v>43738</v>
      </c>
      <c r="T96" s="4" t="s">
        <v>5262</v>
      </c>
    </row>
    <row r="97" spans="1:20" s="63" customFormat="1" ht="15.75" thickBot="1" x14ac:dyDescent="0.3">
      <c r="A97" s="62">
        <v>87</v>
      </c>
      <c r="B97" s="63" t="s">
        <v>4617</v>
      </c>
      <c r="C97" s="12" t="s">
        <v>54</v>
      </c>
      <c r="D97" s="12"/>
      <c r="E97" s="66"/>
      <c r="F97" s="4" t="s">
        <v>5188</v>
      </c>
      <c r="G97" s="4" t="s">
        <v>99</v>
      </c>
      <c r="H97" s="4" t="s">
        <v>5256</v>
      </c>
      <c r="I97" s="4">
        <v>1</v>
      </c>
      <c r="J97" s="4" t="s">
        <v>5246</v>
      </c>
      <c r="K97" s="4">
        <v>4260850</v>
      </c>
      <c r="L97" s="31"/>
      <c r="M97" s="3">
        <v>43735</v>
      </c>
      <c r="N97" s="4">
        <v>1</v>
      </c>
      <c r="O97" s="4" t="s">
        <v>5246</v>
      </c>
      <c r="P97" s="4">
        <v>4260850</v>
      </c>
      <c r="Q97" s="31"/>
      <c r="R97" s="4">
        <v>158019</v>
      </c>
      <c r="S97" s="3">
        <v>43735</v>
      </c>
      <c r="T97" s="4" t="s">
        <v>5264</v>
      </c>
    </row>
    <row r="98" spans="1:20" s="63" customFormat="1" ht="15.75" thickBot="1" x14ac:dyDescent="0.3">
      <c r="A98" s="62">
        <v>88</v>
      </c>
      <c r="B98" s="63" t="s">
        <v>4618</v>
      </c>
      <c r="C98" s="12" t="s">
        <v>54</v>
      </c>
      <c r="D98" s="12"/>
      <c r="E98" s="66"/>
      <c r="F98" s="4" t="s">
        <v>5189</v>
      </c>
      <c r="G98" s="4" t="s">
        <v>99</v>
      </c>
      <c r="H98" s="4" t="s">
        <v>5247</v>
      </c>
      <c r="I98" s="4">
        <v>1</v>
      </c>
      <c r="J98" s="4" t="s">
        <v>5246</v>
      </c>
      <c r="K98" s="4">
        <v>320290624.80000001</v>
      </c>
      <c r="L98" s="31"/>
      <c r="M98" s="3">
        <v>43739</v>
      </c>
      <c r="N98" s="4">
        <v>1</v>
      </c>
      <c r="O98" s="4" t="s">
        <v>5246</v>
      </c>
      <c r="P98" s="4">
        <v>320290624.80000001</v>
      </c>
      <c r="Q98" s="31"/>
      <c r="R98" s="4">
        <v>160219</v>
      </c>
      <c r="S98" s="3">
        <v>43739</v>
      </c>
      <c r="T98" s="4" t="s">
        <v>5263</v>
      </c>
    </row>
    <row r="99" spans="1:20" s="63" customFormat="1" ht="15.75" thickBot="1" x14ac:dyDescent="0.3">
      <c r="A99" s="62">
        <v>89</v>
      </c>
      <c r="B99" s="63" t="s">
        <v>4619</v>
      </c>
      <c r="C99" s="12" t="s">
        <v>54</v>
      </c>
      <c r="D99" s="12"/>
      <c r="E99" s="66"/>
      <c r="F99" s="4" t="s">
        <v>5190</v>
      </c>
      <c r="G99" s="4" t="s">
        <v>99</v>
      </c>
      <c r="H99" s="4" t="s">
        <v>5247</v>
      </c>
      <c r="I99" s="4">
        <v>1</v>
      </c>
      <c r="J99" s="4" t="s">
        <v>5246</v>
      </c>
      <c r="K99" s="4">
        <v>239661360</v>
      </c>
      <c r="L99" s="31"/>
      <c r="M99" s="3">
        <v>43742</v>
      </c>
      <c r="N99" s="4">
        <v>1</v>
      </c>
      <c r="O99" s="4" t="s">
        <v>5246</v>
      </c>
      <c r="P99" s="4">
        <v>239661360</v>
      </c>
      <c r="Q99" s="31"/>
      <c r="R99" s="4">
        <v>163119</v>
      </c>
      <c r="S99" s="3">
        <v>43742</v>
      </c>
      <c r="T99" s="4" t="s">
        <v>5263</v>
      </c>
    </row>
    <row r="100" spans="1:20" s="63" customFormat="1" ht="15.75" thickBot="1" x14ac:dyDescent="0.3">
      <c r="A100" s="62">
        <v>90</v>
      </c>
      <c r="B100" s="63" t="s">
        <v>4620</v>
      </c>
      <c r="C100" s="12" t="s">
        <v>54</v>
      </c>
      <c r="D100" s="12"/>
      <c r="E100" s="66"/>
      <c r="F100" s="4" t="s">
        <v>5191</v>
      </c>
      <c r="G100" s="4" t="s">
        <v>99</v>
      </c>
      <c r="H100" s="4" t="s">
        <v>5250</v>
      </c>
      <c r="I100" s="4">
        <v>1</v>
      </c>
      <c r="J100" s="4" t="s">
        <v>5246</v>
      </c>
      <c r="K100" s="4">
        <v>34999399</v>
      </c>
      <c r="L100" s="31"/>
      <c r="M100" s="3">
        <v>43746</v>
      </c>
      <c r="N100" s="4">
        <v>1</v>
      </c>
      <c r="O100" s="4" t="s">
        <v>5246</v>
      </c>
      <c r="P100" s="4">
        <v>34999399</v>
      </c>
      <c r="Q100" s="31"/>
      <c r="R100" s="4">
        <v>167619</v>
      </c>
      <c r="S100" s="3">
        <v>43746</v>
      </c>
      <c r="T100" s="4" t="s">
        <v>5264</v>
      </c>
    </row>
    <row r="101" spans="1:20" s="63" customFormat="1" ht="15.75" thickBot="1" x14ac:dyDescent="0.3">
      <c r="A101" s="62">
        <v>91</v>
      </c>
      <c r="B101" s="63" t="s">
        <v>4621</v>
      </c>
      <c r="C101" s="12" t="s">
        <v>54</v>
      </c>
      <c r="D101" s="12"/>
      <c r="E101" s="66"/>
      <c r="F101" s="4" t="s">
        <v>5192</v>
      </c>
      <c r="G101" s="4" t="s">
        <v>96</v>
      </c>
      <c r="H101" s="4" t="s">
        <v>5257</v>
      </c>
      <c r="I101" s="4">
        <v>1</v>
      </c>
      <c r="J101" s="4" t="s">
        <v>5246</v>
      </c>
      <c r="K101" s="4">
        <v>553204000</v>
      </c>
      <c r="L101" s="31"/>
      <c r="M101" s="3">
        <v>43747</v>
      </c>
      <c r="N101" s="4">
        <v>1</v>
      </c>
      <c r="O101" s="4" t="s">
        <v>5246</v>
      </c>
      <c r="P101" s="4">
        <v>553204000</v>
      </c>
      <c r="Q101" s="31"/>
      <c r="R101" s="4">
        <v>168219</v>
      </c>
      <c r="S101" s="3">
        <v>43747</v>
      </c>
      <c r="T101" s="4" t="s">
        <v>5265</v>
      </c>
    </row>
    <row r="102" spans="1:20" s="63" customFormat="1" ht="15.75" thickBot="1" x14ac:dyDescent="0.3">
      <c r="A102" s="62">
        <v>92</v>
      </c>
      <c r="B102" s="63" t="s">
        <v>4622</v>
      </c>
      <c r="C102" s="12" t="s">
        <v>54</v>
      </c>
      <c r="D102" s="12"/>
      <c r="E102" s="66"/>
      <c r="F102" s="4" t="s">
        <v>5193</v>
      </c>
      <c r="G102" s="4" t="s">
        <v>96</v>
      </c>
      <c r="H102" s="4" t="s">
        <v>5247</v>
      </c>
      <c r="I102" s="4">
        <v>1</v>
      </c>
      <c r="J102" s="4" t="s">
        <v>5246</v>
      </c>
      <c r="K102" s="4">
        <v>550000000</v>
      </c>
      <c r="L102" s="31"/>
      <c r="M102" s="3">
        <v>43747</v>
      </c>
      <c r="N102" s="4">
        <v>1</v>
      </c>
      <c r="O102" s="4" t="s">
        <v>5246</v>
      </c>
      <c r="P102" s="4">
        <v>550000000</v>
      </c>
      <c r="Q102" s="31"/>
      <c r="R102" s="4">
        <v>168419</v>
      </c>
      <c r="S102" s="3">
        <v>43747</v>
      </c>
      <c r="T102" s="4" t="s">
        <v>5265</v>
      </c>
    </row>
    <row r="103" spans="1:20" s="63" customFormat="1" ht="15.75" thickBot="1" x14ac:dyDescent="0.3">
      <c r="A103" s="62">
        <v>93</v>
      </c>
      <c r="B103" s="63" t="s">
        <v>5053</v>
      </c>
      <c r="C103" s="12" t="s">
        <v>54</v>
      </c>
      <c r="D103" s="12"/>
      <c r="E103" s="66"/>
      <c r="F103" s="4" t="s">
        <v>5194</v>
      </c>
      <c r="G103" s="4" t="s">
        <v>99</v>
      </c>
      <c r="H103" s="4" t="s">
        <v>5245</v>
      </c>
      <c r="I103" s="4">
        <v>1</v>
      </c>
      <c r="J103" s="4" t="s">
        <v>5246</v>
      </c>
      <c r="K103" s="4">
        <v>15000000</v>
      </c>
      <c r="L103" s="31"/>
      <c r="M103" s="3">
        <v>43749</v>
      </c>
      <c r="N103" s="4">
        <v>1</v>
      </c>
      <c r="O103" s="4" t="s">
        <v>5246</v>
      </c>
      <c r="P103" s="4">
        <v>15000000</v>
      </c>
      <c r="Q103" s="31"/>
      <c r="R103" s="4">
        <v>169219</v>
      </c>
      <c r="S103" s="3">
        <v>43749</v>
      </c>
      <c r="T103" s="4" t="s">
        <v>5264</v>
      </c>
    </row>
    <row r="104" spans="1:20" s="63" customFormat="1" ht="15.75" thickBot="1" x14ac:dyDescent="0.3">
      <c r="A104" s="62">
        <v>94</v>
      </c>
      <c r="B104" s="63" t="s">
        <v>5054</v>
      </c>
      <c r="C104" s="12" t="s">
        <v>54</v>
      </c>
      <c r="D104" s="12"/>
      <c r="E104" s="66"/>
      <c r="F104" s="4" t="s">
        <v>5195</v>
      </c>
      <c r="G104" s="4" t="s">
        <v>99</v>
      </c>
      <c r="H104" s="4" t="s">
        <v>5257</v>
      </c>
      <c r="I104" s="4">
        <v>1</v>
      </c>
      <c r="J104" s="4" t="s">
        <v>5246</v>
      </c>
      <c r="K104" s="4">
        <v>13765000</v>
      </c>
      <c r="L104" s="31"/>
      <c r="M104" s="3">
        <v>43746</v>
      </c>
      <c r="N104" s="4">
        <v>1</v>
      </c>
      <c r="O104" s="4" t="s">
        <v>5246</v>
      </c>
      <c r="P104" s="4">
        <v>13765000</v>
      </c>
      <c r="Q104" s="31"/>
      <c r="R104" s="4">
        <v>169319</v>
      </c>
      <c r="S104" s="3">
        <v>43746</v>
      </c>
      <c r="T104" s="4" t="s">
        <v>5264</v>
      </c>
    </row>
    <row r="105" spans="1:20" s="63" customFormat="1" ht="15.75" thickBot="1" x14ac:dyDescent="0.3">
      <c r="A105" s="62">
        <v>95</v>
      </c>
      <c r="B105" s="63" t="s">
        <v>5055</v>
      </c>
      <c r="C105" s="12" t="s">
        <v>54</v>
      </c>
      <c r="D105" s="12"/>
      <c r="E105" s="66"/>
      <c r="F105" s="4" t="s">
        <v>5196</v>
      </c>
      <c r="G105" s="4" t="s">
        <v>94</v>
      </c>
      <c r="H105" s="4" t="s">
        <v>5249</v>
      </c>
      <c r="I105" s="4">
        <v>1</v>
      </c>
      <c r="J105" s="4" t="s">
        <v>5246</v>
      </c>
      <c r="K105" s="4">
        <v>7600000</v>
      </c>
      <c r="L105" s="31"/>
      <c r="M105" s="3">
        <v>43753</v>
      </c>
      <c r="N105" s="4">
        <v>1</v>
      </c>
      <c r="O105" s="4" t="s">
        <v>5246</v>
      </c>
      <c r="P105" s="4">
        <v>7600000</v>
      </c>
      <c r="Q105" s="31"/>
      <c r="R105" s="4">
        <v>170419</v>
      </c>
      <c r="S105" s="3">
        <v>43753</v>
      </c>
      <c r="T105" s="4" t="s">
        <v>5262</v>
      </c>
    </row>
    <row r="106" spans="1:20" s="63" customFormat="1" ht="15.75" thickBot="1" x14ac:dyDescent="0.3">
      <c r="A106" s="62">
        <v>96</v>
      </c>
      <c r="B106" s="63" t="s">
        <v>4623</v>
      </c>
      <c r="C106" s="12" t="s">
        <v>54</v>
      </c>
      <c r="D106" s="12"/>
      <c r="E106" s="66"/>
      <c r="F106" s="4" t="s">
        <v>5197</v>
      </c>
      <c r="G106" s="4" t="s">
        <v>94</v>
      </c>
      <c r="H106" s="4" t="s">
        <v>5249</v>
      </c>
      <c r="I106" s="4">
        <v>1</v>
      </c>
      <c r="J106" s="4" t="s">
        <v>5246</v>
      </c>
      <c r="K106" s="4">
        <v>4000000</v>
      </c>
      <c r="L106" s="31"/>
      <c r="M106" s="3">
        <v>43753</v>
      </c>
      <c r="N106" s="4">
        <v>1</v>
      </c>
      <c r="O106" s="4" t="s">
        <v>5246</v>
      </c>
      <c r="P106" s="4">
        <v>4000000</v>
      </c>
      <c r="Q106" s="31"/>
      <c r="R106" s="4">
        <v>170519</v>
      </c>
      <c r="S106" s="3">
        <v>43753</v>
      </c>
      <c r="T106" s="4" t="s">
        <v>5262</v>
      </c>
    </row>
    <row r="107" spans="1:20" s="63" customFormat="1" ht="15.75" thickBot="1" x14ac:dyDescent="0.3">
      <c r="A107" s="62">
        <v>97</v>
      </c>
      <c r="B107" s="63" t="s">
        <v>4624</v>
      </c>
      <c r="C107" s="12" t="s">
        <v>54</v>
      </c>
      <c r="D107" s="12"/>
      <c r="E107" s="66"/>
      <c r="F107" s="4" t="s">
        <v>5198</v>
      </c>
      <c r="G107" s="4" t="s">
        <v>94</v>
      </c>
      <c r="H107" s="4" t="s">
        <v>5249</v>
      </c>
      <c r="I107" s="4">
        <v>1</v>
      </c>
      <c r="J107" s="4" t="s">
        <v>5246</v>
      </c>
      <c r="K107" s="4">
        <v>10000000</v>
      </c>
      <c r="L107" s="31"/>
      <c r="M107" s="3">
        <v>43753</v>
      </c>
      <c r="N107" s="4">
        <v>1</v>
      </c>
      <c r="O107" s="4" t="s">
        <v>5246</v>
      </c>
      <c r="P107" s="4">
        <v>10000000</v>
      </c>
      <c r="Q107" s="31"/>
      <c r="R107" s="4">
        <v>170619</v>
      </c>
      <c r="S107" s="3">
        <v>43753</v>
      </c>
      <c r="T107" s="4" t="s">
        <v>5262</v>
      </c>
    </row>
    <row r="108" spans="1:20" s="63" customFormat="1" ht="15.75" thickBot="1" x14ac:dyDescent="0.3">
      <c r="A108" s="62">
        <v>98</v>
      </c>
      <c r="B108" s="63" t="s">
        <v>4625</v>
      </c>
      <c r="C108" s="12" t="s">
        <v>54</v>
      </c>
      <c r="D108" s="12"/>
      <c r="E108" s="66"/>
      <c r="F108" s="4" t="s">
        <v>5199</v>
      </c>
      <c r="G108" s="4" t="s">
        <v>99</v>
      </c>
      <c r="H108" s="4" t="s">
        <v>5247</v>
      </c>
      <c r="I108" s="4">
        <v>1</v>
      </c>
      <c r="J108" s="4" t="s">
        <v>5246</v>
      </c>
      <c r="K108" s="4">
        <v>260020799.53999999</v>
      </c>
      <c r="L108" s="31"/>
      <c r="M108" s="3">
        <v>43739</v>
      </c>
      <c r="N108" s="4">
        <v>1</v>
      </c>
      <c r="O108" s="4" t="s">
        <v>5246</v>
      </c>
      <c r="P108" s="4">
        <v>260020799.53999999</v>
      </c>
      <c r="Q108" s="31"/>
      <c r="R108" s="4">
        <v>171819</v>
      </c>
      <c r="S108" s="3">
        <v>43739</v>
      </c>
      <c r="T108" s="4" t="s">
        <v>5263</v>
      </c>
    </row>
    <row r="109" spans="1:20" s="63" customFormat="1" ht="15.75" thickBot="1" x14ac:dyDescent="0.3">
      <c r="A109" s="62">
        <v>99</v>
      </c>
      <c r="B109" s="63" t="s">
        <v>4626</v>
      </c>
      <c r="C109" s="12" t="s">
        <v>54</v>
      </c>
      <c r="D109" s="12"/>
      <c r="E109" s="66"/>
      <c r="F109" s="4" t="s">
        <v>5200</v>
      </c>
      <c r="G109" s="4" t="s">
        <v>94</v>
      </c>
      <c r="H109" s="4" t="s">
        <v>5247</v>
      </c>
      <c r="I109" s="4">
        <v>1</v>
      </c>
      <c r="J109" s="4" t="s">
        <v>5246</v>
      </c>
      <c r="K109" s="4">
        <v>74375000</v>
      </c>
      <c r="L109" s="31"/>
      <c r="M109" s="3">
        <v>43755</v>
      </c>
      <c r="N109" s="4">
        <v>1</v>
      </c>
      <c r="O109" s="4" t="s">
        <v>5246</v>
      </c>
      <c r="P109" s="4">
        <v>74375000</v>
      </c>
      <c r="Q109" s="31"/>
      <c r="R109" s="4">
        <v>172519</v>
      </c>
      <c r="S109" s="3">
        <v>43755</v>
      </c>
      <c r="T109" s="4" t="s">
        <v>5262</v>
      </c>
    </row>
    <row r="110" spans="1:20" s="63" customFormat="1" ht="15.75" thickBot="1" x14ac:dyDescent="0.3">
      <c r="A110" s="62">
        <v>100</v>
      </c>
      <c r="B110" s="63" t="s">
        <v>4627</v>
      </c>
      <c r="C110" s="12" t="s">
        <v>54</v>
      </c>
      <c r="D110" s="12"/>
      <c r="E110" s="66"/>
      <c r="F110" s="4" t="s">
        <v>5201</v>
      </c>
      <c r="G110" s="4" t="s">
        <v>94</v>
      </c>
      <c r="H110" s="4" t="s">
        <v>5249</v>
      </c>
      <c r="I110" s="4">
        <v>1</v>
      </c>
      <c r="J110" s="4" t="s">
        <v>5246</v>
      </c>
      <c r="K110" s="4">
        <v>10000000</v>
      </c>
      <c r="L110" s="31"/>
      <c r="M110" s="3">
        <v>43756</v>
      </c>
      <c r="N110" s="4">
        <v>1</v>
      </c>
      <c r="O110" s="4" t="s">
        <v>5246</v>
      </c>
      <c r="P110" s="4">
        <v>10000000</v>
      </c>
      <c r="Q110" s="31"/>
      <c r="R110" s="4">
        <v>173619</v>
      </c>
      <c r="S110" s="3">
        <v>43756</v>
      </c>
      <c r="T110" s="4" t="s">
        <v>5262</v>
      </c>
    </row>
    <row r="111" spans="1:20" s="63" customFormat="1" ht="15.75" thickBot="1" x14ac:dyDescent="0.3">
      <c r="A111" s="62">
        <v>101</v>
      </c>
      <c r="B111" s="63" t="s">
        <v>4628</v>
      </c>
      <c r="C111" s="12" t="s">
        <v>54</v>
      </c>
      <c r="D111" s="12"/>
      <c r="E111" s="66"/>
      <c r="F111" s="4" t="s">
        <v>5202</v>
      </c>
      <c r="G111" s="4" t="s">
        <v>94</v>
      </c>
      <c r="H111" s="4" t="s">
        <v>5249</v>
      </c>
      <c r="I111" s="4">
        <v>1</v>
      </c>
      <c r="J111" s="4" t="s">
        <v>5246</v>
      </c>
      <c r="K111" s="4">
        <v>24000000</v>
      </c>
      <c r="L111" s="31"/>
      <c r="M111" s="3">
        <v>43759</v>
      </c>
      <c r="N111" s="4">
        <v>1</v>
      </c>
      <c r="O111" s="4" t="s">
        <v>5246</v>
      </c>
      <c r="P111" s="4">
        <v>24000000</v>
      </c>
      <c r="Q111" s="31"/>
      <c r="R111" s="4">
        <v>173819</v>
      </c>
      <c r="S111" s="3">
        <v>43759</v>
      </c>
      <c r="T111" s="4" t="s">
        <v>5262</v>
      </c>
    </row>
    <row r="112" spans="1:20" s="63" customFormat="1" ht="15.75" thickBot="1" x14ac:dyDescent="0.3">
      <c r="A112" s="62">
        <v>102</v>
      </c>
      <c r="B112" s="63" t="s">
        <v>4629</v>
      </c>
      <c r="C112" s="12" t="s">
        <v>54</v>
      </c>
      <c r="D112" s="12"/>
      <c r="E112" s="66"/>
      <c r="F112" s="4" t="s">
        <v>5203</v>
      </c>
      <c r="G112" s="4" t="s">
        <v>99</v>
      </c>
      <c r="H112" s="4" t="s">
        <v>5254</v>
      </c>
      <c r="I112" s="4">
        <v>1</v>
      </c>
      <c r="J112" s="4" t="s">
        <v>5246</v>
      </c>
      <c r="K112" s="4">
        <v>3000000</v>
      </c>
      <c r="L112" s="31"/>
      <c r="M112" s="3">
        <v>43759</v>
      </c>
      <c r="N112" s="4">
        <v>1</v>
      </c>
      <c r="O112" s="4" t="s">
        <v>5246</v>
      </c>
      <c r="P112" s="4">
        <v>3000000</v>
      </c>
      <c r="Q112" s="31"/>
      <c r="R112" s="4">
        <v>174419</v>
      </c>
      <c r="S112" s="3">
        <v>43759</v>
      </c>
      <c r="T112" s="4" t="s">
        <v>5264</v>
      </c>
    </row>
    <row r="113" spans="1:20" s="63" customFormat="1" ht="15.75" thickBot="1" x14ac:dyDescent="0.3">
      <c r="A113" s="62">
        <v>103</v>
      </c>
      <c r="B113" s="63" t="s">
        <v>4630</v>
      </c>
      <c r="C113" s="12" t="s">
        <v>54</v>
      </c>
      <c r="D113" s="12"/>
      <c r="E113" s="66"/>
      <c r="F113" s="4" t="s">
        <v>5204</v>
      </c>
      <c r="G113" s="4" t="s">
        <v>99</v>
      </c>
      <c r="H113" s="4" t="s">
        <v>5245</v>
      </c>
      <c r="I113" s="4">
        <v>1</v>
      </c>
      <c r="J113" s="4" t="s">
        <v>5246</v>
      </c>
      <c r="K113" s="4">
        <v>70261030.079999998</v>
      </c>
      <c r="L113" s="31"/>
      <c r="M113" s="3">
        <v>43759</v>
      </c>
      <c r="N113" s="4">
        <v>1</v>
      </c>
      <c r="O113" s="4" t="s">
        <v>5246</v>
      </c>
      <c r="P113" s="4">
        <v>70261030.079999998</v>
      </c>
      <c r="Q113" s="31"/>
      <c r="R113" s="4">
        <v>174519</v>
      </c>
      <c r="S113" s="3">
        <v>43759</v>
      </c>
      <c r="T113" s="4" t="s">
        <v>5263</v>
      </c>
    </row>
    <row r="114" spans="1:20" s="63" customFormat="1" ht="15.75" thickBot="1" x14ac:dyDescent="0.3">
      <c r="A114" s="62">
        <v>104</v>
      </c>
      <c r="B114" s="63" t="s">
        <v>4631</v>
      </c>
      <c r="C114" s="12" t="s">
        <v>54</v>
      </c>
      <c r="D114" s="12"/>
      <c r="E114" s="66"/>
      <c r="F114" s="4" t="s">
        <v>5205</v>
      </c>
      <c r="G114" s="4" t="s">
        <v>94</v>
      </c>
      <c r="H114" s="4" t="s">
        <v>5249</v>
      </c>
      <c r="I114" s="4">
        <v>1</v>
      </c>
      <c r="J114" s="4" t="s">
        <v>5246</v>
      </c>
      <c r="K114" s="4">
        <v>10000000</v>
      </c>
      <c r="L114" s="31"/>
      <c r="M114" s="3">
        <v>43761</v>
      </c>
      <c r="N114" s="4">
        <v>1</v>
      </c>
      <c r="O114" s="4" t="s">
        <v>5246</v>
      </c>
      <c r="P114" s="4">
        <v>10000000</v>
      </c>
      <c r="Q114" s="31"/>
      <c r="R114" s="4">
        <v>175819</v>
      </c>
      <c r="S114" s="3">
        <v>43761</v>
      </c>
      <c r="T114" s="4" t="s">
        <v>5262</v>
      </c>
    </row>
    <row r="115" spans="1:20" s="63" customFormat="1" ht="15.75" thickBot="1" x14ac:dyDescent="0.3">
      <c r="A115" s="62">
        <v>105</v>
      </c>
      <c r="B115" s="63" t="s">
        <v>5056</v>
      </c>
      <c r="C115" s="12" t="s">
        <v>54</v>
      </c>
      <c r="D115" s="12"/>
      <c r="E115" s="66"/>
      <c r="F115" s="4" t="s">
        <v>5206</v>
      </c>
      <c r="G115" s="4" t="s">
        <v>94</v>
      </c>
      <c r="H115" s="4" t="s">
        <v>5245</v>
      </c>
      <c r="I115" s="4">
        <v>1</v>
      </c>
      <c r="J115" s="4" t="s">
        <v>5246</v>
      </c>
      <c r="K115" s="4">
        <v>25000000</v>
      </c>
      <c r="L115" s="31"/>
      <c r="M115" s="3">
        <v>43762</v>
      </c>
      <c r="N115" s="4">
        <v>1</v>
      </c>
      <c r="O115" s="4" t="s">
        <v>5246</v>
      </c>
      <c r="P115" s="4">
        <v>25000000</v>
      </c>
      <c r="Q115" s="31"/>
      <c r="R115" s="4">
        <v>176219</v>
      </c>
      <c r="S115" s="3">
        <v>43762</v>
      </c>
      <c r="T115" s="4" t="s">
        <v>5262</v>
      </c>
    </row>
    <row r="116" spans="1:20" s="63" customFormat="1" ht="15.75" thickBot="1" x14ac:dyDescent="0.3">
      <c r="A116" s="62">
        <v>106</v>
      </c>
      <c r="B116" s="63" t="s">
        <v>5057</v>
      </c>
      <c r="C116" s="12" t="s">
        <v>54</v>
      </c>
      <c r="D116" s="12"/>
      <c r="E116" s="66"/>
      <c r="F116" s="4" t="s">
        <v>5207</v>
      </c>
      <c r="G116" s="4" t="s">
        <v>94</v>
      </c>
      <c r="H116" s="4" t="s">
        <v>5245</v>
      </c>
      <c r="I116" s="4">
        <v>1</v>
      </c>
      <c r="J116" s="4" t="s">
        <v>5246</v>
      </c>
      <c r="K116" s="4">
        <v>6999580</v>
      </c>
      <c r="L116" s="31"/>
      <c r="M116" s="3">
        <v>43769</v>
      </c>
      <c r="N116" s="4">
        <v>1</v>
      </c>
      <c r="O116" s="4" t="s">
        <v>5246</v>
      </c>
      <c r="P116" s="4">
        <v>6999580</v>
      </c>
      <c r="Q116" s="31"/>
      <c r="R116" s="4">
        <v>178619</v>
      </c>
      <c r="S116" s="3">
        <v>43769</v>
      </c>
      <c r="T116" s="4" t="s">
        <v>5262</v>
      </c>
    </row>
    <row r="117" spans="1:20" s="63" customFormat="1" ht="15.75" thickBot="1" x14ac:dyDescent="0.3">
      <c r="A117" s="62">
        <v>107</v>
      </c>
      <c r="B117" s="63" t="s">
        <v>5058</v>
      </c>
      <c r="C117" s="12" t="s">
        <v>54</v>
      </c>
      <c r="D117" s="12"/>
      <c r="E117" s="66"/>
      <c r="F117" s="4" t="s">
        <v>5208</v>
      </c>
      <c r="G117" s="4" t="s">
        <v>99</v>
      </c>
      <c r="H117" s="4" t="s">
        <v>5245</v>
      </c>
      <c r="I117" s="4">
        <v>1</v>
      </c>
      <c r="J117" s="4" t="s">
        <v>5246</v>
      </c>
      <c r="K117" s="4">
        <v>53950862.090000004</v>
      </c>
      <c r="L117" s="31"/>
      <c r="M117" s="3">
        <v>43766</v>
      </c>
      <c r="N117" s="4">
        <v>1</v>
      </c>
      <c r="O117" s="4" t="s">
        <v>5246</v>
      </c>
      <c r="P117" s="4">
        <v>53950862.090000004</v>
      </c>
      <c r="Q117" s="31"/>
      <c r="R117" s="4">
        <v>178819</v>
      </c>
      <c r="S117" s="3">
        <v>43766</v>
      </c>
      <c r="T117" s="4" t="s">
        <v>5263</v>
      </c>
    </row>
    <row r="118" spans="1:20" s="63" customFormat="1" ht="15.75" thickBot="1" x14ac:dyDescent="0.3">
      <c r="A118" s="62">
        <v>108</v>
      </c>
      <c r="B118" s="63" t="s">
        <v>5059</v>
      </c>
      <c r="C118" s="12" t="s">
        <v>54</v>
      </c>
      <c r="D118" s="12"/>
      <c r="E118" s="66"/>
      <c r="F118" s="4" t="s">
        <v>5208</v>
      </c>
      <c r="G118" s="4" t="s">
        <v>99</v>
      </c>
      <c r="H118" s="4" t="s">
        <v>5245</v>
      </c>
      <c r="I118" s="4">
        <v>1</v>
      </c>
      <c r="J118" s="4" t="s">
        <v>5246</v>
      </c>
      <c r="K118" s="4">
        <v>2573687.7200000002</v>
      </c>
      <c r="L118" s="31"/>
      <c r="M118" s="3">
        <v>43766</v>
      </c>
      <c r="N118" s="4">
        <v>1</v>
      </c>
      <c r="O118" s="4" t="s">
        <v>5246</v>
      </c>
      <c r="P118" s="4">
        <v>2573687.7200000002</v>
      </c>
      <c r="Q118" s="31"/>
      <c r="R118" s="4">
        <v>178919</v>
      </c>
      <c r="S118" s="3">
        <v>43766</v>
      </c>
      <c r="T118" s="4" t="s">
        <v>5263</v>
      </c>
    </row>
    <row r="119" spans="1:20" s="63" customFormat="1" ht="15.75" thickBot="1" x14ac:dyDescent="0.3">
      <c r="A119" s="62">
        <v>109</v>
      </c>
      <c r="B119" s="63" t="s">
        <v>5060</v>
      </c>
      <c r="C119" s="12" t="s">
        <v>54</v>
      </c>
      <c r="D119" s="12"/>
      <c r="E119" s="66"/>
      <c r="F119" s="4" t="s">
        <v>5208</v>
      </c>
      <c r="G119" s="4" t="s">
        <v>99</v>
      </c>
      <c r="H119" s="4" t="s">
        <v>5245</v>
      </c>
      <c r="I119" s="4">
        <v>1</v>
      </c>
      <c r="J119" s="4" t="s">
        <v>5246</v>
      </c>
      <c r="K119" s="4">
        <v>4704749.79</v>
      </c>
      <c r="L119" s="31"/>
      <c r="M119" s="3">
        <v>43766</v>
      </c>
      <c r="N119" s="4">
        <v>1</v>
      </c>
      <c r="O119" s="4" t="s">
        <v>5246</v>
      </c>
      <c r="P119" s="4">
        <v>4704749.79</v>
      </c>
      <c r="Q119" s="31"/>
      <c r="R119" s="4">
        <v>179019</v>
      </c>
      <c r="S119" s="3">
        <v>43766</v>
      </c>
      <c r="T119" s="4" t="s">
        <v>5263</v>
      </c>
    </row>
    <row r="120" spans="1:20" s="63" customFormat="1" ht="15.75" thickBot="1" x14ac:dyDescent="0.3">
      <c r="A120" s="62">
        <v>110</v>
      </c>
      <c r="B120" s="63" t="s">
        <v>5061</v>
      </c>
      <c r="C120" s="12" t="s">
        <v>54</v>
      </c>
      <c r="D120" s="12"/>
      <c r="E120" s="66"/>
      <c r="F120" s="4" t="s">
        <v>5208</v>
      </c>
      <c r="G120" s="4" t="s">
        <v>99</v>
      </c>
      <c r="H120" s="4" t="s">
        <v>5245</v>
      </c>
      <c r="I120" s="4">
        <v>1</v>
      </c>
      <c r="J120" s="4" t="s">
        <v>5246</v>
      </c>
      <c r="K120" s="4">
        <v>2624911.9300000002</v>
      </c>
      <c r="L120" s="31"/>
      <c r="M120" s="3">
        <v>43766</v>
      </c>
      <c r="N120" s="4">
        <v>1</v>
      </c>
      <c r="O120" s="4" t="s">
        <v>5246</v>
      </c>
      <c r="P120" s="4">
        <v>2624911.9300000002</v>
      </c>
      <c r="Q120" s="31"/>
      <c r="R120" s="4">
        <v>179119</v>
      </c>
      <c r="S120" s="3">
        <v>43766</v>
      </c>
      <c r="T120" s="4" t="s">
        <v>5263</v>
      </c>
    </row>
    <row r="121" spans="1:20" s="63" customFormat="1" ht="15.75" thickBot="1" x14ac:dyDescent="0.3">
      <c r="A121" s="62">
        <v>111</v>
      </c>
      <c r="B121" s="63" t="s">
        <v>5062</v>
      </c>
      <c r="C121" s="12" t="s">
        <v>54</v>
      </c>
      <c r="D121" s="12"/>
      <c r="E121" s="66"/>
      <c r="F121" s="4" t="s">
        <v>5208</v>
      </c>
      <c r="G121" s="4" t="s">
        <v>99</v>
      </c>
      <c r="H121" s="4" t="s">
        <v>5245</v>
      </c>
      <c r="I121" s="4">
        <v>1</v>
      </c>
      <c r="J121" s="4" t="s">
        <v>5246</v>
      </c>
      <c r="K121" s="4">
        <v>4541892.47</v>
      </c>
      <c r="L121" s="31"/>
      <c r="M121" s="3">
        <v>43766</v>
      </c>
      <c r="N121" s="4">
        <v>1</v>
      </c>
      <c r="O121" s="4" t="s">
        <v>5246</v>
      </c>
      <c r="P121" s="4">
        <v>4541892.47</v>
      </c>
      <c r="Q121" s="31"/>
      <c r="R121" s="4">
        <v>179219</v>
      </c>
      <c r="S121" s="3">
        <v>43766</v>
      </c>
      <c r="T121" s="4" t="s">
        <v>5263</v>
      </c>
    </row>
    <row r="122" spans="1:20" s="63" customFormat="1" ht="15.75" thickBot="1" x14ac:dyDescent="0.3">
      <c r="A122" s="62">
        <v>112</v>
      </c>
      <c r="B122" s="63" t="s">
        <v>5063</v>
      </c>
      <c r="C122" s="12" t="s">
        <v>54</v>
      </c>
      <c r="D122" s="12"/>
      <c r="E122" s="66"/>
      <c r="F122" s="4" t="s">
        <v>5208</v>
      </c>
      <c r="G122" s="4" t="s">
        <v>99</v>
      </c>
      <c r="H122" s="4" t="s">
        <v>5245</v>
      </c>
      <c r="I122" s="4">
        <v>1</v>
      </c>
      <c r="J122" s="4" t="s">
        <v>5246</v>
      </c>
      <c r="K122" s="4">
        <v>2462651.52</v>
      </c>
      <c r="L122" s="31"/>
      <c r="M122" s="3">
        <v>43766</v>
      </c>
      <c r="N122" s="4">
        <v>1</v>
      </c>
      <c r="O122" s="4" t="s">
        <v>5246</v>
      </c>
      <c r="P122" s="4">
        <v>2462651.52</v>
      </c>
      <c r="Q122" s="31"/>
      <c r="R122" s="4">
        <v>179319</v>
      </c>
      <c r="S122" s="3">
        <v>43766</v>
      </c>
      <c r="T122" s="4" t="s">
        <v>5263</v>
      </c>
    </row>
    <row r="123" spans="1:20" s="63" customFormat="1" ht="15.75" thickBot="1" x14ac:dyDescent="0.3">
      <c r="A123" s="62">
        <v>113</v>
      </c>
      <c r="B123" s="63" t="s">
        <v>5064</v>
      </c>
      <c r="C123" s="12" t="s">
        <v>54</v>
      </c>
      <c r="D123" s="12"/>
      <c r="E123" s="66"/>
      <c r="F123" s="4" t="s">
        <v>5208</v>
      </c>
      <c r="G123" s="4" t="s">
        <v>99</v>
      </c>
      <c r="H123" s="4" t="s">
        <v>5245</v>
      </c>
      <c r="I123" s="4">
        <v>1</v>
      </c>
      <c r="J123" s="4" t="s">
        <v>5246</v>
      </c>
      <c r="K123" s="4">
        <v>2515246.73</v>
      </c>
      <c r="L123" s="31"/>
      <c r="M123" s="3">
        <v>43766</v>
      </c>
      <c r="N123" s="4">
        <v>1</v>
      </c>
      <c r="O123" s="4" t="s">
        <v>5246</v>
      </c>
      <c r="P123" s="4">
        <v>2515246.73</v>
      </c>
      <c r="Q123" s="31"/>
      <c r="R123" s="4">
        <v>179419</v>
      </c>
      <c r="S123" s="3">
        <v>43766</v>
      </c>
      <c r="T123" s="4" t="s">
        <v>5263</v>
      </c>
    </row>
    <row r="124" spans="1:20" s="63" customFormat="1" ht="15.75" thickBot="1" x14ac:dyDescent="0.3">
      <c r="A124" s="62">
        <v>114</v>
      </c>
      <c r="B124" s="63" t="s">
        <v>5065</v>
      </c>
      <c r="C124" s="12" t="s">
        <v>54</v>
      </c>
      <c r="D124" s="12"/>
      <c r="E124" s="66"/>
      <c r="F124" s="4" t="s">
        <v>5209</v>
      </c>
      <c r="G124" s="4" t="s">
        <v>99</v>
      </c>
      <c r="H124" s="4" t="s">
        <v>5247</v>
      </c>
      <c r="I124" s="4">
        <v>1</v>
      </c>
      <c r="J124" s="4" t="s">
        <v>5246</v>
      </c>
      <c r="K124" s="4">
        <v>194371196</v>
      </c>
      <c r="L124" s="31"/>
      <c r="M124" s="3">
        <v>43774</v>
      </c>
      <c r="N124" s="4">
        <v>1</v>
      </c>
      <c r="O124" s="4" t="s">
        <v>5246</v>
      </c>
      <c r="P124" s="4">
        <v>194371196</v>
      </c>
      <c r="Q124" s="31"/>
      <c r="R124" s="4">
        <v>181119</v>
      </c>
      <c r="S124" s="3">
        <v>43774</v>
      </c>
      <c r="T124" s="4" t="s">
        <v>5267</v>
      </c>
    </row>
    <row r="125" spans="1:20" s="63" customFormat="1" ht="15.75" thickBot="1" x14ac:dyDescent="0.3">
      <c r="A125" s="62">
        <v>115</v>
      </c>
      <c r="B125" s="63" t="s">
        <v>5066</v>
      </c>
      <c r="C125" s="12" t="s">
        <v>54</v>
      </c>
      <c r="D125" s="12"/>
      <c r="E125" s="66"/>
      <c r="F125" s="4" t="s">
        <v>5210</v>
      </c>
      <c r="G125" s="4" t="s">
        <v>99</v>
      </c>
      <c r="H125" s="4" t="s">
        <v>5245</v>
      </c>
      <c r="I125" s="4">
        <v>1</v>
      </c>
      <c r="J125" s="4" t="s">
        <v>5246</v>
      </c>
      <c r="K125" s="4">
        <v>60877632.060000002</v>
      </c>
      <c r="L125" s="31"/>
      <c r="M125" s="3">
        <v>43777</v>
      </c>
      <c r="N125" s="4">
        <v>1</v>
      </c>
      <c r="O125" s="4" t="s">
        <v>5246</v>
      </c>
      <c r="P125" s="4">
        <v>60877632.060000002</v>
      </c>
      <c r="Q125" s="31"/>
      <c r="R125" s="4">
        <v>187419</v>
      </c>
      <c r="S125" s="3">
        <v>43777</v>
      </c>
      <c r="T125" s="4" t="s">
        <v>5263</v>
      </c>
    </row>
    <row r="126" spans="1:20" s="63" customFormat="1" ht="15.75" thickBot="1" x14ac:dyDescent="0.3">
      <c r="A126" s="62">
        <v>116</v>
      </c>
      <c r="B126" s="63" t="s">
        <v>5067</v>
      </c>
      <c r="C126" s="12" t="s">
        <v>54</v>
      </c>
      <c r="D126" s="12"/>
      <c r="E126" s="66"/>
      <c r="F126" s="4" t="s">
        <v>5211</v>
      </c>
      <c r="G126" s="4" t="s">
        <v>99</v>
      </c>
      <c r="H126" s="4" t="s">
        <v>5257</v>
      </c>
      <c r="I126" s="4">
        <v>1</v>
      </c>
      <c r="J126" s="4" t="s">
        <v>5246</v>
      </c>
      <c r="K126" s="4">
        <v>28169401</v>
      </c>
      <c r="L126" s="31"/>
      <c r="M126" s="3">
        <v>43781</v>
      </c>
      <c r="N126" s="4">
        <v>1</v>
      </c>
      <c r="O126" s="4" t="s">
        <v>5246</v>
      </c>
      <c r="P126" s="4">
        <v>28169401</v>
      </c>
      <c r="Q126" s="31"/>
      <c r="R126" s="4">
        <v>187519</v>
      </c>
      <c r="S126" s="3">
        <v>43781</v>
      </c>
      <c r="T126" s="4" t="s">
        <v>5264</v>
      </c>
    </row>
    <row r="127" spans="1:20" s="63" customFormat="1" ht="15.75" thickBot="1" x14ac:dyDescent="0.3">
      <c r="A127" s="62">
        <v>117</v>
      </c>
      <c r="B127" s="63" t="s">
        <v>5068</v>
      </c>
      <c r="C127" s="12" t="s">
        <v>54</v>
      </c>
      <c r="D127" s="12"/>
      <c r="E127" s="66"/>
      <c r="F127" s="4" t="s">
        <v>5212</v>
      </c>
      <c r="G127" s="4" t="s">
        <v>99</v>
      </c>
      <c r="H127" s="4" t="s">
        <v>5247</v>
      </c>
      <c r="I127" s="4">
        <v>1</v>
      </c>
      <c r="J127" s="4" t="s">
        <v>5246</v>
      </c>
      <c r="K127" s="4">
        <v>69828724</v>
      </c>
      <c r="L127" s="31"/>
      <c r="M127" s="3">
        <v>43781</v>
      </c>
      <c r="N127" s="4">
        <v>1</v>
      </c>
      <c r="O127" s="4" t="s">
        <v>5246</v>
      </c>
      <c r="P127" s="4">
        <v>69828724</v>
      </c>
      <c r="Q127" s="31"/>
      <c r="R127" s="4">
        <v>188319</v>
      </c>
      <c r="S127" s="3">
        <v>43781</v>
      </c>
      <c r="T127" s="4" t="s">
        <v>5267</v>
      </c>
    </row>
    <row r="128" spans="1:20" s="63" customFormat="1" ht="15.75" thickBot="1" x14ac:dyDescent="0.3">
      <c r="A128" s="62">
        <v>118</v>
      </c>
      <c r="B128" s="63" t="s">
        <v>5069</v>
      </c>
      <c r="C128" s="12" t="s">
        <v>54</v>
      </c>
      <c r="D128" s="12"/>
      <c r="E128" s="66"/>
      <c r="F128" s="4" t="s">
        <v>5213</v>
      </c>
      <c r="G128" s="4" t="s">
        <v>99</v>
      </c>
      <c r="H128" s="4" t="s">
        <v>5253</v>
      </c>
      <c r="I128" s="4">
        <v>1</v>
      </c>
      <c r="J128" s="4" t="s">
        <v>5246</v>
      </c>
      <c r="K128" s="4">
        <v>1800000</v>
      </c>
      <c r="L128" s="31"/>
      <c r="M128" s="3">
        <v>43776</v>
      </c>
      <c r="N128" s="4">
        <v>1</v>
      </c>
      <c r="O128" s="4" t="s">
        <v>5246</v>
      </c>
      <c r="P128" s="4">
        <v>1800000</v>
      </c>
      <c r="Q128" s="31"/>
      <c r="R128" s="4">
        <v>188419</v>
      </c>
      <c r="S128" s="3">
        <v>43776</v>
      </c>
      <c r="T128" s="4" t="s">
        <v>5264</v>
      </c>
    </row>
    <row r="129" spans="1:20" s="63" customFormat="1" ht="15.75" thickBot="1" x14ac:dyDescent="0.3">
      <c r="A129" s="62">
        <v>119</v>
      </c>
      <c r="B129" s="63" t="s">
        <v>5070</v>
      </c>
      <c r="C129" s="12" t="s">
        <v>54</v>
      </c>
      <c r="D129" s="12"/>
      <c r="E129" s="66"/>
      <c r="F129" s="4" t="s">
        <v>5214</v>
      </c>
      <c r="G129" s="4" t="s">
        <v>99</v>
      </c>
      <c r="H129" s="4" t="s">
        <v>5245</v>
      </c>
      <c r="I129" s="4">
        <v>1</v>
      </c>
      <c r="J129" s="4" t="s">
        <v>5246</v>
      </c>
      <c r="K129" s="4">
        <v>15977178.24</v>
      </c>
      <c r="L129" s="31"/>
      <c r="M129" s="3">
        <v>43787</v>
      </c>
      <c r="N129" s="4">
        <v>1</v>
      </c>
      <c r="O129" s="4" t="s">
        <v>5246</v>
      </c>
      <c r="P129" s="4">
        <v>15977178.24</v>
      </c>
      <c r="Q129" s="31"/>
      <c r="R129" s="4">
        <v>191419</v>
      </c>
      <c r="S129" s="3">
        <v>43787</v>
      </c>
      <c r="T129" s="4" t="s">
        <v>5264</v>
      </c>
    </row>
    <row r="130" spans="1:20" s="63" customFormat="1" ht="15.75" thickBot="1" x14ac:dyDescent="0.3">
      <c r="A130" s="62">
        <v>120</v>
      </c>
      <c r="B130" s="63" t="s">
        <v>5071</v>
      </c>
      <c r="C130" s="12" t="s">
        <v>54</v>
      </c>
      <c r="D130" s="12"/>
      <c r="E130" s="66"/>
      <c r="F130" s="4" t="s">
        <v>5215</v>
      </c>
      <c r="G130" s="4" t="s">
        <v>99</v>
      </c>
      <c r="H130" s="4" t="s">
        <v>5245</v>
      </c>
      <c r="I130" s="4">
        <v>1</v>
      </c>
      <c r="J130" s="4" t="s">
        <v>5246</v>
      </c>
      <c r="K130" s="4">
        <v>7686901.6299999999</v>
      </c>
      <c r="L130" s="31"/>
      <c r="M130" s="3">
        <v>43787</v>
      </c>
      <c r="N130" s="4">
        <v>1</v>
      </c>
      <c r="O130" s="4" t="s">
        <v>5246</v>
      </c>
      <c r="P130" s="4">
        <v>7686901.6299999999</v>
      </c>
      <c r="Q130" s="31"/>
      <c r="R130" s="4">
        <v>192619</v>
      </c>
      <c r="S130" s="3">
        <v>43787</v>
      </c>
      <c r="T130" s="4" t="s">
        <v>5263</v>
      </c>
    </row>
    <row r="131" spans="1:20" s="63" customFormat="1" ht="15.75" thickBot="1" x14ac:dyDescent="0.3">
      <c r="A131" s="62">
        <v>121</v>
      </c>
      <c r="B131" s="63" t="s">
        <v>5072</v>
      </c>
      <c r="C131" s="12" t="s">
        <v>54</v>
      </c>
      <c r="D131" s="12"/>
      <c r="E131" s="66"/>
      <c r="F131" s="4" t="s">
        <v>5138</v>
      </c>
      <c r="G131" s="4" t="s">
        <v>99</v>
      </c>
      <c r="H131" s="4" t="s">
        <v>5250</v>
      </c>
      <c r="I131" s="4">
        <v>1</v>
      </c>
      <c r="J131" s="4" t="s">
        <v>5246</v>
      </c>
      <c r="K131" s="4">
        <v>4968000</v>
      </c>
      <c r="L131" s="31"/>
      <c r="M131" s="3">
        <v>43791</v>
      </c>
      <c r="N131" s="4">
        <v>1</v>
      </c>
      <c r="O131" s="4" t="s">
        <v>5246</v>
      </c>
      <c r="P131" s="4">
        <v>4968000</v>
      </c>
      <c r="Q131" s="31"/>
      <c r="R131" s="4">
        <v>193119</v>
      </c>
      <c r="S131" s="3">
        <v>43791</v>
      </c>
      <c r="T131" s="4" t="s">
        <v>5264</v>
      </c>
    </row>
    <row r="132" spans="1:20" s="63" customFormat="1" ht="15.75" thickBot="1" x14ac:dyDescent="0.3">
      <c r="A132" s="62">
        <v>122</v>
      </c>
      <c r="B132" s="63" t="s">
        <v>5073</v>
      </c>
      <c r="C132" s="12" t="s">
        <v>54</v>
      </c>
      <c r="D132" s="12"/>
      <c r="E132" s="66"/>
      <c r="F132" s="4" t="s">
        <v>5216</v>
      </c>
      <c r="G132" s="4" t="s">
        <v>99</v>
      </c>
      <c r="H132" s="4" t="s">
        <v>5253</v>
      </c>
      <c r="I132" s="4">
        <v>1</v>
      </c>
      <c r="J132" s="4" t="s">
        <v>5246</v>
      </c>
      <c r="K132" s="4">
        <v>2975000</v>
      </c>
      <c r="L132" s="31"/>
      <c r="M132" s="3">
        <v>43788</v>
      </c>
      <c r="N132" s="4">
        <v>1</v>
      </c>
      <c r="O132" s="4" t="s">
        <v>5246</v>
      </c>
      <c r="P132" s="4">
        <v>2975000</v>
      </c>
      <c r="Q132" s="31"/>
      <c r="R132" s="4">
        <v>193719</v>
      </c>
      <c r="S132" s="3">
        <v>43788</v>
      </c>
      <c r="T132" s="4" t="s">
        <v>5264</v>
      </c>
    </row>
    <row r="133" spans="1:20" s="63" customFormat="1" ht="15.75" thickBot="1" x14ac:dyDescent="0.3">
      <c r="A133" s="62">
        <v>123</v>
      </c>
      <c r="B133" s="63" t="s">
        <v>5074</v>
      </c>
      <c r="C133" s="12" t="s">
        <v>54</v>
      </c>
      <c r="D133" s="12"/>
      <c r="E133" s="66"/>
      <c r="F133" s="4" t="s">
        <v>5217</v>
      </c>
      <c r="G133" s="4" t="s">
        <v>99</v>
      </c>
      <c r="H133" s="4" t="s">
        <v>5245</v>
      </c>
      <c r="I133" s="4">
        <v>1</v>
      </c>
      <c r="J133" s="4" t="s">
        <v>5246</v>
      </c>
      <c r="K133" s="4">
        <v>2680000</v>
      </c>
      <c r="L133" s="31"/>
      <c r="M133" s="3">
        <v>43784</v>
      </c>
      <c r="N133" s="4">
        <v>1</v>
      </c>
      <c r="O133" s="4" t="s">
        <v>5246</v>
      </c>
      <c r="P133" s="4">
        <v>2680000</v>
      </c>
      <c r="Q133" s="31"/>
      <c r="R133" s="4">
        <v>194119</v>
      </c>
      <c r="S133" s="3">
        <v>43784</v>
      </c>
      <c r="T133" s="4" t="s">
        <v>5264</v>
      </c>
    </row>
    <row r="134" spans="1:20" s="63" customFormat="1" ht="15.75" thickBot="1" x14ac:dyDescent="0.3">
      <c r="A134" s="62">
        <v>124</v>
      </c>
      <c r="B134" s="63" t="s">
        <v>5075</v>
      </c>
      <c r="C134" s="12" t="s">
        <v>54</v>
      </c>
      <c r="D134" s="12"/>
      <c r="E134" s="66"/>
      <c r="F134" s="4" t="s">
        <v>5218</v>
      </c>
      <c r="G134" s="4" t="s">
        <v>99</v>
      </c>
      <c r="H134" s="4" t="s">
        <v>5257</v>
      </c>
      <c r="I134" s="4">
        <v>1</v>
      </c>
      <c r="J134" s="4" t="s">
        <v>5246</v>
      </c>
      <c r="K134" s="4">
        <v>58004000</v>
      </c>
      <c r="L134" s="31"/>
      <c r="M134" s="3">
        <v>43798</v>
      </c>
      <c r="N134" s="4">
        <v>1</v>
      </c>
      <c r="O134" s="4" t="s">
        <v>5246</v>
      </c>
      <c r="P134" s="4">
        <v>58004000</v>
      </c>
      <c r="Q134" s="31"/>
      <c r="R134" s="4">
        <v>196519</v>
      </c>
      <c r="S134" s="3">
        <v>43798</v>
      </c>
      <c r="T134" s="4" t="s">
        <v>5267</v>
      </c>
    </row>
    <row r="135" spans="1:20" s="63" customFormat="1" ht="15.75" thickBot="1" x14ac:dyDescent="0.3">
      <c r="A135" s="62">
        <v>125</v>
      </c>
      <c r="B135" s="63" t="s">
        <v>5076</v>
      </c>
      <c r="C135" s="12" t="s">
        <v>54</v>
      </c>
      <c r="D135" s="12"/>
      <c r="E135" s="66"/>
      <c r="F135" s="4" t="s">
        <v>5219</v>
      </c>
      <c r="G135" s="4" t="s">
        <v>99</v>
      </c>
      <c r="H135" s="4" t="s">
        <v>5257</v>
      </c>
      <c r="I135" s="4">
        <v>1</v>
      </c>
      <c r="J135" s="4" t="s">
        <v>5246</v>
      </c>
      <c r="K135" s="4">
        <v>48713750</v>
      </c>
      <c r="L135" s="31"/>
      <c r="M135" s="3">
        <v>43790</v>
      </c>
      <c r="N135" s="4">
        <v>1</v>
      </c>
      <c r="O135" s="4" t="s">
        <v>5246</v>
      </c>
      <c r="P135" s="4">
        <v>48713750</v>
      </c>
      <c r="Q135" s="31"/>
      <c r="R135" s="4">
        <v>196619</v>
      </c>
      <c r="S135" s="3">
        <v>43790</v>
      </c>
      <c r="T135" s="4" t="s">
        <v>5267</v>
      </c>
    </row>
    <row r="136" spans="1:20" s="63" customFormat="1" ht="15.75" thickBot="1" x14ac:dyDescent="0.3">
      <c r="A136" s="62">
        <v>126</v>
      </c>
      <c r="B136" s="63" t="s">
        <v>5077</v>
      </c>
      <c r="C136" s="12" t="s">
        <v>54</v>
      </c>
      <c r="D136" s="12"/>
      <c r="E136" s="66"/>
      <c r="F136" s="4" t="s">
        <v>5218</v>
      </c>
      <c r="G136" s="4" t="s">
        <v>99</v>
      </c>
      <c r="H136" s="4" t="s">
        <v>5257</v>
      </c>
      <c r="I136" s="4">
        <v>1</v>
      </c>
      <c r="J136" s="4" t="s">
        <v>5246</v>
      </c>
      <c r="K136" s="4">
        <v>87000000</v>
      </c>
      <c r="L136" s="31"/>
      <c r="M136" s="3">
        <v>43796</v>
      </c>
      <c r="N136" s="4">
        <v>1</v>
      </c>
      <c r="O136" s="4" t="s">
        <v>5246</v>
      </c>
      <c r="P136" s="4">
        <v>87000000</v>
      </c>
      <c r="Q136" s="31"/>
      <c r="R136" s="4">
        <v>197019</v>
      </c>
      <c r="S136" s="3">
        <v>43796</v>
      </c>
      <c r="T136" s="4" t="s">
        <v>5267</v>
      </c>
    </row>
    <row r="137" spans="1:20" s="63" customFormat="1" ht="15.75" thickBot="1" x14ac:dyDescent="0.3">
      <c r="A137" s="62">
        <v>127</v>
      </c>
      <c r="B137" s="63" t="s">
        <v>5078</v>
      </c>
      <c r="C137" s="12" t="s">
        <v>54</v>
      </c>
      <c r="D137" s="12"/>
      <c r="E137" s="66"/>
      <c r="F137" s="4" t="s">
        <v>5220</v>
      </c>
      <c r="G137" s="4" t="s">
        <v>99</v>
      </c>
      <c r="H137" s="4" t="s">
        <v>5257</v>
      </c>
      <c r="I137" s="4">
        <v>1</v>
      </c>
      <c r="J137" s="4" t="s">
        <v>5246</v>
      </c>
      <c r="K137" s="4">
        <v>2849000</v>
      </c>
      <c r="L137" s="31"/>
      <c r="M137" s="3">
        <v>43798</v>
      </c>
      <c r="N137" s="4">
        <v>1</v>
      </c>
      <c r="O137" s="4" t="s">
        <v>5246</v>
      </c>
      <c r="P137" s="4">
        <v>2849000</v>
      </c>
      <c r="Q137" s="31"/>
      <c r="R137" s="4">
        <v>197019</v>
      </c>
      <c r="S137" s="3">
        <v>43798</v>
      </c>
      <c r="T137" s="4" t="s">
        <v>5264</v>
      </c>
    </row>
    <row r="138" spans="1:20" s="63" customFormat="1" ht="15.75" thickBot="1" x14ac:dyDescent="0.3">
      <c r="A138" s="62">
        <v>128</v>
      </c>
      <c r="B138" s="63" t="s">
        <v>5079</v>
      </c>
      <c r="C138" s="12" t="s">
        <v>54</v>
      </c>
      <c r="D138" s="12"/>
      <c r="E138" s="66"/>
      <c r="F138" s="4" t="s">
        <v>5221</v>
      </c>
      <c r="G138" s="4" t="s">
        <v>99</v>
      </c>
      <c r="H138" s="4" t="s">
        <v>5245</v>
      </c>
      <c r="I138" s="4">
        <v>1</v>
      </c>
      <c r="J138" s="4" t="s">
        <v>5246</v>
      </c>
      <c r="K138" s="4">
        <v>13051556.26</v>
      </c>
      <c r="L138" s="31"/>
      <c r="M138" s="3">
        <v>43796</v>
      </c>
      <c r="N138" s="4">
        <v>1</v>
      </c>
      <c r="O138" s="4" t="s">
        <v>5246</v>
      </c>
      <c r="P138" s="4">
        <v>13051556.26</v>
      </c>
      <c r="Q138" s="31"/>
      <c r="R138" s="4">
        <v>198019</v>
      </c>
      <c r="S138" s="3">
        <v>43796</v>
      </c>
      <c r="T138" s="4" t="s">
        <v>5263</v>
      </c>
    </row>
    <row r="139" spans="1:20" s="63" customFormat="1" ht="15.75" thickBot="1" x14ac:dyDescent="0.3">
      <c r="A139" s="62">
        <v>129</v>
      </c>
      <c r="B139" s="63" t="s">
        <v>5080</v>
      </c>
      <c r="C139" s="12" t="s">
        <v>54</v>
      </c>
      <c r="D139" s="12"/>
      <c r="E139" s="66"/>
      <c r="F139" s="4" t="s">
        <v>5222</v>
      </c>
      <c r="G139" s="4" t="s">
        <v>99</v>
      </c>
      <c r="H139" s="4" t="s">
        <v>5247</v>
      </c>
      <c r="I139" s="4">
        <v>1</v>
      </c>
      <c r="J139" s="4" t="s">
        <v>5246</v>
      </c>
      <c r="K139" s="4">
        <v>19403475</v>
      </c>
      <c r="L139" s="31"/>
      <c r="M139" s="3">
        <v>43803</v>
      </c>
      <c r="N139" s="4">
        <v>1</v>
      </c>
      <c r="O139" s="4" t="s">
        <v>5246</v>
      </c>
      <c r="P139" s="4">
        <v>19403475</v>
      </c>
      <c r="Q139" s="31"/>
      <c r="R139" s="4">
        <v>203919</v>
      </c>
      <c r="S139" s="3">
        <v>43803</v>
      </c>
      <c r="T139" s="4" t="s">
        <v>5264</v>
      </c>
    </row>
    <row r="140" spans="1:20" s="63" customFormat="1" ht="15.75" thickBot="1" x14ac:dyDescent="0.3">
      <c r="A140" s="62">
        <v>130</v>
      </c>
      <c r="B140" s="63" t="s">
        <v>5081</v>
      </c>
      <c r="C140" s="12" t="s">
        <v>54</v>
      </c>
      <c r="D140" s="12"/>
      <c r="E140" s="66"/>
      <c r="F140" s="4" t="s">
        <v>5223</v>
      </c>
      <c r="G140" s="4" t="s">
        <v>99</v>
      </c>
      <c r="H140" s="4" t="s">
        <v>5247</v>
      </c>
      <c r="I140" s="4">
        <v>1</v>
      </c>
      <c r="J140" s="4" t="s">
        <v>5246</v>
      </c>
      <c r="K140" s="4">
        <v>968715329.69000006</v>
      </c>
      <c r="L140" s="31"/>
      <c r="M140" s="3">
        <v>43808</v>
      </c>
      <c r="N140" s="4">
        <v>1</v>
      </c>
      <c r="O140" s="4" t="s">
        <v>5246</v>
      </c>
      <c r="P140" s="4">
        <v>968715329.69000006</v>
      </c>
      <c r="Q140" s="31"/>
      <c r="R140" s="4">
        <v>207319</v>
      </c>
      <c r="S140" s="3">
        <v>43808</v>
      </c>
      <c r="T140" s="4" t="s">
        <v>5263</v>
      </c>
    </row>
    <row r="141" spans="1:20" s="63" customFormat="1" ht="15.75" thickBot="1" x14ac:dyDescent="0.3">
      <c r="A141" s="62">
        <v>131</v>
      </c>
      <c r="B141" s="63" t="s">
        <v>5082</v>
      </c>
      <c r="C141" s="12" t="s">
        <v>54</v>
      </c>
      <c r="D141" s="12"/>
      <c r="E141" s="66"/>
      <c r="F141" s="4" t="s">
        <v>5224</v>
      </c>
      <c r="G141" s="4" t="s">
        <v>99</v>
      </c>
      <c r="H141" s="4" t="s">
        <v>5250</v>
      </c>
      <c r="I141" s="4">
        <v>1</v>
      </c>
      <c r="J141" s="4" t="s">
        <v>5246</v>
      </c>
      <c r="K141" s="4">
        <v>1645695</v>
      </c>
      <c r="L141" s="31"/>
      <c r="M141" s="3">
        <v>43810</v>
      </c>
      <c r="N141" s="4">
        <v>1</v>
      </c>
      <c r="O141" s="4" t="s">
        <v>5246</v>
      </c>
      <c r="P141" s="4">
        <v>1645695</v>
      </c>
      <c r="Q141" s="31"/>
      <c r="R141" s="4">
        <v>209419</v>
      </c>
      <c r="S141" s="3">
        <v>43810</v>
      </c>
      <c r="T141" s="4" t="s">
        <v>5263</v>
      </c>
    </row>
    <row r="142" spans="1:20" s="63" customFormat="1" ht="15.75" thickBot="1" x14ac:dyDescent="0.3">
      <c r="A142" s="62">
        <v>132</v>
      </c>
      <c r="B142" s="63" t="s">
        <v>5083</v>
      </c>
      <c r="C142" s="12" t="s">
        <v>54</v>
      </c>
      <c r="D142" s="12"/>
      <c r="E142" s="66"/>
      <c r="F142" s="4" t="s">
        <v>5225</v>
      </c>
      <c r="G142" s="4" t="s">
        <v>99</v>
      </c>
      <c r="H142" s="4" t="s">
        <v>5250</v>
      </c>
      <c r="I142" s="4">
        <v>1</v>
      </c>
      <c r="J142" s="4" t="s">
        <v>5246</v>
      </c>
      <c r="K142" s="4">
        <v>10000000</v>
      </c>
      <c r="L142" s="31"/>
      <c r="M142" s="3">
        <v>43810</v>
      </c>
      <c r="N142" s="4">
        <v>1</v>
      </c>
      <c r="O142" s="4" t="s">
        <v>5246</v>
      </c>
      <c r="P142" s="4">
        <v>10000000</v>
      </c>
      <c r="Q142" s="31"/>
      <c r="R142" s="4">
        <v>209919</v>
      </c>
      <c r="S142" s="3">
        <v>43810</v>
      </c>
      <c r="T142" s="4" t="s">
        <v>5264</v>
      </c>
    </row>
    <row r="143" spans="1:20" s="63" customFormat="1" ht="15.75" thickBot="1" x14ac:dyDescent="0.3">
      <c r="A143" s="62">
        <v>133</v>
      </c>
      <c r="B143" s="63" t="s">
        <v>5084</v>
      </c>
      <c r="C143" s="12" t="s">
        <v>54</v>
      </c>
      <c r="D143" s="12"/>
      <c r="E143" s="66"/>
      <c r="F143" s="4" t="s">
        <v>5226</v>
      </c>
      <c r="G143" s="4" t="s">
        <v>96</v>
      </c>
      <c r="H143" s="4" t="s">
        <v>5245</v>
      </c>
      <c r="I143" s="4">
        <v>1</v>
      </c>
      <c r="J143" s="4" t="s">
        <v>5246</v>
      </c>
      <c r="K143" s="4">
        <v>30306599</v>
      </c>
      <c r="L143" s="31"/>
      <c r="M143" s="3">
        <v>43810</v>
      </c>
      <c r="N143" s="4">
        <v>1</v>
      </c>
      <c r="O143" s="4" t="s">
        <v>5246</v>
      </c>
      <c r="P143" s="4">
        <v>30306599</v>
      </c>
      <c r="Q143" s="31"/>
      <c r="R143" s="4">
        <v>210119</v>
      </c>
      <c r="S143" s="3">
        <v>43810</v>
      </c>
      <c r="T143" s="4" t="s">
        <v>5265</v>
      </c>
    </row>
    <row r="144" spans="1:20" s="63" customFormat="1" ht="15.75" thickBot="1" x14ac:dyDescent="0.3">
      <c r="A144" s="62">
        <v>134</v>
      </c>
      <c r="B144" s="63" t="s">
        <v>5085</v>
      </c>
      <c r="C144" s="12" t="s">
        <v>54</v>
      </c>
      <c r="D144" s="12"/>
      <c r="E144" s="66"/>
      <c r="F144" s="4" t="s">
        <v>5227</v>
      </c>
      <c r="G144" s="4" t="s">
        <v>99</v>
      </c>
      <c r="H144" s="4" t="s">
        <v>5253</v>
      </c>
      <c r="I144" s="4">
        <v>1</v>
      </c>
      <c r="J144" s="4" t="s">
        <v>5246</v>
      </c>
      <c r="K144" s="4">
        <v>106346702</v>
      </c>
      <c r="L144" s="31"/>
      <c r="M144" s="3">
        <v>43812</v>
      </c>
      <c r="N144" s="4">
        <v>1</v>
      </c>
      <c r="O144" s="4" t="s">
        <v>5246</v>
      </c>
      <c r="P144" s="4">
        <v>106346702</v>
      </c>
      <c r="Q144" s="31"/>
      <c r="R144" s="4">
        <v>210419</v>
      </c>
      <c r="S144" s="3">
        <v>43812</v>
      </c>
      <c r="T144" s="4" t="s">
        <v>5268</v>
      </c>
    </row>
    <row r="145" spans="1:20" s="63" customFormat="1" ht="15.75" thickBot="1" x14ac:dyDescent="0.3">
      <c r="A145" s="62">
        <v>135</v>
      </c>
      <c r="B145" s="63" t="s">
        <v>5086</v>
      </c>
      <c r="C145" s="12" t="s">
        <v>54</v>
      </c>
      <c r="D145" s="12"/>
      <c r="E145" s="66"/>
      <c r="F145" s="4" t="s">
        <v>5228</v>
      </c>
      <c r="G145" s="4" t="s">
        <v>94</v>
      </c>
      <c r="H145" s="4" t="s">
        <v>5247</v>
      </c>
      <c r="I145" s="4">
        <v>1</v>
      </c>
      <c r="J145" s="4" t="s">
        <v>5246</v>
      </c>
      <c r="K145" s="4">
        <v>99331680</v>
      </c>
      <c r="L145" s="31"/>
      <c r="M145" s="3">
        <v>43812</v>
      </c>
      <c r="N145" s="4">
        <v>1</v>
      </c>
      <c r="O145" s="4" t="s">
        <v>5246</v>
      </c>
      <c r="P145" s="4">
        <v>99331680</v>
      </c>
      <c r="Q145" s="31"/>
      <c r="R145" s="4">
        <v>210619</v>
      </c>
      <c r="S145" s="3">
        <v>43812</v>
      </c>
      <c r="T145" s="4" t="s">
        <v>5262</v>
      </c>
    </row>
    <row r="146" spans="1:20" s="63" customFormat="1" ht="15.75" thickBot="1" x14ac:dyDescent="0.3">
      <c r="A146" s="62">
        <v>136</v>
      </c>
      <c r="B146" s="63" t="s">
        <v>5087</v>
      </c>
      <c r="C146" s="12" t="s">
        <v>54</v>
      </c>
      <c r="D146" s="12"/>
      <c r="E146" s="66"/>
      <c r="F146" s="4" t="s">
        <v>5229</v>
      </c>
      <c r="G146" s="4" t="s">
        <v>94</v>
      </c>
      <c r="H146" s="4" t="s">
        <v>5245</v>
      </c>
      <c r="I146" s="4">
        <v>1</v>
      </c>
      <c r="J146" s="4" t="s">
        <v>5246</v>
      </c>
      <c r="K146" s="4">
        <v>14103177</v>
      </c>
      <c r="L146" s="31"/>
      <c r="M146" s="3">
        <v>43812</v>
      </c>
      <c r="N146" s="4">
        <v>1</v>
      </c>
      <c r="O146" s="4" t="s">
        <v>5246</v>
      </c>
      <c r="P146" s="4">
        <v>14103177</v>
      </c>
      <c r="Q146" s="31"/>
      <c r="R146" s="4">
        <v>210719</v>
      </c>
      <c r="S146" s="3">
        <v>43812</v>
      </c>
      <c r="T146" s="4" t="s">
        <v>5262</v>
      </c>
    </row>
    <row r="147" spans="1:20" s="63" customFormat="1" ht="15.75" thickBot="1" x14ac:dyDescent="0.3">
      <c r="A147" s="62">
        <v>137</v>
      </c>
      <c r="B147" s="63" t="s">
        <v>5088</v>
      </c>
      <c r="C147" s="12" t="s">
        <v>54</v>
      </c>
      <c r="D147" s="12"/>
      <c r="E147" s="66"/>
      <c r="F147" s="4" t="s">
        <v>5230</v>
      </c>
      <c r="G147" s="4" t="s">
        <v>99</v>
      </c>
      <c r="H147" s="4" t="s">
        <v>5245</v>
      </c>
      <c r="I147" s="4">
        <v>1</v>
      </c>
      <c r="J147" s="4" t="s">
        <v>5246</v>
      </c>
      <c r="K147" s="4">
        <v>7500000</v>
      </c>
      <c r="L147" s="31"/>
      <c r="M147" s="3">
        <v>43804</v>
      </c>
      <c r="N147" s="4">
        <v>1</v>
      </c>
      <c r="O147" s="4" t="s">
        <v>5246</v>
      </c>
      <c r="P147" s="4">
        <v>7500000</v>
      </c>
      <c r="Q147" s="31"/>
      <c r="R147" s="4">
        <v>211319</v>
      </c>
      <c r="S147" s="3">
        <v>43804</v>
      </c>
      <c r="T147" s="4" t="s">
        <v>5263</v>
      </c>
    </row>
    <row r="148" spans="1:20" s="63" customFormat="1" ht="15.75" thickBot="1" x14ac:dyDescent="0.3">
      <c r="A148" s="62">
        <v>138</v>
      </c>
      <c r="B148" s="63" t="s">
        <v>5089</v>
      </c>
      <c r="C148" s="12" t="s">
        <v>54</v>
      </c>
      <c r="D148" s="12"/>
      <c r="E148" s="66"/>
      <c r="F148" s="4" t="s">
        <v>5230</v>
      </c>
      <c r="G148" s="4" t="s">
        <v>99</v>
      </c>
      <c r="H148" s="4" t="s">
        <v>5259</v>
      </c>
      <c r="I148" s="4">
        <v>1</v>
      </c>
      <c r="J148" s="4" t="s">
        <v>5246</v>
      </c>
      <c r="K148" s="4">
        <v>500000</v>
      </c>
      <c r="L148" s="31"/>
      <c r="M148" s="3">
        <v>43804</v>
      </c>
      <c r="N148" s="4">
        <v>1</v>
      </c>
      <c r="O148" s="4" t="s">
        <v>5246</v>
      </c>
      <c r="P148" s="4">
        <v>500000</v>
      </c>
      <c r="Q148" s="31"/>
      <c r="R148" s="4">
        <v>211419</v>
      </c>
      <c r="S148" s="3">
        <v>43804</v>
      </c>
      <c r="T148" s="4" t="s">
        <v>5263</v>
      </c>
    </row>
    <row r="149" spans="1:20" s="63" customFormat="1" ht="15.75" thickBot="1" x14ac:dyDescent="0.3">
      <c r="A149" s="62">
        <v>139</v>
      </c>
      <c r="B149" s="63" t="s">
        <v>5090</v>
      </c>
      <c r="C149" s="12" t="s">
        <v>54</v>
      </c>
      <c r="D149" s="12"/>
      <c r="E149" s="66"/>
      <c r="F149" s="4" t="s">
        <v>5231</v>
      </c>
      <c r="G149" s="4" t="s">
        <v>99</v>
      </c>
      <c r="H149" s="4" t="s">
        <v>5251</v>
      </c>
      <c r="I149" s="4">
        <v>1</v>
      </c>
      <c r="J149" s="4" t="s">
        <v>5246</v>
      </c>
      <c r="K149" s="4">
        <v>500000</v>
      </c>
      <c r="L149" s="31"/>
      <c r="M149" s="3">
        <v>43812</v>
      </c>
      <c r="N149" s="4">
        <v>1</v>
      </c>
      <c r="O149" s="4" t="s">
        <v>5246</v>
      </c>
      <c r="P149" s="4">
        <v>500000</v>
      </c>
      <c r="Q149" s="31"/>
      <c r="R149" s="4">
        <v>212419</v>
      </c>
      <c r="S149" s="3">
        <v>43812</v>
      </c>
      <c r="T149" s="4" t="s">
        <v>5264</v>
      </c>
    </row>
    <row r="150" spans="1:20" s="63" customFormat="1" ht="15.75" thickBot="1" x14ac:dyDescent="0.3">
      <c r="A150" s="62">
        <v>140</v>
      </c>
      <c r="B150" s="63" t="s">
        <v>5091</v>
      </c>
      <c r="C150" s="12" t="s">
        <v>54</v>
      </c>
      <c r="D150" s="12"/>
      <c r="E150" s="66"/>
      <c r="F150" s="4" t="s">
        <v>5232</v>
      </c>
      <c r="G150" s="4" t="s">
        <v>94</v>
      </c>
      <c r="H150" s="4" t="s">
        <v>5245</v>
      </c>
      <c r="I150" s="4">
        <v>1</v>
      </c>
      <c r="J150" s="4" t="s">
        <v>5246</v>
      </c>
      <c r="K150" s="4">
        <v>520208</v>
      </c>
      <c r="L150" s="31"/>
      <c r="M150" s="3">
        <v>43817</v>
      </c>
      <c r="N150" s="4">
        <v>1</v>
      </c>
      <c r="O150" s="4" t="s">
        <v>5246</v>
      </c>
      <c r="P150" s="4">
        <v>520208</v>
      </c>
      <c r="Q150" s="31"/>
      <c r="R150" s="4">
        <v>213819</v>
      </c>
      <c r="S150" s="3">
        <v>43817</v>
      </c>
      <c r="T150" s="4" t="s">
        <v>5262</v>
      </c>
    </row>
    <row r="151" spans="1:20" s="63" customFormat="1" ht="15.75" thickBot="1" x14ac:dyDescent="0.3">
      <c r="A151" s="62">
        <v>141</v>
      </c>
      <c r="B151" s="63" t="s">
        <v>5092</v>
      </c>
      <c r="C151" s="12" t="s">
        <v>54</v>
      </c>
      <c r="D151" s="12"/>
      <c r="E151" s="66"/>
      <c r="F151" s="4" t="s">
        <v>5233</v>
      </c>
      <c r="G151" s="4" t="s">
        <v>99</v>
      </c>
      <c r="H151" s="4" t="s">
        <v>5245</v>
      </c>
      <c r="I151" s="4">
        <v>1</v>
      </c>
      <c r="J151" s="4" t="s">
        <v>5246</v>
      </c>
      <c r="K151" s="4">
        <v>2215692.31</v>
      </c>
      <c r="L151" s="31"/>
      <c r="M151" s="3">
        <v>43816</v>
      </c>
      <c r="N151" s="4">
        <v>1</v>
      </c>
      <c r="O151" s="4" t="s">
        <v>5246</v>
      </c>
      <c r="P151" s="4">
        <v>2215692.31</v>
      </c>
      <c r="Q151" s="31"/>
      <c r="R151" s="4">
        <v>213919</v>
      </c>
      <c r="S151" s="3">
        <v>43816</v>
      </c>
      <c r="T151" s="4" t="s">
        <v>5264</v>
      </c>
    </row>
    <row r="152" spans="1:20" s="63" customFormat="1" ht="15.75" thickBot="1" x14ac:dyDescent="0.3">
      <c r="A152" s="62">
        <v>142</v>
      </c>
      <c r="B152" s="63" t="s">
        <v>5093</v>
      </c>
      <c r="C152" s="12" t="s">
        <v>54</v>
      </c>
      <c r="D152" s="12"/>
      <c r="E152" s="66"/>
      <c r="F152" s="4" t="s">
        <v>5234</v>
      </c>
      <c r="G152" s="4" t="s">
        <v>99</v>
      </c>
      <c r="H152" s="4" t="s">
        <v>5250</v>
      </c>
      <c r="I152" s="4">
        <v>1</v>
      </c>
      <c r="J152" s="4" t="s">
        <v>5246</v>
      </c>
      <c r="K152" s="4">
        <v>0</v>
      </c>
      <c r="L152" s="31"/>
      <c r="M152" s="3">
        <v>43817</v>
      </c>
      <c r="N152" s="4">
        <v>1</v>
      </c>
      <c r="O152" s="4" t="s">
        <v>5246</v>
      </c>
      <c r="P152" s="4">
        <v>0</v>
      </c>
      <c r="Q152" s="31"/>
      <c r="R152" s="4">
        <v>214019</v>
      </c>
      <c r="S152" s="3">
        <v>43817</v>
      </c>
      <c r="T152" s="4" t="s">
        <v>5263</v>
      </c>
    </row>
    <row r="153" spans="1:20" s="63" customFormat="1" ht="15.75" thickBot="1" x14ac:dyDescent="0.3">
      <c r="A153" s="62">
        <v>143</v>
      </c>
      <c r="B153" s="63" t="s">
        <v>5094</v>
      </c>
      <c r="C153" s="12" t="s">
        <v>54</v>
      </c>
      <c r="D153" s="12"/>
      <c r="E153" s="66"/>
      <c r="F153" s="4" t="s">
        <v>5235</v>
      </c>
      <c r="G153" s="4" t="s">
        <v>94</v>
      </c>
      <c r="H153" s="4" t="s">
        <v>5245</v>
      </c>
      <c r="I153" s="4">
        <v>1</v>
      </c>
      <c r="J153" s="4" t="s">
        <v>5246</v>
      </c>
      <c r="K153" s="4">
        <v>1628416</v>
      </c>
      <c r="L153" s="31"/>
      <c r="M153" s="3">
        <v>43819</v>
      </c>
      <c r="N153" s="4">
        <v>1</v>
      </c>
      <c r="O153" s="4" t="s">
        <v>5246</v>
      </c>
      <c r="P153" s="4">
        <v>1628416</v>
      </c>
      <c r="Q153" s="31"/>
      <c r="R153" s="4">
        <v>215219</v>
      </c>
      <c r="S153" s="3">
        <v>43819</v>
      </c>
      <c r="T153" s="4" t="s">
        <v>5262</v>
      </c>
    </row>
    <row r="154" spans="1:20" s="63" customFormat="1" ht="15.75" thickBot="1" x14ac:dyDescent="0.3">
      <c r="A154" s="62">
        <v>144</v>
      </c>
      <c r="B154" s="63" t="s">
        <v>5095</v>
      </c>
      <c r="C154" s="12" t="s">
        <v>54</v>
      </c>
      <c r="D154" s="12"/>
      <c r="E154" s="66"/>
      <c r="F154" s="4" t="s">
        <v>5236</v>
      </c>
      <c r="G154" s="4" t="s">
        <v>94</v>
      </c>
      <c r="H154" s="4" t="s">
        <v>5247</v>
      </c>
      <c r="I154" s="4">
        <v>1</v>
      </c>
      <c r="J154" s="4" t="s">
        <v>5246</v>
      </c>
      <c r="K154" s="4">
        <v>0</v>
      </c>
      <c r="L154" s="31"/>
      <c r="M154" s="3">
        <v>43822</v>
      </c>
      <c r="N154" s="4">
        <v>1</v>
      </c>
      <c r="O154" s="4" t="s">
        <v>5246</v>
      </c>
      <c r="P154" s="4">
        <v>0</v>
      </c>
      <c r="Q154" s="31"/>
      <c r="R154" s="4">
        <v>216819</v>
      </c>
      <c r="S154" s="3">
        <v>43822</v>
      </c>
      <c r="T154" s="4" t="s">
        <v>5262</v>
      </c>
    </row>
    <row r="155" spans="1:20" s="63" customFormat="1" ht="15.75" thickBot="1" x14ac:dyDescent="0.3">
      <c r="A155" s="62">
        <v>145</v>
      </c>
      <c r="B155" s="63" t="s">
        <v>5096</v>
      </c>
      <c r="C155" s="12" t="s">
        <v>54</v>
      </c>
      <c r="D155" s="12"/>
      <c r="E155" s="66"/>
      <c r="F155" s="4" t="s">
        <v>5237</v>
      </c>
      <c r="G155" s="4" t="s">
        <v>94</v>
      </c>
      <c r="H155" s="4" t="s">
        <v>5245</v>
      </c>
      <c r="I155" s="4">
        <v>1</v>
      </c>
      <c r="J155" s="4" t="s">
        <v>5246</v>
      </c>
      <c r="K155" s="4">
        <v>1666666</v>
      </c>
      <c r="L155" s="31"/>
      <c r="M155" s="3">
        <v>43822</v>
      </c>
      <c r="N155" s="4">
        <v>1</v>
      </c>
      <c r="O155" s="4" t="s">
        <v>5246</v>
      </c>
      <c r="P155" s="4">
        <v>1666666</v>
      </c>
      <c r="Q155" s="31"/>
      <c r="R155" s="4">
        <v>216919</v>
      </c>
      <c r="S155" s="3">
        <v>43822</v>
      </c>
      <c r="T155" s="4" t="s">
        <v>5262</v>
      </c>
    </row>
    <row r="156" spans="1:20" s="63" customFormat="1" ht="15.75" thickBot="1" x14ac:dyDescent="0.3">
      <c r="A156" s="62">
        <v>146</v>
      </c>
      <c r="B156" s="63" t="s">
        <v>5097</v>
      </c>
      <c r="C156" s="12" t="s">
        <v>54</v>
      </c>
      <c r="D156" s="12"/>
      <c r="E156" s="66"/>
      <c r="F156" s="4" t="s">
        <v>5238</v>
      </c>
      <c r="G156" s="4" t="s">
        <v>94</v>
      </c>
      <c r="H156" s="4" t="s">
        <v>5245</v>
      </c>
      <c r="I156" s="4">
        <v>1</v>
      </c>
      <c r="J156" s="4" t="s">
        <v>5246</v>
      </c>
      <c r="K156" s="4">
        <v>3156494</v>
      </c>
      <c r="L156" s="31"/>
      <c r="M156" s="3">
        <v>43823</v>
      </c>
      <c r="N156" s="4">
        <v>1</v>
      </c>
      <c r="O156" s="4" t="s">
        <v>5246</v>
      </c>
      <c r="P156" s="4">
        <v>3156494</v>
      </c>
      <c r="Q156" s="31"/>
      <c r="R156" s="4">
        <v>221419</v>
      </c>
      <c r="S156" s="3">
        <v>43823</v>
      </c>
      <c r="T156" s="4" t="s">
        <v>5262</v>
      </c>
    </row>
    <row r="157" spans="1:20" s="63" customFormat="1" ht="15.75" thickBot="1" x14ac:dyDescent="0.3">
      <c r="A157" s="62">
        <v>147</v>
      </c>
      <c r="B157" s="63" t="s">
        <v>5098</v>
      </c>
      <c r="C157" s="12" t="s">
        <v>54</v>
      </c>
      <c r="D157" s="12"/>
      <c r="E157" s="66"/>
      <c r="F157" s="4" t="s">
        <v>5239</v>
      </c>
      <c r="G157" s="4" t="s">
        <v>99</v>
      </c>
      <c r="H157" s="4" t="s">
        <v>5260</v>
      </c>
      <c r="I157" s="4">
        <v>1</v>
      </c>
      <c r="J157" s="4" t="s">
        <v>5246</v>
      </c>
      <c r="K157" s="4">
        <v>642857.13</v>
      </c>
      <c r="L157" s="31"/>
      <c r="M157" s="3">
        <v>43819</v>
      </c>
      <c r="N157" s="4">
        <v>1</v>
      </c>
      <c r="O157" s="4" t="s">
        <v>5246</v>
      </c>
      <c r="P157" s="4">
        <v>642857.13</v>
      </c>
      <c r="Q157" s="31"/>
      <c r="R157" s="4">
        <v>255119</v>
      </c>
      <c r="S157" s="3">
        <v>43819</v>
      </c>
      <c r="T157" s="4" t="s">
        <v>5268</v>
      </c>
    </row>
    <row r="158" spans="1:20" s="63" customFormat="1" ht="15.75" thickBot="1" x14ac:dyDescent="0.3">
      <c r="A158" s="62">
        <v>148</v>
      </c>
      <c r="B158" s="63" t="s">
        <v>5099</v>
      </c>
      <c r="C158" s="12" t="s">
        <v>54</v>
      </c>
      <c r="D158" s="12"/>
      <c r="E158" s="66"/>
      <c r="F158" s="4" t="s">
        <v>5240</v>
      </c>
      <c r="G158" s="4" t="s">
        <v>94</v>
      </c>
      <c r="H158" s="4" t="s">
        <v>5248</v>
      </c>
      <c r="I158" s="4">
        <v>1</v>
      </c>
      <c r="J158" s="4" t="s">
        <v>5246</v>
      </c>
      <c r="K158" s="4">
        <v>152260057</v>
      </c>
      <c r="L158" s="31"/>
      <c r="M158" s="3">
        <v>43811</v>
      </c>
      <c r="N158" s="4">
        <v>1</v>
      </c>
      <c r="O158" s="4" t="s">
        <v>5246</v>
      </c>
      <c r="P158" s="4">
        <v>152260057</v>
      </c>
      <c r="Q158" s="31"/>
      <c r="R158" s="67" t="s">
        <v>5269</v>
      </c>
      <c r="S158" s="3">
        <v>43811</v>
      </c>
      <c r="T158" s="4" t="s">
        <v>5262</v>
      </c>
    </row>
    <row r="159" spans="1:20" s="63" customFormat="1" ht="15.75" thickBot="1" x14ac:dyDescent="0.3">
      <c r="A159" s="62">
        <v>149</v>
      </c>
      <c r="B159" s="63" t="s">
        <v>5100</v>
      </c>
      <c r="C159" s="12" t="s">
        <v>54</v>
      </c>
      <c r="D159" s="12"/>
      <c r="E159" s="66"/>
      <c r="F159" s="4" t="s">
        <v>5241</v>
      </c>
      <c r="G159" s="4" t="s">
        <v>99</v>
      </c>
      <c r="H159" s="4" t="s">
        <v>5261</v>
      </c>
      <c r="I159" s="4">
        <v>1</v>
      </c>
      <c r="J159" s="4" t="s">
        <v>5246</v>
      </c>
      <c r="K159" s="4">
        <v>0</v>
      </c>
      <c r="L159" s="31"/>
      <c r="M159" s="3">
        <v>43553</v>
      </c>
      <c r="N159" s="4">
        <v>1</v>
      </c>
      <c r="O159" s="4" t="s">
        <v>5246</v>
      </c>
      <c r="P159" s="4">
        <v>0</v>
      </c>
      <c r="Q159" s="31"/>
      <c r="R159" s="67" t="s">
        <v>5261</v>
      </c>
      <c r="S159" s="3">
        <v>43553</v>
      </c>
      <c r="T159" s="4" t="s">
        <v>5264</v>
      </c>
    </row>
    <row r="160" spans="1:20" s="63" customFormat="1" ht="15.75" thickBot="1" x14ac:dyDescent="0.3">
      <c r="A160" s="62">
        <v>150</v>
      </c>
      <c r="B160" s="63" t="s">
        <v>5101</v>
      </c>
      <c r="C160" s="12" t="s">
        <v>54</v>
      </c>
      <c r="D160" s="12"/>
      <c r="E160" s="66"/>
      <c r="F160" s="4" t="s">
        <v>5242</v>
      </c>
      <c r="G160" s="4" t="s">
        <v>94</v>
      </c>
      <c r="H160" s="4" t="s">
        <v>5261</v>
      </c>
      <c r="I160" s="4">
        <v>1</v>
      </c>
      <c r="J160" s="4" t="s">
        <v>5246</v>
      </c>
      <c r="K160" s="4">
        <v>0</v>
      </c>
      <c r="L160" s="31"/>
      <c r="M160" s="3">
        <v>43602</v>
      </c>
      <c r="N160" s="4">
        <v>1</v>
      </c>
      <c r="O160" s="4" t="s">
        <v>5246</v>
      </c>
      <c r="P160" s="4">
        <v>0</v>
      </c>
      <c r="Q160" s="31"/>
      <c r="R160" s="67" t="s">
        <v>5261</v>
      </c>
      <c r="S160" s="3">
        <v>43602</v>
      </c>
      <c r="T160" s="4" t="s">
        <v>5270</v>
      </c>
    </row>
    <row r="161" spans="1:20" s="63" customFormat="1" ht="15.75" thickBot="1" x14ac:dyDescent="0.3">
      <c r="A161" s="62">
        <v>151</v>
      </c>
      <c r="B161" s="63" t="s">
        <v>5102</v>
      </c>
      <c r="C161" s="12" t="s">
        <v>54</v>
      </c>
      <c r="D161" s="12"/>
      <c r="E161" s="66"/>
      <c r="F161" s="4" t="s">
        <v>5243</v>
      </c>
      <c r="G161" s="4" t="s">
        <v>93</v>
      </c>
      <c r="H161" s="4" t="s">
        <v>5261</v>
      </c>
      <c r="I161" s="4">
        <v>1</v>
      </c>
      <c r="J161" s="4" t="s">
        <v>5246</v>
      </c>
      <c r="K161" s="4">
        <v>0</v>
      </c>
      <c r="L161" s="31"/>
      <c r="M161" s="3">
        <v>43607</v>
      </c>
      <c r="N161" s="4">
        <v>1</v>
      </c>
      <c r="O161" s="4" t="s">
        <v>5246</v>
      </c>
      <c r="P161" s="4">
        <v>0</v>
      </c>
      <c r="Q161" s="31"/>
      <c r="R161" s="67" t="s">
        <v>5261</v>
      </c>
      <c r="S161" s="3">
        <v>43607</v>
      </c>
      <c r="T161" s="4" t="s">
        <v>5266</v>
      </c>
    </row>
    <row r="162" spans="1:20" s="63" customFormat="1" ht="15.75" thickBot="1" x14ac:dyDescent="0.3">
      <c r="A162" s="62">
        <v>152</v>
      </c>
      <c r="B162" s="63" t="s">
        <v>5103</v>
      </c>
      <c r="C162" s="12" t="s">
        <v>54</v>
      </c>
      <c r="D162" s="12"/>
      <c r="E162" s="66"/>
      <c r="F162" s="4" t="s">
        <v>5173</v>
      </c>
      <c r="G162" s="4" t="s">
        <v>96</v>
      </c>
      <c r="H162" s="4" t="s">
        <v>5261</v>
      </c>
      <c r="I162" s="4">
        <v>1</v>
      </c>
      <c r="J162" s="4" t="s">
        <v>5246</v>
      </c>
      <c r="K162" s="4">
        <v>0</v>
      </c>
      <c r="L162" s="31"/>
      <c r="M162" s="3">
        <v>43700</v>
      </c>
      <c r="N162" s="4">
        <v>1</v>
      </c>
      <c r="O162" s="4" t="s">
        <v>5246</v>
      </c>
      <c r="P162" s="4">
        <v>0</v>
      </c>
      <c r="Q162" s="31"/>
      <c r="R162" s="67" t="s">
        <v>5261</v>
      </c>
      <c r="S162" s="3">
        <v>43700</v>
      </c>
      <c r="T162" s="4" t="s">
        <v>5265</v>
      </c>
    </row>
    <row r="163" spans="1:20" s="63" customFormat="1" ht="15.75" thickBot="1" x14ac:dyDescent="0.3">
      <c r="A163" s="62">
        <v>153</v>
      </c>
      <c r="B163" s="63" t="s">
        <v>5104</v>
      </c>
      <c r="C163" s="12" t="s">
        <v>54</v>
      </c>
      <c r="D163" s="12"/>
      <c r="E163" s="66"/>
      <c r="F163" s="4" t="s">
        <v>5244</v>
      </c>
      <c r="G163" s="4" t="s">
        <v>99</v>
      </c>
      <c r="H163" s="4" t="s">
        <v>5247</v>
      </c>
      <c r="I163" s="4">
        <v>1</v>
      </c>
      <c r="J163" s="4" t="s">
        <v>5246</v>
      </c>
      <c r="K163" s="4">
        <v>22372000</v>
      </c>
      <c r="L163" s="31"/>
      <c r="M163" s="3">
        <v>43817</v>
      </c>
      <c r="N163" s="4">
        <v>1</v>
      </c>
      <c r="O163" s="4" t="s">
        <v>5246</v>
      </c>
      <c r="P163" s="4">
        <v>22372000</v>
      </c>
      <c r="Q163" s="31"/>
      <c r="R163" s="4">
        <v>215319</v>
      </c>
      <c r="S163" s="3">
        <v>43817</v>
      </c>
      <c r="T163" s="4" t="s">
        <v>5264</v>
      </c>
    </row>
    <row r="164" spans="1:20" s="63" customFormat="1" ht="15.75" thickBot="1" x14ac:dyDescent="0.3">
      <c r="A164" s="62">
        <v>154</v>
      </c>
      <c r="B164" s="63" t="s">
        <v>5105</v>
      </c>
      <c r="C164" s="12" t="s">
        <v>54</v>
      </c>
      <c r="D164" s="12"/>
      <c r="E164" s="66"/>
      <c r="F164" s="4" t="s">
        <v>5239</v>
      </c>
      <c r="G164" s="4" t="s">
        <v>99</v>
      </c>
      <c r="H164" s="4" t="s">
        <v>5245</v>
      </c>
      <c r="I164" s="4">
        <v>1</v>
      </c>
      <c r="J164" s="4" t="s">
        <v>5246</v>
      </c>
      <c r="K164" s="4">
        <v>30306599</v>
      </c>
      <c r="L164" s="31"/>
      <c r="M164" s="3">
        <v>43819</v>
      </c>
      <c r="N164" s="4">
        <v>1</v>
      </c>
      <c r="O164" s="4" t="s">
        <v>5246</v>
      </c>
      <c r="P164" s="4">
        <v>30306599</v>
      </c>
      <c r="Q164" s="31"/>
      <c r="R164" s="4">
        <v>213719</v>
      </c>
      <c r="S164" s="3">
        <v>43819</v>
      </c>
      <c r="T164" s="4" t="s">
        <v>5268</v>
      </c>
    </row>
    <row r="165" spans="1:20" x14ac:dyDescent="0.25">
      <c r="A165" s="1">
        <v>-1</v>
      </c>
      <c r="C165" s="2" t="s">
        <v>24</v>
      </c>
      <c r="D165" s="2" t="s">
        <v>24</v>
      </c>
      <c r="E165" s="2" t="s">
        <v>24</v>
      </c>
      <c r="F165" s="2" t="s">
        <v>24</v>
      </c>
      <c r="G165" s="2" t="s">
        <v>24</v>
      </c>
      <c r="H165" s="2" t="s">
        <v>24</v>
      </c>
      <c r="I165" s="2" t="s">
        <v>24</v>
      </c>
      <c r="J165" s="2" t="s">
        <v>24</v>
      </c>
      <c r="K165" s="2" t="s">
        <v>24</v>
      </c>
      <c r="L165" s="2" t="s">
        <v>24</v>
      </c>
      <c r="M165" s="2" t="s">
        <v>24</v>
      </c>
      <c r="N165" s="2" t="s">
        <v>24</v>
      </c>
      <c r="O165" s="2" t="s">
        <v>24</v>
      </c>
      <c r="P165" s="2" t="s">
        <v>24</v>
      </c>
      <c r="Q165" s="2" t="s">
        <v>24</v>
      </c>
      <c r="R165" s="2" t="s">
        <v>24</v>
      </c>
      <c r="S165" s="2" t="s">
        <v>24</v>
      </c>
      <c r="T165" s="2" t="s">
        <v>24</v>
      </c>
    </row>
    <row r="166" spans="1:20" x14ac:dyDescent="0.25">
      <c r="A166" s="1">
        <v>999999</v>
      </c>
      <c r="B166" t="s">
        <v>66</v>
      </c>
      <c r="C166" s="2" t="s">
        <v>24</v>
      </c>
      <c r="D166" s="2" t="s">
        <v>24</v>
      </c>
      <c r="E166" s="2" t="s">
        <v>24</v>
      </c>
      <c r="F166" s="2" t="s">
        <v>24</v>
      </c>
      <c r="G166" s="2" t="s">
        <v>24</v>
      </c>
      <c r="H166" s="2" t="s">
        <v>24</v>
      </c>
      <c r="I166" s="2" t="s">
        <v>24</v>
      </c>
      <c r="J166" s="2" t="s">
        <v>24</v>
      </c>
      <c r="K166" s="2" t="s">
        <v>24</v>
      </c>
      <c r="M166" s="2" t="s">
        <v>24</v>
      </c>
      <c r="N166" s="2" t="s">
        <v>24</v>
      </c>
      <c r="O166" s="2" t="s">
        <v>24</v>
      </c>
      <c r="P166" s="2" t="s">
        <v>24</v>
      </c>
      <c r="R166" s="2" t="s">
        <v>24</v>
      </c>
      <c r="S166" s="2" t="s">
        <v>24</v>
      </c>
      <c r="T166" s="2" t="s">
        <v>24</v>
      </c>
    </row>
    <row r="168" spans="1:20" x14ac:dyDescent="0.25">
      <c r="A168" s="1" t="s">
        <v>69</v>
      </c>
      <c r="B168" s="190" t="s">
        <v>91</v>
      </c>
      <c r="C168" s="191"/>
      <c r="D168" s="191"/>
      <c r="E168" s="191"/>
      <c r="F168" s="191"/>
      <c r="G168" s="191"/>
      <c r="H168" s="191"/>
      <c r="I168" s="191"/>
      <c r="J168" s="191"/>
      <c r="K168" s="191"/>
      <c r="L168" s="191"/>
      <c r="M168" s="191"/>
      <c r="N168" s="191"/>
      <c r="O168" s="191"/>
      <c r="P168" s="191"/>
      <c r="Q168" s="191"/>
      <c r="R168" s="191"/>
      <c r="S168" s="191"/>
      <c r="T168" s="191"/>
    </row>
    <row r="169" spans="1:20" x14ac:dyDescent="0.25">
      <c r="C169" s="1">
        <v>2</v>
      </c>
      <c r="D169" s="1">
        <v>3</v>
      </c>
      <c r="E169" s="1">
        <v>4</v>
      </c>
      <c r="F169" s="1">
        <v>8</v>
      </c>
      <c r="G169" s="1">
        <v>12</v>
      </c>
      <c r="H169" s="1">
        <v>16</v>
      </c>
      <c r="I169" s="1">
        <v>20</v>
      </c>
      <c r="J169" s="1">
        <v>24</v>
      </c>
      <c r="K169" s="1">
        <v>28</v>
      </c>
      <c r="L169" s="1">
        <v>32</v>
      </c>
      <c r="M169" s="1">
        <v>36</v>
      </c>
      <c r="N169" s="1">
        <v>40</v>
      </c>
      <c r="O169" s="1">
        <v>44</v>
      </c>
      <c r="P169" s="1">
        <v>48</v>
      </c>
      <c r="Q169" s="1">
        <v>52</v>
      </c>
      <c r="R169" s="1">
        <v>55</v>
      </c>
      <c r="S169" s="1">
        <v>56</v>
      </c>
      <c r="T169" s="1">
        <v>60</v>
      </c>
    </row>
    <row r="170" spans="1:20" ht="15.75" thickBot="1" x14ac:dyDescent="0.3">
      <c r="C170" s="1" t="s">
        <v>74</v>
      </c>
      <c r="D170" s="1" t="s">
        <v>75</v>
      </c>
      <c r="E170" s="1" t="s">
        <v>76</v>
      </c>
      <c r="F170" s="1" t="s">
        <v>77</v>
      </c>
      <c r="G170" s="1" t="s">
        <v>78</v>
      </c>
      <c r="H170" s="1" t="s">
        <v>79</v>
      </c>
      <c r="I170" s="1" t="s">
        <v>80</v>
      </c>
      <c r="J170" s="1" t="s">
        <v>81</v>
      </c>
      <c r="K170" s="1" t="s">
        <v>82</v>
      </c>
      <c r="L170" s="1" t="s">
        <v>83</v>
      </c>
      <c r="M170" s="1" t="s">
        <v>84</v>
      </c>
      <c r="N170" s="1" t="s">
        <v>85</v>
      </c>
      <c r="O170" s="1" t="s">
        <v>86</v>
      </c>
      <c r="P170" s="1" t="s">
        <v>87</v>
      </c>
      <c r="Q170" s="1" t="s">
        <v>88</v>
      </c>
      <c r="R170" s="1" t="s">
        <v>89</v>
      </c>
      <c r="S170" s="1" t="s">
        <v>90</v>
      </c>
      <c r="T170" s="1" t="s">
        <v>23</v>
      </c>
    </row>
    <row r="171" spans="1:20" ht="15.75" thickBot="1" x14ac:dyDescent="0.3">
      <c r="A171" s="1">
        <v>10</v>
      </c>
      <c r="B171" t="s">
        <v>92</v>
      </c>
      <c r="C171" s="2" t="s">
        <v>24</v>
      </c>
      <c r="D171" s="2" t="s">
        <v>24</v>
      </c>
      <c r="E171" s="4" t="s">
        <v>5285</v>
      </c>
      <c r="F171" s="2" t="s">
        <v>24</v>
      </c>
      <c r="G171" s="2" t="s">
        <v>24</v>
      </c>
      <c r="H171" s="2" t="s">
        <v>24</v>
      </c>
      <c r="I171" s="2" t="s">
        <v>24</v>
      </c>
      <c r="J171" s="2" t="s">
        <v>24</v>
      </c>
      <c r="K171" s="2" t="s">
        <v>24</v>
      </c>
      <c r="L171" s="2" t="s">
        <v>24</v>
      </c>
      <c r="M171" s="2" t="s">
        <v>24</v>
      </c>
      <c r="N171" s="2" t="s">
        <v>24</v>
      </c>
      <c r="O171" s="2" t="s">
        <v>24</v>
      </c>
      <c r="P171" s="2" t="s">
        <v>24</v>
      </c>
      <c r="Q171" s="2" t="s">
        <v>24</v>
      </c>
      <c r="R171" s="2" t="s">
        <v>24</v>
      </c>
      <c r="S171" s="2" t="s">
        <v>24</v>
      </c>
      <c r="T171" s="2" t="s">
        <v>24</v>
      </c>
    </row>
    <row r="351156" spans="1:2" x14ac:dyDescent="0.25">
      <c r="A351156" t="s">
        <v>54</v>
      </c>
      <c r="B351156" t="s">
        <v>93</v>
      </c>
    </row>
    <row r="351157" spans="1:2" x14ac:dyDescent="0.25">
      <c r="A351157" t="s">
        <v>55</v>
      </c>
      <c r="B351157" t="s">
        <v>94</v>
      </c>
    </row>
    <row r="351158" spans="1:2" x14ac:dyDescent="0.25">
      <c r="B351158" t="s">
        <v>95</v>
      </c>
    </row>
    <row r="351159" spans="1:2" x14ac:dyDescent="0.25">
      <c r="B351159" t="s">
        <v>96</v>
      </c>
    </row>
    <row r="351160" spans="1:2" x14ac:dyDescent="0.25">
      <c r="B351160" t="s">
        <v>97</v>
      </c>
    </row>
    <row r="351161" spans="1:2" x14ac:dyDescent="0.25">
      <c r="B351161" t="s">
        <v>98</v>
      </c>
    </row>
    <row r="351162" spans="1:2" x14ac:dyDescent="0.25">
      <c r="B351162" t="s">
        <v>99</v>
      </c>
    </row>
    <row r="351163" spans="1:2" x14ac:dyDescent="0.25">
      <c r="B351163" t="s">
        <v>100</v>
      </c>
    </row>
    <row r="351164" spans="1:2" x14ac:dyDescent="0.25">
      <c r="B351164" t="s">
        <v>101</v>
      </c>
    </row>
  </sheetData>
  <mergeCells count="2">
    <mergeCell ref="B8:T8"/>
    <mergeCell ref="B168:T168"/>
  </mergeCells>
  <dataValidations xWindow="575" yWindow="267" count="13">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64" xr:uid="{00000000-0002-0000-0200-000000000000}">
      <formula1>$A$351155:$A$351157</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D164" xr:uid="{00000000-0002-0000-0200-000001000000}">
      <formula1>0</formula1>
      <formula2>200</formula2>
    </dataValidation>
    <dataValidation type="textLength" allowBlank="1" showInputMessage="1" showErrorMessage="1" errorTitle="Entrada no válida" error="Escriba un texto  Maximo 390 Caracteres" promptTitle="Cualquier contenido Maximo 390 Caracteres" prompt=" Registre el nombre de los bienes o servicios a adquirir, de acuerdo al plan de compras inicial. Ej.: PAPEL, LAPICES, COMPUTADORES,  ETC." sqref="F11:F164" xr:uid="{00000000-0002-0000-0200-000002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la modalidad de compra para cada bien o servicio." sqref="G11:G164" xr:uid="{00000000-0002-0000-0200-000003000000}">
      <formula1>$B$351155:$B$351164</formula1>
    </dataValidation>
    <dataValidation type="textLength" allowBlank="1" showInputMessage="1" showErrorMessage="1" errorTitle="Entrada no válida" error="Escriba un texto  Maximo 390 Caracteres" promptTitle="Cualquier contenido Maximo 390 Caracteres" prompt=" Digite el Código completo del Rubro a afectar (CÓDIGOS DEFINIDOS EN LA LEY DE PRESUPUESTO). O en su defecto, el dígito definido por la Entidad. Ej.: 000526" sqref="H11:H164" xr:uid="{00000000-0002-0000-0200-000004000000}">
      <formula1>0</formula1>
      <formula2>390</formula2>
    </dataValidation>
    <dataValidation type="decimal" allowBlank="1" showInputMessage="1" showErrorMessage="1" errorTitle="Entrada no válida" error="Por favor escriba un número" promptTitle="Escriba un número en esta casilla" prompt=" Registre EN NÚMERO la cantidad del bien o servicio a adquirir." sqref="I11:I164 N11:N164" xr:uid="{00000000-0002-0000-0200-00000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la unidad de medida del bien o servicio a adquirir. Ej.: LITROS, METROS, KILOMETROS, UNIDADES, PACAS, BULTOS, TURNOS, VOLTIOS, LITROS, ETC." sqref="J11:J164 O11:O164" xr:uid="{00000000-0002-0000-0200-000006000000}">
      <formula1>0</formula1>
      <formula2>390</formula2>
    </dataValidation>
    <dataValidation type="decimal" allowBlank="1" showInputMessage="1" showErrorMessage="1" errorTitle="Entrada no válida" error="Por favor escriba un número" promptTitle="Escriba un número en esta casilla" prompt=" Registre EN PESOS el valor estimado por unidad del bien o servicio a adquirir." sqref="K11:K164 P11:P164" xr:uid="{00000000-0002-0000-02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L11:L164 Q11:Q164" xr:uid="{00000000-0002-0000-0200-000008000000}">
      <formula1>-9223372036854770000</formula1>
      <formula2>9223372036854770000</formula2>
    </dataValidation>
    <dataValidation type="date" allowBlank="1" showInputMessage="1" errorTitle="Entrada no válida" error="Por favor escriba una fecha válida (AAAA/MM/DD)" promptTitle="Ingrese una fecha (AAAA/MM/DD)" prompt=" Fecha proyectada en el plan de compras para efectuar la compra. (Formato AAAA/MM/DD)" sqref="M11:M164 S11:S164" xr:uid="{00000000-0002-0000-0200-000009000000}">
      <formula1>1900/1/1</formula1>
      <formula2>3000/1/1</formula2>
    </dataValidation>
    <dataValidation type="textLength" allowBlank="1" showInputMessage="1" showErrorMessage="1" errorTitle="Entrada no válida" error="Escriba un texto  Maximo 390 Caracteres" promptTitle="Cualquier contenido Maximo 390 Caracteres" prompt=" Registre el número del CDP soporte de la compra." sqref="R11:R164" xr:uid="{00000000-0002-0000-0200-00000A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T11:T164" xr:uid="{00000000-0002-0000-0200-00000B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el Acto Administrativo de Aprobación del Plan Anual de Compras." sqref="E171" xr:uid="{00000000-0002-0000-0200-00000C000000}">
      <formula1>0</formula1>
      <formula2>390</formula2>
    </dataValidation>
  </dataValidation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IV350987"/>
  <sheetViews>
    <sheetView topLeftCell="L28" zoomScale="66" zoomScaleNormal="66" workbookViewId="0">
      <selection activeCell="O11" sqref="O11"/>
    </sheetView>
  </sheetViews>
  <sheetFormatPr baseColWidth="10" defaultColWidth="9.140625" defaultRowHeight="15" x14ac:dyDescent="0.25"/>
  <cols>
    <col min="2" max="2" width="16" customWidth="1"/>
    <col min="3" max="3" width="21" customWidth="1"/>
    <col min="4" max="4" width="19" customWidth="1"/>
    <col min="5" max="5" width="39" customWidth="1"/>
    <col min="6" max="6" width="26" customWidth="1"/>
    <col min="7" max="7" width="39" customWidth="1"/>
    <col min="8" max="8" width="19.140625" customWidth="1"/>
    <col min="9" max="9" width="16.42578125" customWidth="1"/>
    <col min="10" max="10" width="38.42578125" customWidth="1"/>
    <col min="11" max="11" width="35" customWidth="1"/>
    <col min="12" max="12" width="38" customWidth="1"/>
    <col min="13" max="13" width="17" customWidth="1"/>
    <col min="14" max="14" width="23" customWidth="1"/>
    <col min="15" max="15" width="34" customWidth="1"/>
    <col min="16" max="16" width="54" customWidth="1"/>
    <col min="17" max="17" width="66" customWidth="1"/>
    <col min="18" max="18" width="25" customWidth="1"/>
    <col min="19" max="19" width="26.42578125" style="13" customWidth="1"/>
    <col min="20" max="20" width="9.140625" style="13"/>
    <col min="21" max="256" width="8" hidden="1"/>
  </cols>
  <sheetData>
    <row r="1" spans="1:20" x14ac:dyDescent="0.25">
      <c r="B1" s="1" t="s">
        <v>0</v>
      </c>
      <c r="C1" s="1">
        <v>51</v>
      </c>
      <c r="D1" s="1" t="s">
        <v>1</v>
      </c>
    </row>
    <row r="2" spans="1:20" x14ac:dyDescent="0.25">
      <c r="B2" s="1" t="s">
        <v>2</v>
      </c>
      <c r="C2" s="1">
        <v>68</v>
      </c>
      <c r="D2" s="1" t="s">
        <v>102</v>
      </c>
    </row>
    <row r="3" spans="1:20" x14ac:dyDescent="0.25">
      <c r="B3" s="1" t="s">
        <v>4</v>
      </c>
      <c r="C3" s="1">
        <v>1</v>
      </c>
    </row>
    <row r="4" spans="1:20" x14ac:dyDescent="0.25">
      <c r="B4" s="1" t="s">
        <v>5</v>
      </c>
      <c r="C4" s="1">
        <v>233</v>
      </c>
    </row>
    <row r="5" spans="1:20" x14ac:dyDescent="0.25">
      <c r="B5" s="1" t="s">
        <v>6</v>
      </c>
      <c r="C5" s="5">
        <v>43830</v>
      </c>
    </row>
    <row r="6" spans="1:20" x14ac:dyDescent="0.25">
      <c r="B6" s="1" t="s">
        <v>7</v>
      </c>
      <c r="C6" s="1">
        <v>12</v>
      </c>
      <c r="D6" s="1" t="s">
        <v>8</v>
      </c>
    </row>
    <row r="8" spans="1:20" x14ac:dyDescent="0.25">
      <c r="A8" s="35" t="s">
        <v>9</v>
      </c>
      <c r="B8" s="192" t="s">
        <v>103</v>
      </c>
      <c r="C8" s="193"/>
      <c r="D8" s="193"/>
      <c r="E8" s="193"/>
      <c r="F8" s="193"/>
      <c r="G8" s="193"/>
      <c r="H8" s="193"/>
      <c r="I8" s="193"/>
      <c r="J8" s="193"/>
      <c r="K8" s="193"/>
      <c r="L8" s="193"/>
      <c r="M8" s="193"/>
      <c r="N8" s="193"/>
      <c r="O8" s="193"/>
      <c r="P8" s="193"/>
      <c r="Q8" s="193"/>
      <c r="R8" s="193"/>
      <c r="S8" s="194"/>
    </row>
    <row r="9" spans="1:20" x14ac:dyDescent="0.25">
      <c r="A9" s="13"/>
      <c r="B9" s="36"/>
      <c r="C9" s="9">
        <v>2</v>
      </c>
      <c r="D9" s="9">
        <v>3</v>
      </c>
      <c r="E9" s="9">
        <v>4</v>
      </c>
      <c r="F9" s="9">
        <v>8</v>
      </c>
      <c r="G9" s="9">
        <v>12</v>
      </c>
      <c r="H9" s="9">
        <v>16</v>
      </c>
      <c r="I9" s="9">
        <v>20</v>
      </c>
      <c r="J9" s="9">
        <v>24</v>
      </c>
      <c r="K9" s="9">
        <v>28</v>
      </c>
      <c r="L9" s="9">
        <v>32</v>
      </c>
      <c r="M9" s="9">
        <v>36</v>
      </c>
      <c r="N9" s="9">
        <v>40</v>
      </c>
      <c r="O9" s="9">
        <v>44</v>
      </c>
      <c r="P9" s="9">
        <v>48</v>
      </c>
      <c r="Q9" s="9">
        <v>52</v>
      </c>
      <c r="R9" s="9">
        <v>56</v>
      </c>
      <c r="S9" s="37">
        <v>60</v>
      </c>
    </row>
    <row r="10" spans="1:20" x14ac:dyDescent="0.25">
      <c r="A10" s="13"/>
      <c r="B10" s="36"/>
      <c r="C10" s="11" t="s">
        <v>104</v>
      </c>
      <c r="D10" s="11" t="s">
        <v>13</v>
      </c>
      <c r="E10" s="11" t="s">
        <v>76</v>
      </c>
      <c r="F10" s="11" t="s">
        <v>105</v>
      </c>
      <c r="G10" s="11" t="s">
        <v>106</v>
      </c>
      <c r="H10" s="11" t="s">
        <v>107</v>
      </c>
      <c r="I10" s="11" t="s">
        <v>108</v>
      </c>
      <c r="J10" s="11" t="s">
        <v>109</v>
      </c>
      <c r="K10" s="11" t="s">
        <v>110</v>
      </c>
      <c r="L10" s="11" t="s">
        <v>111</v>
      </c>
      <c r="M10" s="11" t="s">
        <v>112</v>
      </c>
      <c r="N10" s="11" t="s">
        <v>113</v>
      </c>
      <c r="O10" s="11" t="s">
        <v>114</v>
      </c>
      <c r="P10" s="11" t="s">
        <v>115</v>
      </c>
      <c r="Q10" s="11" t="s">
        <v>116</v>
      </c>
      <c r="R10" s="11" t="s">
        <v>117</v>
      </c>
      <c r="S10" s="38" t="s">
        <v>23</v>
      </c>
    </row>
    <row r="11" spans="1:20" ht="105" x14ac:dyDescent="0.25">
      <c r="A11" s="84">
        <v>1</v>
      </c>
      <c r="B11" s="15" t="s">
        <v>65</v>
      </c>
      <c r="C11" s="14" t="s">
        <v>54</v>
      </c>
      <c r="D11" s="14" t="s">
        <v>24</v>
      </c>
      <c r="E11" s="39" t="s">
        <v>5386</v>
      </c>
      <c r="F11" s="33" t="s">
        <v>4819</v>
      </c>
      <c r="G11" s="14" t="s">
        <v>4821</v>
      </c>
      <c r="H11" s="34" t="s">
        <v>4820</v>
      </c>
      <c r="I11" s="34" t="s">
        <v>4822</v>
      </c>
      <c r="J11" s="34" t="s">
        <v>4859</v>
      </c>
      <c r="K11" s="79" t="s">
        <v>5336</v>
      </c>
      <c r="L11" s="80">
        <v>484355171</v>
      </c>
      <c r="M11" s="34" t="s">
        <v>4886</v>
      </c>
      <c r="N11" s="14">
        <v>315</v>
      </c>
      <c r="O11" s="85">
        <v>484355171</v>
      </c>
      <c r="P11" s="14">
        <v>1</v>
      </c>
      <c r="Q11" s="112">
        <v>1</v>
      </c>
      <c r="R11" s="33" t="s">
        <v>5340</v>
      </c>
      <c r="S11" s="14" t="s">
        <v>24</v>
      </c>
    </row>
    <row r="12" spans="1:20" s="8" customFormat="1" ht="150" x14ac:dyDescent="0.25">
      <c r="A12" s="84">
        <v>2</v>
      </c>
      <c r="B12" s="15" t="s">
        <v>4536</v>
      </c>
      <c r="C12" s="14" t="s">
        <v>54</v>
      </c>
      <c r="D12" s="14"/>
      <c r="E12" s="14"/>
      <c r="F12" s="33" t="s">
        <v>4819</v>
      </c>
      <c r="G12" s="14" t="s">
        <v>4821</v>
      </c>
      <c r="H12" s="34" t="s">
        <v>4824</v>
      </c>
      <c r="I12" s="34" t="s">
        <v>4823</v>
      </c>
      <c r="J12" s="34" t="s">
        <v>4864</v>
      </c>
      <c r="K12" s="79" t="s">
        <v>5248</v>
      </c>
      <c r="L12" s="80">
        <v>762940</v>
      </c>
      <c r="M12" s="34" t="s">
        <v>4887</v>
      </c>
      <c r="N12" s="14">
        <v>270</v>
      </c>
      <c r="O12" s="85">
        <v>762940</v>
      </c>
      <c r="P12" s="14">
        <v>1</v>
      </c>
      <c r="Q12" s="112">
        <v>1</v>
      </c>
      <c r="R12" s="33" t="s">
        <v>5341</v>
      </c>
      <c r="S12" s="14"/>
      <c r="T12" s="13"/>
    </row>
    <row r="13" spans="1:20" s="8" customFormat="1" ht="180" x14ac:dyDescent="0.25">
      <c r="A13" s="84">
        <v>3</v>
      </c>
      <c r="B13" s="15" t="s">
        <v>4537</v>
      </c>
      <c r="C13" s="14" t="s">
        <v>54</v>
      </c>
      <c r="D13" s="14"/>
      <c r="E13" s="14"/>
      <c r="F13" s="33" t="s">
        <v>4819</v>
      </c>
      <c r="G13" s="14" t="s">
        <v>4821</v>
      </c>
      <c r="H13" s="34" t="s">
        <v>4824</v>
      </c>
      <c r="I13" s="34" t="s">
        <v>4825</v>
      </c>
      <c r="J13" s="34" t="s">
        <v>4861</v>
      </c>
      <c r="K13" s="81" t="s">
        <v>5337</v>
      </c>
      <c r="L13" s="80">
        <v>30738587</v>
      </c>
      <c r="M13" s="34" t="s">
        <v>4860</v>
      </c>
      <c r="N13" s="14">
        <v>330</v>
      </c>
      <c r="O13" s="85">
        <v>30738587</v>
      </c>
      <c r="P13" s="14">
        <v>1</v>
      </c>
      <c r="Q13" s="112">
        <v>0.95</v>
      </c>
      <c r="R13" s="33" t="s">
        <v>4821</v>
      </c>
      <c r="S13" s="14"/>
      <c r="T13" s="13"/>
    </row>
    <row r="14" spans="1:20" s="8" customFormat="1" ht="210" x14ac:dyDescent="0.25">
      <c r="A14" s="84">
        <v>4</v>
      </c>
      <c r="B14" s="15" t="s">
        <v>4538</v>
      </c>
      <c r="C14" s="14" t="s">
        <v>54</v>
      </c>
      <c r="D14" s="14"/>
      <c r="E14" s="14"/>
      <c r="F14" s="33" t="s">
        <v>4826</v>
      </c>
      <c r="G14" s="14" t="s">
        <v>4821</v>
      </c>
      <c r="H14" s="34" t="s">
        <v>4828</v>
      </c>
      <c r="I14" s="34" t="s">
        <v>4829</v>
      </c>
      <c r="J14" s="34" t="s">
        <v>4862</v>
      </c>
      <c r="K14" s="79" t="s">
        <v>5336</v>
      </c>
      <c r="L14" s="80">
        <v>550000000</v>
      </c>
      <c r="M14" s="41" t="s">
        <v>4888</v>
      </c>
      <c r="N14" s="14">
        <v>364</v>
      </c>
      <c r="O14" s="85">
        <v>376890000</v>
      </c>
      <c r="P14" s="14">
        <v>1</v>
      </c>
      <c r="Q14" s="112">
        <v>0.5</v>
      </c>
      <c r="R14" s="33" t="s">
        <v>4821</v>
      </c>
      <c r="S14" s="34" t="s">
        <v>4900</v>
      </c>
      <c r="T14" s="13"/>
    </row>
    <row r="15" spans="1:20" s="8" customFormat="1" ht="90" x14ac:dyDescent="0.25">
      <c r="A15" s="84">
        <v>5</v>
      </c>
      <c r="B15" s="15" t="s">
        <v>4539</v>
      </c>
      <c r="C15" s="14" t="s">
        <v>54</v>
      </c>
      <c r="D15" s="14"/>
      <c r="E15" s="14"/>
      <c r="F15" s="33" t="s">
        <v>4826</v>
      </c>
      <c r="G15" s="14" t="s">
        <v>4821</v>
      </c>
      <c r="H15" s="34" t="s">
        <v>4828</v>
      </c>
      <c r="I15" s="34" t="s">
        <v>4830</v>
      </c>
      <c r="J15" s="109" t="s">
        <v>5338</v>
      </c>
      <c r="K15" s="79" t="s">
        <v>5336</v>
      </c>
      <c r="L15" s="80">
        <v>204977500</v>
      </c>
      <c r="M15" s="110" t="s">
        <v>4863</v>
      </c>
      <c r="N15" s="14">
        <v>248</v>
      </c>
      <c r="O15" s="85">
        <v>61493250</v>
      </c>
      <c r="P15" s="14">
        <v>1</v>
      </c>
      <c r="Q15" s="112">
        <v>0.91</v>
      </c>
      <c r="R15" s="33" t="s">
        <v>5361</v>
      </c>
      <c r="S15" s="34" t="s">
        <v>4898</v>
      </c>
      <c r="T15" s="13"/>
    </row>
    <row r="16" spans="1:20" s="8" customFormat="1" ht="105" x14ac:dyDescent="0.25">
      <c r="A16" s="84">
        <v>6</v>
      </c>
      <c r="B16" s="15" t="s">
        <v>4540</v>
      </c>
      <c r="C16" s="14" t="s">
        <v>54</v>
      </c>
      <c r="D16" s="14"/>
      <c r="E16" s="14"/>
      <c r="F16" s="33" t="s">
        <v>4826</v>
      </c>
      <c r="G16" s="14" t="s">
        <v>4821</v>
      </c>
      <c r="H16" s="34" t="s">
        <v>4831</v>
      </c>
      <c r="I16" s="34" t="s">
        <v>4832</v>
      </c>
      <c r="J16" s="33" t="s">
        <v>4865</v>
      </c>
      <c r="K16" s="82" t="s">
        <v>5261</v>
      </c>
      <c r="L16" s="83">
        <v>0</v>
      </c>
      <c r="M16" s="33" t="s">
        <v>4866</v>
      </c>
      <c r="N16" s="14">
        <v>270</v>
      </c>
      <c r="O16" s="111">
        <v>0</v>
      </c>
      <c r="P16" s="14">
        <v>1</v>
      </c>
      <c r="Q16" s="112">
        <v>1</v>
      </c>
      <c r="R16" s="33" t="s">
        <v>5342</v>
      </c>
      <c r="S16" s="14"/>
      <c r="T16" s="13"/>
    </row>
    <row r="17" spans="1:20" s="8" customFormat="1" ht="105" x14ac:dyDescent="0.25">
      <c r="A17" s="84">
        <v>7</v>
      </c>
      <c r="B17" s="15" t="s">
        <v>4541</v>
      </c>
      <c r="C17" s="14" t="s">
        <v>54</v>
      </c>
      <c r="D17" s="14"/>
      <c r="E17" s="14"/>
      <c r="F17" s="33" t="s">
        <v>4827</v>
      </c>
      <c r="G17" s="14" t="s">
        <v>4821</v>
      </c>
      <c r="H17" s="34" t="s">
        <v>4831</v>
      </c>
      <c r="I17" s="34" t="s">
        <v>4867</v>
      </c>
      <c r="J17" s="33" t="s">
        <v>4868</v>
      </c>
      <c r="K17" s="82" t="s">
        <v>5261</v>
      </c>
      <c r="L17" s="83">
        <v>0</v>
      </c>
      <c r="M17" s="33" t="s">
        <v>4869</v>
      </c>
      <c r="N17" s="14">
        <v>345</v>
      </c>
      <c r="O17" s="111">
        <v>0</v>
      </c>
      <c r="P17" s="14">
        <v>1</v>
      </c>
      <c r="Q17" s="112">
        <v>1</v>
      </c>
      <c r="R17" s="33" t="s">
        <v>5343</v>
      </c>
      <c r="S17" s="14"/>
      <c r="T17" s="13"/>
    </row>
    <row r="18" spans="1:20" s="8" customFormat="1" ht="75" x14ac:dyDescent="0.25">
      <c r="A18" s="84">
        <v>8</v>
      </c>
      <c r="B18" s="15" t="s">
        <v>4542</v>
      </c>
      <c r="C18" s="14" t="s">
        <v>54</v>
      </c>
      <c r="D18" s="14"/>
      <c r="E18" s="14"/>
      <c r="F18" s="33" t="s">
        <v>4833</v>
      </c>
      <c r="G18" s="14" t="s">
        <v>4821</v>
      </c>
      <c r="H18" s="34" t="s">
        <v>4834</v>
      </c>
      <c r="I18" s="34" t="s">
        <v>4835</v>
      </c>
      <c r="J18" s="33" t="s">
        <v>4870</v>
      </c>
      <c r="K18" s="82" t="s">
        <v>5336</v>
      </c>
      <c r="L18" s="83">
        <v>25000000</v>
      </c>
      <c r="M18" s="14" t="s">
        <v>4871</v>
      </c>
      <c r="N18" s="14">
        <v>270</v>
      </c>
      <c r="O18" s="86">
        <v>25000000</v>
      </c>
      <c r="P18" s="14">
        <v>1</v>
      </c>
      <c r="Q18" s="112">
        <v>1</v>
      </c>
      <c r="R18" s="33" t="s">
        <v>4821</v>
      </c>
      <c r="S18" s="14"/>
      <c r="T18" s="13"/>
    </row>
    <row r="19" spans="1:20" s="8" customFormat="1" ht="165" x14ac:dyDescent="0.25">
      <c r="A19" s="84">
        <v>9</v>
      </c>
      <c r="B19" s="15" t="s">
        <v>4543</v>
      </c>
      <c r="C19" s="14" t="s">
        <v>54</v>
      </c>
      <c r="D19" s="14"/>
      <c r="E19" s="14"/>
      <c r="F19" s="33" t="s">
        <v>4833</v>
      </c>
      <c r="G19" s="14" t="s">
        <v>4821</v>
      </c>
      <c r="H19" s="34" t="s">
        <v>4834</v>
      </c>
      <c r="I19" s="34" t="s">
        <v>4836</v>
      </c>
      <c r="J19" s="33" t="s">
        <v>4872</v>
      </c>
      <c r="K19" s="82" t="s">
        <v>5336</v>
      </c>
      <c r="L19" s="83">
        <v>484355171</v>
      </c>
      <c r="M19" s="33" t="s">
        <v>4858</v>
      </c>
      <c r="N19" s="14">
        <v>330</v>
      </c>
      <c r="O19" s="85">
        <v>484355171</v>
      </c>
      <c r="P19" s="14">
        <v>1</v>
      </c>
      <c r="Q19" s="112">
        <v>1</v>
      </c>
      <c r="R19" s="33" t="s">
        <v>4821</v>
      </c>
      <c r="S19" s="14"/>
      <c r="T19" s="13"/>
    </row>
    <row r="20" spans="1:20" s="8" customFormat="1" ht="105" x14ac:dyDescent="0.25">
      <c r="A20" s="84">
        <v>10</v>
      </c>
      <c r="B20" s="15" t="s">
        <v>92</v>
      </c>
      <c r="C20" s="14" t="s">
        <v>54</v>
      </c>
      <c r="D20" s="14"/>
      <c r="E20" s="14"/>
      <c r="F20" s="33" t="s">
        <v>4837</v>
      </c>
      <c r="G20" s="14" t="s">
        <v>4821</v>
      </c>
      <c r="H20" s="34" t="s">
        <v>4838</v>
      </c>
      <c r="I20" s="34" t="s">
        <v>4839</v>
      </c>
      <c r="J20" s="33" t="s">
        <v>4873</v>
      </c>
      <c r="K20" s="82" t="s">
        <v>5336</v>
      </c>
      <c r="L20" s="83">
        <v>7009152</v>
      </c>
      <c r="M20" s="14" t="s">
        <v>4874</v>
      </c>
      <c r="N20" s="14">
        <v>315</v>
      </c>
      <c r="O20" s="85">
        <v>7009152</v>
      </c>
      <c r="P20" s="14">
        <v>1</v>
      </c>
      <c r="Q20" s="112">
        <v>1</v>
      </c>
      <c r="R20" s="33" t="s">
        <v>4821</v>
      </c>
      <c r="S20" s="14"/>
      <c r="T20" s="13"/>
    </row>
    <row r="21" spans="1:20" s="8" customFormat="1" ht="105" x14ac:dyDescent="0.25">
      <c r="A21" s="84">
        <v>11</v>
      </c>
      <c r="B21" s="15" t="s">
        <v>4544</v>
      </c>
      <c r="C21" s="14" t="s">
        <v>54</v>
      </c>
      <c r="D21" s="14"/>
      <c r="E21" s="14"/>
      <c r="F21" s="33" t="s">
        <v>4837</v>
      </c>
      <c r="G21" s="14" t="s">
        <v>4821</v>
      </c>
      <c r="H21" s="34" t="s">
        <v>4838</v>
      </c>
      <c r="I21" s="34" t="s">
        <v>4840</v>
      </c>
      <c r="J21" s="34" t="s">
        <v>4875</v>
      </c>
      <c r="K21" s="82" t="s">
        <v>5261</v>
      </c>
      <c r="L21" s="83">
        <v>0</v>
      </c>
      <c r="M21" s="34" t="s">
        <v>4876</v>
      </c>
      <c r="N21" s="14">
        <v>365</v>
      </c>
      <c r="O21" s="111">
        <v>0</v>
      </c>
      <c r="P21" s="14">
        <v>1</v>
      </c>
      <c r="Q21" s="112">
        <v>1</v>
      </c>
      <c r="R21" s="33" t="s">
        <v>4821</v>
      </c>
      <c r="S21" s="14"/>
      <c r="T21" s="13"/>
    </row>
    <row r="22" spans="1:20" s="8" customFormat="1" ht="251.25" customHeight="1" x14ac:dyDescent="0.25">
      <c r="A22" s="84">
        <v>12</v>
      </c>
      <c r="B22" s="15" t="s">
        <v>4545</v>
      </c>
      <c r="C22" s="14" t="s">
        <v>54</v>
      </c>
      <c r="D22" s="14"/>
      <c r="E22" s="14"/>
      <c r="F22" s="33" t="s">
        <v>4837</v>
      </c>
      <c r="G22" s="14" t="s">
        <v>4821</v>
      </c>
      <c r="H22" s="34" t="s">
        <v>4838</v>
      </c>
      <c r="I22" s="110" t="s">
        <v>4841</v>
      </c>
      <c r="J22" s="33" t="s">
        <v>5339</v>
      </c>
      <c r="K22" s="82" t="s">
        <v>5261</v>
      </c>
      <c r="L22" s="83">
        <v>0</v>
      </c>
      <c r="M22" s="14" t="s">
        <v>4874</v>
      </c>
      <c r="N22" s="14">
        <v>255</v>
      </c>
      <c r="O22" s="111">
        <v>0</v>
      </c>
      <c r="P22" s="14">
        <v>1</v>
      </c>
      <c r="Q22" s="40">
        <v>0.3</v>
      </c>
      <c r="R22" s="33" t="s">
        <v>5344</v>
      </c>
      <c r="S22" s="40" t="s">
        <v>5385</v>
      </c>
      <c r="T22" s="13"/>
    </row>
    <row r="23" spans="1:20" s="8" customFormat="1" ht="169.5" customHeight="1" x14ac:dyDescent="0.25">
      <c r="A23" s="84">
        <v>13</v>
      </c>
      <c r="B23" s="15" t="s">
        <v>4546</v>
      </c>
      <c r="C23" s="14" t="s">
        <v>54</v>
      </c>
      <c r="D23" s="14"/>
      <c r="E23" s="14"/>
      <c r="F23" s="33" t="s">
        <v>4842</v>
      </c>
      <c r="G23" s="14" t="s">
        <v>4821</v>
      </c>
      <c r="H23" s="34" t="s">
        <v>4843</v>
      </c>
      <c r="I23" s="34" t="s">
        <v>4844</v>
      </c>
      <c r="J23" s="34" t="s">
        <v>4877</v>
      </c>
      <c r="K23" s="82" t="s">
        <v>5261</v>
      </c>
      <c r="L23" s="83">
        <v>0</v>
      </c>
      <c r="M23" s="34" t="s">
        <v>4876</v>
      </c>
      <c r="N23" s="14">
        <v>361</v>
      </c>
      <c r="O23" s="111">
        <v>0</v>
      </c>
      <c r="P23" s="14">
        <v>1</v>
      </c>
      <c r="Q23" s="112">
        <v>0.8</v>
      </c>
      <c r="R23" s="33" t="s">
        <v>4821</v>
      </c>
      <c r="S23" s="34" t="s">
        <v>4899</v>
      </c>
      <c r="T23" s="13"/>
    </row>
    <row r="24" spans="1:20" s="8" customFormat="1" ht="150" x14ac:dyDescent="0.25">
      <c r="A24" s="84">
        <v>14</v>
      </c>
      <c r="B24" s="15" t="s">
        <v>4547</v>
      </c>
      <c r="C24" s="14" t="s">
        <v>54</v>
      </c>
      <c r="D24" s="14"/>
      <c r="E24" s="14"/>
      <c r="F24" s="33" t="s">
        <v>4842</v>
      </c>
      <c r="G24" s="14" t="s">
        <v>4821</v>
      </c>
      <c r="H24" s="34" t="s">
        <v>4843</v>
      </c>
      <c r="I24" s="34" t="s">
        <v>4845</v>
      </c>
      <c r="J24" s="33" t="s">
        <v>4878</v>
      </c>
      <c r="K24" s="82" t="s">
        <v>5261</v>
      </c>
      <c r="L24" s="83">
        <v>0</v>
      </c>
      <c r="M24" s="14" t="s">
        <v>4879</v>
      </c>
      <c r="N24" s="14">
        <v>300</v>
      </c>
      <c r="O24" s="111">
        <v>0</v>
      </c>
      <c r="P24" s="14">
        <v>1</v>
      </c>
      <c r="Q24" s="112">
        <v>1</v>
      </c>
      <c r="R24" s="33" t="s">
        <v>4821</v>
      </c>
      <c r="S24" s="14"/>
      <c r="T24" s="13"/>
    </row>
    <row r="25" spans="1:20" s="8" customFormat="1" ht="135" x14ac:dyDescent="0.25">
      <c r="A25" s="84">
        <v>15</v>
      </c>
      <c r="B25" s="15" t="s">
        <v>4548</v>
      </c>
      <c r="C25" s="14" t="s">
        <v>54</v>
      </c>
      <c r="D25" s="14"/>
      <c r="E25" s="14"/>
      <c r="F25" s="33" t="s">
        <v>4842</v>
      </c>
      <c r="G25" s="14" t="s">
        <v>4821</v>
      </c>
      <c r="H25" s="34" t="s">
        <v>4846</v>
      </c>
      <c r="I25" s="34" t="s">
        <v>4847</v>
      </c>
      <c r="J25" s="34" t="s">
        <v>4880</v>
      </c>
      <c r="K25" s="82" t="s">
        <v>5261</v>
      </c>
      <c r="L25" s="83">
        <v>0</v>
      </c>
      <c r="M25" s="34" t="s">
        <v>4881</v>
      </c>
      <c r="N25" s="14">
        <v>130</v>
      </c>
      <c r="O25" s="111">
        <v>0</v>
      </c>
      <c r="P25" s="14">
        <v>1</v>
      </c>
      <c r="Q25" s="112">
        <v>1</v>
      </c>
      <c r="R25" s="33" t="s">
        <v>4821</v>
      </c>
      <c r="S25" s="34"/>
      <c r="T25" s="13"/>
    </row>
    <row r="26" spans="1:20" s="8" customFormat="1" ht="135" x14ac:dyDescent="0.25">
      <c r="A26" s="84">
        <v>16</v>
      </c>
      <c r="B26" s="15" t="s">
        <v>4549</v>
      </c>
      <c r="C26" s="14" t="s">
        <v>54</v>
      </c>
      <c r="D26" s="14"/>
      <c r="E26" s="14"/>
      <c r="F26" s="33" t="s">
        <v>4842</v>
      </c>
      <c r="G26" s="14" t="s">
        <v>4821</v>
      </c>
      <c r="H26" s="34" t="s">
        <v>4846</v>
      </c>
      <c r="I26" s="34" t="s">
        <v>4848</v>
      </c>
      <c r="J26" s="34" t="s">
        <v>4882</v>
      </c>
      <c r="K26" s="82" t="s">
        <v>5261</v>
      </c>
      <c r="L26" s="83">
        <v>0</v>
      </c>
      <c r="M26" s="14" t="s">
        <v>4883</v>
      </c>
      <c r="N26" s="14">
        <v>325</v>
      </c>
      <c r="O26" s="111">
        <v>0</v>
      </c>
      <c r="P26" s="14">
        <v>1</v>
      </c>
      <c r="Q26" s="112">
        <v>1</v>
      </c>
      <c r="R26" s="33" t="s">
        <v>5345</v>
      </c>
      <c r="S26" s="14"/>
      <c r="T26" s="13"/>
    </row>
    <row r="27" spans="1:20" s="8" customFormat="1" ht="120" x14ac:dyDescent="0.25">
      <c r="A27" s="84">
        <v>17</v>
      </c>
      <c r="B27" s="15" t="s">
        <v>4550</v>
      </c>
      <c r="C27" s="14" t="s">
        <v>54</v>
      </c>
      <c r="D27" s="14"/>
      <c r="E27" s="14"/>
      <c r="F27" s="33" t="s">
        <v>4842</v>
      </c>
      <c r="G27" s="14" t="s">
        <v>4821</v>
      </c>
      <c r="H27" s="34" t="s">
        <v>4849</v>
      </c>
      <c r="I27" s="34" t="s">
        <v>4850</v>
      </c>
      <c r="J27" s="33" t="s">
        <v>4884</v>
      </c>
      <c r="K27" s="82" t="s">
        <v>5261</v>
      </c>
      <c r="L27" s="83">
        <v>0</v>
      </c>
      <c r="M27" s="14" t="s">
        <v>4885</v>
      </c>
      <c r="N27" s="14">
        <v>330</v>
      </c>
      <c r="O27" s="111">
        <v>0</v>
      </c>
      <c r="P27" s="14">
        <v>1</v>
      </c>
      <c r="Q27" s="112">
        <v>1</v>
      </c>
      <c r="R27" s="33" t="s">
        <v>5363</v>
      </c>
      <c r="S27" s="14"/>
      <c r="T27" s="13"/>
    </row>
    <row r="28" spans="1:20" s="8" customFormat="1" ht="135" x14ac:dyDescent="0.25">
      <c r="A28" s="84">
        <v>18</v>
      </c>
      <c r="B28" s="15" t="s">
        <v>4551</v>
      </c>
      <c r="C28" s="14" t="s">
        <v>54</v>
      </c>
      <c r="D28" s="14"/>
      <c r="E28" s="14"/>
      <c r="F28" s="33" t="s">
        <v>4842</v>
      </c>
      <c r="G28" s="14" t="s">
        <v>4821</v>
      </c>
      <c r="H28" s="34" t="s">
        <v>4849</v>
      </c>
      <c r="I28" s="34" t="s">
        <v>4851</v>
      </c>
      <c r="J28" s="34" t="s">
        <v>4889</v>
      </c>
      <c r="K28" s="82" t="s">
        <v>5261</v>
      </c>
      <c r="L28" s="83">
        <v>0</v>
      </c>
      <c r="M28" s="34" t="s">
        <v>4881</v>
      </c>
      <c r="N28" s="14">
        <v>308</v>
      </c>
      <c r="O28" s="111">
        <v>0</v>
      </c>
      <c r="P28" s="14">
        <v>1</v>
      </c>
      <c r="Q28" s="112">
        <v>1</v>
      </c>
      <c r="R28" s="33" t="s">
        <v>5363</v>
      </c>
      <c r="S28" s="14"/>
      <c r="T28" s="13"/>
    </row>
    <row r="29" spans="1:20" s="8" customFormat="1" ht="165" x14ac:dyDescent="0.25">
      <c r="A29" s="84">
        <v>19</v>
      </c>
      <c r="B29" s="15" t="s">
        <v>4552</v>
      </c>
      <c r="C29" s="14" t="s">
        <v>54</v>
      </c>
      <c r="D29" s="14"/>
      <c r="E29" s="14"/>
      <c r="F29" s="33" t="s">
        <v>4842</v>
      </c>
      <c r="G29" s="14" t="s">
        <v>4821</v>
      </c>
      <c r="H29" s="34" t="s">
        <v>4849</v>
      </c>
      <c r="I29" s="34" t="s">
        <v>4852</v>
      </c>
      <c r="J29" s="34" t="s">
        <v>4890</v>
      </c>
      <c r="K29" s="82" t="s">
        <v>5261</v>
      </c>
      <c r="L29" s="83">
        <v>0</v>
      </c>
      <c r="M29" s="34" t="s">
        <v>4881</v>
      </c>
      <c r="N29" s="14">
        <v>352</v>
      </c>
      <c r="O29" s="111">
        <v>0</v>
      </c>
      <c r="P29" s="14">
        <v>1</v>
      </c>
      <c r="Q29" s="112">
        <v>0.9</v>
      </c>
      <c r="R29" s="33" t="s">
        <v>5342</v>
      </c>
      <c r="S29" s="42" t="s">
        <v>4891</v>
      </c>
      <c r="T29" s="13"/>
    </row>
    <row r="30" spans="1:20" s="8" customFormat="1" ht="120" x14ac:dyDescent="0.25">
      <c r="A30" s="84">
        <v>20</v>
      </c>
      <c r="B30" s="15" t="s">
        <v>4553</v>
      </c>
      <c r="C30" s="14" t="s">
        <v>54</v>
      </c>
      <c r="D30" s="14"/>
      <c r="E30" s="14"/>
      <c r="F30" s="33" t="s">
        <v>4853</v>
      </c>
      <c r="G30" s="14" t="s">
        <v>4821</v>
      </c>
      <c r="H30" s="34" t="s">
        <v>4854</v>
      </c>
      <c r="I30" s="34" t="s">
        <v>4855</v>
      </c>
      <c r="J30" s="33" t="s">
        <v>4893</v>
      </c>
      <c r="K30" s="82" t="s">
        <v>5336</v>
      </c>
      <c r="L30" s="115">
        <v>24000000</v>
      </c>
      <c r="M30" s="33" t="s">
        <v>4892</v>
      </c>
      <c r="N30" s="14">
        <v>268</v>
      </c>
      <c r="O30" s="113">
        <v>0</v>
      </c>
      <c r="P30" s="14">
        <v>1</v>
      </c>
      <c r="Q30" s="112">
        <v>1</v>
      </c>
      <c r="R30" s="33" t="s">
        <v>4821</v>
      </c>
      <c r="S30" s="14"/>
      <c r="T30" s="13"/>
    </row>
    <row r="31" spans="1:20" s="8" customFormat="1" ht="90" x14ac:dyDescent="0.25">
      <c r="A31" s="84">
        <v>21</v>
      </c>
      <c r="B31" s="15" t="s">
        <v>4554</v>
      </c>
      <c r="C31" s="14" t="s">
        <v>54</v>
      </c>
      <c r="D31" s="14"/>
      <c r="E31" s="14"/>
      <c r="F31" s="33" t="s">
        <v>4853</v>
      </c>
      <c r="G31" s="14" t="s">
        <v>4821</v>
      </c>
      <c r="H31" s="34" t="s">
        <v>4856</v>
      </c>
      <c r="I31" s="34" t="s">
        <v>4857</v>
      </c>
      <c r="J31" s="33" t="s">
        <v>4894</v>
      </c>
      <c r="K31" s="82" t="s">
        <v>5336</v>
      </c>
      <c r="L31" s="115">
        <v>88789678</v>
      </c>
      <c r="M31" s="33" t="s">
        <v>4895</v>
      </c>
      <c r="N31" s="14">
        <v>275</v>
      </c>
      <c r="O31" s="114">
        <v>8789678</v>
      </c>
      <c r="P31" s="14">
        <v>1</v>
      </c>
      <c r="Q31" s="112">
        <v>1</v>
      </c>
      <c r="R31" s="33" t="s">
        <v>4821</v>
      </c>
      <c r="S31" s="14"/>
      <c r="T31" s="13"/>
    </row>
    <row r="350986" spans="1:1" x14ac:dyDescent="0.25">
      <c r="A350986" t="s">
        <v>54</v>
      </c>
    </row>
    <row r="350987" spans="1:1" x14ac:dyDescent="0.25">
      <c r="A350987" t="s">
        <v>55</v>
      </c>
    </row>
  </sheetData>
  <mergeCells count="1">
    <mergeCell ref="B8:S8"/>
  </mergeCells>
  <dataValidations xWindow="552" yWindow="239" count="17">
    <dataValidation type="list" allowBlank="1" showInputMessage="1" showErrorMessage="1" errorTitle="Entrada no válida" error="Por favor seleccione un elemento de la lista" promptTitle="Seleccione un elemento de la lista" prompt=" Únicamente seleccione NO, cuando NO disponga" sqref="C11:C31" xr:uid="{00000000-0002-0000-0300-000000000000}">
      <formula1>$A$350985:$A$350987</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D31" xr:uid="{00000000-0002-0000-0300-000001000000}">
      <formula1>0</formula1>
      <formula2>200</formula2>
    </dataValidation>
    <dataValidation type="textLength" allowBlank="1" showInputMessage="1" showErrorMessage="1" errorTitle="Entrada no válida" error="Escriba un texto  Maximo 200 Caracteres" promptTitle="Cualquier contenido Maximo 200 Caracteres" prompt=" Registre COMPLETO el Acto Administrativo de Aprobación del Plan de Acción." sqref="E11:E31" xr:uid="{00000000-0002-0000-0300-000002000000}">
      <formula1>0</formula1>
      <formula2>200</formula2>
    </dataValidation>
    <dataValidation type="textLength" allowBlank="1" showInputMessage="1" showErrorMessage="1" errorTitle="Entrada no válida" error="Escriba un texto  Maximo 390 Caracteres" promptTitle="Cualquier contenido Maximo 390 Caracteres" prompt=" Registre el nombre del Objetivo Estratégico que afecta el programa." sqref="F11:F31" xr:uid="{00000000-0002-0000-0300-000003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el nombre del Objetivo Táctico cuando aplique" sqref="G11:G31" xr:uid="{00000000-0002-0000-0300-000004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nombre de los programas  a ejecutar dentro del plan de acción que se está reportando." sqref="H11:H17 H20:H31" xr:uid="{00000000-0002-0000-0300-000005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nombre de los proyectos que componen cada uno de los programas que se están reportando." sqref="I11:I31" xr:uid="{00000000-0002-0000-0300-000006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resultado esperado del proyecto." sqref="J11:J13 J15:J31" xr:uid="{00000000-0002-0000-0300-000007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el o los códigos de los rubros presupuestales del PROYECTO o, en su defecto, el dígito definido por la Entidad." sqref="K11:K31" xr:uid="{00000000-0002-0000-0300-000008000000}">
      <formula1>0</formula1>
      <formula2>390</formula2>
    </dataValidation>
    <dataValidation type="whole" allowBlank="1" showInputMessage="1" showErrorMessage="1" errorTitle="Entrada no válida" error="Por favor escriba un número entero" promptTitle="Escriba un número entero en esta casilla" prompt=" Relacione EN PESOS el  valor total de los recursos programados para cada proyecto." sqref="L11:L31" xr:uid="{00000000-0002-0000-0300-000009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e el nombre del funcionario responsable del desarrollo del proyecto." sqref="M11:M31" xr:uid="{00000000-0002-0000-0300-00000A000000}">
      <formula1>0</formula1>
      <formula2>390</formula2>
    </dataValidation>
    <dataValidation type="whole" allowBlank="1" showInputMessage="1" showErrorMessage="1" errorTitle="Entrada no válida" error="Por favor escriba un número entero" promptTitle="Escriba un número entero en esta casilla" prompt=" Registre EN NÚMERO la cantidad de dias programados" sqref="N11:N31" xr:uid="{00000000-0002-0000-0300-00000B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ejecutado por cada proyecto." sqref="O11:O31" xr:uid="{00000000-0002-0000-03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l tiempo transcurrido a la fecha del informe del poyecto, respecto al tiempo total programado." sqref="P11:P31" xr:uid="{00000000-0002-0000-0300-00000D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 de cumplimiento de acuerdo a la meta " sqref="Q11:Q21 Q23:Q31" xr:uid="{00000000-0002-0000-0300-00000E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En caso de ajustes describa los cambios realizados " sqref="R11:R31" xr:uid="{00000000-0002-0000-0300-00000F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S11:S28 S30:S31 Q22" xr:uid="{00000000-0002-0000-0300-000010000000}">
      <formula1>0</formula1>
      <formula2>390</formula2>
    </dataValidation>
  </dataValidations>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IV351104"/>
  <sheetViews>
    <sheetView topLeftCell="F96" zoomScale="71" zoomScaleNormal="71" workbookViewId="0">
      <selection activeCell="M12" sqref="M12"/>
    </sheetView>
  </sheetViews>
  <sheetFormatPr baseColWidth="10" defaultColWidth="9.140625" defaultRowHeight="15" x14ac:dyDescent="0.25"/>
  <cols>
    <col min="2" max="2" width="16" customWidth="1"/>
    <col min="3" max="3" width="32" customWidth="1"/>
    <col min="4" max="4" width="19" customWidth="1"/>
    <col min="5" max="5" width="25" customWidth="1"/>
    <col min="6" max="6" width="23" customWidth="1"/>
    <col min="7" max="7" width="17.85546875" customWidth="1"/>
    <col min="8" max="8" width="33" customWidth="1"/>
    <col min="9" max="9" width="10" customWidth="1"/>
    <col min="10" max="10" width="36.7109375" customWidth="1"/>
    <col min="11" max="11" width="29" customWidth="1"/>
    <col min="12" max="12" width="47.140625" style="121" customWidth="1"/>
    <col min="13" max="13" width="24.42578125" customWidth="1"/>
    <col min="15" max="256" width="8" hidden="1"/>
  </cols>
  <sheetData>
    <row r="1" spans="1:13" x14ac:dyDescent="0.25">
      <c r="B1" s="1" t="s">
        <v>0</v>
      </c>
      <c r="C1" s="1">
        <v>51</v>
      </c>
      <c r="D1" s="1" t="s">
        <v>1</v>
      </c>
    </row>
    <row r="2" spans="1:13" x14ac:dyDescent="0.25">
      <c r="B2" s="1" t="s">
        <v>2</v>
      </c>
      <c r="C2" s="1">
        <v>105</v>
      </c>
      <c r="D2" s="1" t="s">
        <v>118</v>
      </c>
    </row>
    <row r="3" spans="1:13" x14ac:dyDescent="0.25">
      <c r="B3" s="1" t="s">
        <v>4</v>
      </c>
      <c r="C3" s="1">
        <v>1</v>
      </c>
    </row>
    <row r="4" spans="1:13" x14ac:dyDescent="0.25">
      <c r="B4" s="1" t="s">
        <v>5</v>
      </c>
      <c r="C4" s="1">
        <v>233</v>
      </c>
    </row>
    <row r="5" spans="1:13" x14ac:dyDescent="0.25">
      <c r="B5" s="1" t="s">
        <v>6</v>
      </c>
      <c r="C5" s="5">
        <v>43830</v>
      </c>
    </row>
    <row r="6" spans="1:13" x14ac:dyDescent="0.25">
      <c r="B6" s="1" t="s">
        <v>7</v>
      </c>
      <c r="C6" s="1">
        <v>12</v>
      </c>
      <c r="D6" s="1" t="s">
        <v>8</v>
      </c>
    </row>
    <row r="8" spans="1:13" x14ac:dyDescent="0.25">
      <c r="A8" s="1" t="s">
        <v>9</v>
      </c>
      <c r="B8" s="190" t="s">
        <v>119</v>
      </c>
      <c r="C8" s="191"/>
      <c r="D8" s="191"/>
      <c r="E8" s="191"/>
      <c r="F8" s="191"/>
      <c r="G8" s="191"/>
      <c r="H8" s="191"/>
      <c r="I8" s="191"/>
      <c r="J8" s="191"/>
      <c r="K8" s="191"/>
      <c r="L8" s="191"/>
      <c r="M8" s="191"/>
    </row>
    <row r="9" spans="1:13" x14ac:dyDescent="0.25">
      <c r="C9" s="1">
        <v>2</v>
      </c>
      <c r="D9" s="1">
        <v>3</v>
      </c>
      <c r="E9" s="1">
        <v>4</v>
      </c>
      <c r="F9" s="1">
        <v>8</v>
      </c>
      <c r="G9" s="1">
        <v>12</v>
      </c>
      <c r="H9" s="1">
        <v>16</v>
      </c>
      <c r="I9" s="1">
        <v>20</v>
      </c>
      <c r="J9" s="1">
        <v>24</v>
      </c>
      <c r="K9" s="1">
        <v>28</v>
      </c>
      <c r="L9" s="122">
        <v>32</v>
      </c>
      <c r="M9" s="1">
        <v>36</v>
      </c>
    </row>
    <row r="10" spans="1:13" x14ac:dyDescent="0.25">
      <c r="C10" s="11" t="s">
        <v>12</v>
      </c>
      <c r="D10" s="11" t="s">
        <v>13</v>
      </c>
      <c r="E10" s="11" t="s">
        <v>120</v>
      </c>
      <c r="F10" s="11" t="s">
        <v>121</v>
      </c>
      <c r="G10" s="11" t="s">
        <v>122</v>
      </c>
      <c r="H10" s="11" t="s">
        <v>123</v>
      </c>
      <c r="I10" s="11" t="s">
        <v>109</v>
      </c>
      <c r="J10" s="11" t="s">
        <v>124</v>
      </c>
      <c r="K10" s="11" t="s">
        <v>125</v>
      </c>
      <c r="L10" s="123" t="s">
        <v>126</v>
      </c>
      <c r="M10" s="11" t="s">
        <v>23</v>
      </c>
    </row>
    <row r="11" spans="1:13" ht="90" x14ac:dyDescent="0.25">
      <c r="A11" s="1">
        <v>1</v>
      </c>
      <c r="B11" t="s">
        <v>65</v>
      </c>
      <c r="C11" s="12" t="s">
        <v>54</v>
      </c>
      <c r="D11" s="12" t="s">
        <v>24</v>
      </c>
      <c r="E11" s="16" t="s">
        <v>4632</v>
      </c>
      <c r="F11" s="12" t="s">
        <v>127</v>
      </c>
      <c r="G11" s="12" t="s">
        <v>132</v>
      </c>
      <c r="H11" s="16" t="s">
        <v>4660</v>
      </c>
      <c r="I11" s="22">
        <v>0</v>
      </c>
      <c r="J11" s="16" t="s">
        <v>4661</v>
      </c>
      <c r="K11" s="30">
        <v>0</v>
      </c>
      <c r="L11" s="124" t="s">
        <v>4662</v>
      </c>
      <c r="M11" s="21"/>
    </row>
    <row r="12" spans="1:13" s="8" customFormat="1" ht="75" x14ac:dyDescent="0.25">
      <c r="A12" s="7">
        <v>2</v>
      </c>
      <c r="B12" s="8" t="s">
        <v>4536</v>
      </c>
      <c r="C12" s="12" t="s">
        <v>54</v>
      </c>
      <c r="D12" s="12"/>
      <c r="E12" s="16" t="s">
        <v>4632</v>
      </c>
      <c r="F12" s="12" t="s">
        <v>127</v>
      </c>
      <c r="G12" s="12" t="s">
        <v>136</v>
      </c>
      <c r="H12" s="17" t="s">
        <v>4663</v>
      </c>
      <c r="I12" s="22">
        <v>0.9</v>
      </c>
      <c r="J12" s="17" t="s">
        <v>4664</v>
      </c>
      <c r="K12" s="22">
        <v>0.92</v>
      </c>
      <c r="L12" s="124" t="s">
        <v>5387</v>
      </c>
      <c r="M12" s="21"/>
    </row>
    <row r="13" spans="1:13" s="8" customFormat="1" ht="90" x14ac:dyDescent="0.25">
      <c r="A13" s="7">
        <v>3</v>
      </c>
      <c r="B13" s="8" t="s">
        <v>4537</v>
      </c>
      <c r="C13" s="12" t="s">
        <v>54</v>
      </c>
      <c r="D13" s="12"/>
      <c r="E13" s="16" t="s">
        <v>4632</v>
      </c>
      <c r="F13" s="12" t="s">
        <v>127</v>
      </c>
      <c r="G13" s="12" t="s">
        <v>136</v>
      </c>
      <c r="H13" s="17" t="s">
        <v>4665</v>
      </c>
      <c r="I13" s="22">
        <v>0.8</v>
      </c>
      <c r="J13" s="17" t="s">
        <v>4666</v>
      </c>
      <c r="K13" s="22">
        <v>1</v>
      </c>
      <c r="L13" s="124" t="s">
        <v>4896</v>
      </c>
      <c r="M13" s="21"/>
    </row>
    <row r="14" spans="1:13" s="8" customFormat="1" ht="154.5" customHeight="1" x14ac:dyDescent="0.25">
      <c r="A14" s="7">
        <v>5</v>
      </c>
      <c r="B14" s="8" t="s">
        <v>4539</v>
      </c>
      <c r="C14" s="12"/>
      <c r="D14" s="12"/>
      <c r="E14" s="16" t="s">
        <v>4633</v>
      </c>
      <c r="F14" s="12" t="s">
        <v>129</v>
      </c>
      <c r="G14" s="12" t="s">
        <v>138</v>
      </c>
      <c r="H14" s="16" t="s">
        <v>4667</v>
      </c>
      <c r="I14" s="21">
        <v>0.8</v>
      </c>
      <c r="J14" s="16" t="s">
        <v>4668</v>
      </c>
      <c r="K14" s="116">
        <v>1</v>
      </c>
      <c r="L14" s="125" t="s">
        <v>4897</v>
      </c>
      <c r="M14" s="21"/>
    </row>
    <row r="15" spans="1:13" s="8" customFormat="1" ht="129.75" customHeight="1" x14ac:dyDescent="0.25">
      <c r="A15" s="7">
        <v>6</v>
      </c>
      <c r="B15" s="8" t="s">
        <v>4540</v>
      </c>
      <c r="C15" s="12" t="s">
        <v>54</v>
      </c>
      <c r="D15" s="12"/>
      <c r="E15" s="16" t="s">
        <v>4633</v>
      </c>
      <c r="F15" s="12" t="s">
        <v>137</v>
      </c>
      <c r="G15" s="12" t="s">
        <v>138</v>
      </c>
      <c r="H15" s="16" t="s">
        <v>4669</v>
      </c>
      <c r="I15" s="21">
        <v>1</v>
      </c>
      <c r="J15" s="16" t="s">
        <v>4670</v>
      </c>
      <c r="K15" s="22">
        <v>0.96</v>
      </c>
      <c r="L15" s="126" t="s">
        <v>4901</v>
      </c>
      <c r="M15" s="21"/>
    </row>
    <row r="16" spans="1:13" s="8" customFormat="1" ht="129" customHeight="1" x14ac:dyDescent="0.25">
      <c r="A16" s="7">
        <v>7</v>
      </c>
      <c r="B16" s="8" t="s">
        <v>4541</v>
      </c>
      <c r="C16" s="12" t="s">
        <v>54</v>
      </c>
      <c r="D16" s="12"/>
      <c r="E16" s="16" t="s">
        <v>4634</v>
      </c>
      <c r="F16" s="12" t="s">
        <v>131</v>
      </c>
      <c r="G16" s="12" t="s">
        <v>136</v>
      </c>
      <c r="H16" s="17" t="s">
        <v>4671</v>
      </c>
      <c r="I16" s="21">
        <v>0.9</v>
      </c>
      <c r="J16" s="17" t="s">
        <v>4672</v>
      </c>
      <c r="K16" s="22">
        <v>1</v>
      </c>
      <c r="L16" s="127" t="s">
        <v>4673</v>
      </c>
      <c r="M16" s="21"/>
    </row>
    <row r="17" spans="1:13" s="8" customFormat="1" ht="206.25" customHeight="1" x14ac:dyDescent="0.25">
      <c r="A17" s="7">
        <v>8</v>
      </c>
      <c r="B17" s="8" t="s">
        <v>4542</v>
      </c>
      <c r="C17" s="12" t="s">
        <v>54</v>
      </c>
      <c r="D17" s="12"/>
      <c r="E17" s="16" t="s">
        <v>4634</v>
      </c>
      <c r="F17" s="12" t="s">
        <v>131</v>
      </c>
      <c r="G17" s="12" t="s">
        <v>132</v>
      </c>
      <c r="H17" s="16" t="s">
        <v>4674</v>
      </c>
      <c r="I17" s="21">
        <v>0.9</v>
      </c>
      <c r="J17" s="16" t="s">
        <v>4675</v>
      </c>
      <c r="K17" s="22">
        <v>0.98</v>
      </c>
      <c r="L17" s="128" t="s">
        <v>4902</v>
      </c>
      <c r="M17" s="21"/>
    </row>
    <row r="18" spans="1:13" s="8" customFormat="1" ht="90" x14ac:dyDescent="0.25">
      <c r="A18" s="7">
        <v>9</v>
      </c>
      <c r="B18" s="8" t="s">
        <v>4543</v>
      </c>
      <c r="C18" s="12" t="s">
        <v>54</v>
      </c>
      <c r="D18" s="12"/>
      <c r="E18" s="16" t="s">
        <v>4634</v>
      </c>
      <c r="F18" s="12" t="s">
        <v>131</v>
      </c>
      <c r="G18" s="12" t="s">
        <v>132</v>
      </c>
      <c r="H18" s="17" t="s">
        <v>4676</v>
      </c>
      <c r="I18" s="21">
        <v>0.9</v>
      </c>
      <c r="J18" s="17" t="s">
        <v>4903</v>
      </c>
      <c r="K18" s="22">
        <v>1</v>
      </c>
      <c r="L18" s="128" t="s">
        <v>4904</v>
      </c>
      <c r="M18" s="21"/>
    </row>
    <row r="19" spans="1:13" s="8" customFormat="1" ht="163.5" customHeight="1" x14ac:dyDescent="0.25">
      <c r="A19" s="7">
        <v>10</v>
      </c>
      <c r="B19" s="8" t="s">
        <v>92</v>
      </c>
      <c r="C19" s="12" t="s">
        <v>54</v>
      </c>
      <c r="D19" s="12"/>
      <c r="E19" s="16" t="s">
        <v>4634</v>
      </c>
      <c r="F19" s="12" t="s">
        <v>131</v>
      </c>
      <c r="G19" s="12" t="s">
        <v>132</v>
      </c>
      <c r="H19" s="17" t="s">
        <v>4905</v>
      </c>
      <c r="I19" s="21">
        <v>0.8</v>
      </c>
      <c r="J19" s="17" t="s">
        <v>4906</v>
      </c>
      <c r="K19" s="22">
        <v>0.98</v>
      </c>
      <c r="L19" s="128" t="s">
        <v>4907</v>
      </c>
      <c r="M19" s="21"/>
    </row>
    <row r="20" spans="1:13" s="44" customFormat="1" ht="163.5" customHeight="1" x14ac:dyDescent="0.25">
      <c r="A20" s="43"/>
      <c r="C20" s="12" t="s">
        <v>54</v>
      </c>
      <c r="D20" s="12"/>
      <c r="E20" s="17" t="s">
        <v>4635</v>
      </c>
      <c r="F20" s="12" t="s">
        <v>131</v>
      </c>
      <c r="G20" s="12" t="s">
        <v>136</v>
      </c>
      <c r="H20" s="47" t="s">
        <v>4908</v>
      </c>
      <c r="I20" s="48">
        <v>0.9</v>
      </c>
      <c r="J20" s="47" t="s">
        <v>4909</v>
      </c>
      <c r="K20" s="117">
        <v>1</v>
      </c>
      <c r="L20" s="129" t="s">
        <v>4912</v>
      </c>
      <c r="M20" s="48"/>
    </row>
    <row r="21" spans="1:13" s="8" customFormat="1" ht="183" customHeight="1" x14ac:dyDescent="0.25">
      <c r="A21" s="7">
        <v>11</v>
      </c>
      <c r="B21" s="8" t="s">
        <v>4544</v>
      </c>
      <c r="C21" s="12" t="s">
        <v>54</v>
      </c>
      <c r="D21" s="12"/>
      <c r="E21" s="17" t="s">
        <v>4635</v>
      </c>
      <c r="F21" s="12" t="s">
        <v>129</v>
      </c>
      <c r="G21" s="12" t="s">
        <v>136</v>
      </c>
      <c r="H21" s="17" t="s">
        <v>4910</v>
      </c>
      <c r="I21" s="21">
        <v>0.9</v>
      </c>
      <c r="J21" s="17" t="s">
        <v>4911</v>
      </c>
      <c r="K21" s="22">
        <v>0.99</v>
      </c>
      <c r="L21" s="128" t="s">
        <v>4916</v>
      </c>
      <c r="M21" s="21"/>
    </row>
    <row r="22" spans="1:13" s="8" customFormat="1" ht="199.5" customHeight="1" x14ac:dyDescent="0.25">
      <c r="A22" s="7">
        <v>12</v>
      </c>
      <c r="B22" s="8" t="s">
        <v>4545</v>
      </c>
      <c r="C22" s="12" t="s">
        <v>54</v>
      </c>
      <c r="D22" s="12"/>
      <c r="E22" s="16" t="s">
        <v>4635</v>
      </c>
      <c r="F22" s="12" t="s">
        <v>137</v>
      </c>
      <c r="G22" s="12" t="s">
        <v>128</v>
      </c>
      <c r="H22" s="17" t="s">
        <v>4913</v>
      </c>
      <c r="I22" s="21">
        <v>0.7</v>
      </c>
      <c r="J22" s="17" t="s">
        <v>4914</v>
      </c>
      <c r="K22" s="22">
        <v>1.1599999999999999</v>
      </c>
      <c r="L22" s="128" t="s">
        <v>4915</v>
      </c>
      <c r="M22" s="21"/>
    </row>
    <row r="23" spans="1:13" s="8" customFormat="1" ht="75" x14ac:dyDescent="0.25">
      <c r="A23" s="7">
        <v>13</v>
      </c>
      <c r="B23" s="8" t="s">
        <v>4546</v>
      </c>
      <c r="C23" s="12" t="s">
        <v>54</v>
      </c>
      <c r="D23" s="12"/>
      <c r="E23" s="16" t="s">
        <v>4636</v>
      </c>
      <c r="F23" s="12" t="s">
        <v>131</v>
      </c>
      <c r="G23" s="12" t="s">
        <v>136</v>
      </c>
      <c r="H23" s="16" t="s">
        <v>4677</v>
      </c>
      <c r="I23" s="21">
        <v>0.95</v>
      </c>
      <c r="J23" s="16" t="s">
        <v>4678</v>
      </c>
      <c r="K23" s="22">
        <v>1</v>
      </c>
      <c r="L23" s="128" t="s">
        <v>4917</v>
      </c>
      <c r="M23" s="21"/>
    </row>
    <row r="24" spans="1:13" s="8" customFormat="1" ht="249" customHeight="1" x14ac:dyDescent="0.25">
      <c r="A24" s="43"/>
      <c r="B24" s="8" t="s">
        <v>4547</v>
      </c>
      <c r="C24" s="12" t="s">
        <v>54</v>
      </c>
      <c r="D24" s="12"/>
      <c r="E24" s="16" t="s">
        <v>4636</v>
      </c>
      <c r="F24" s="12" t="s">
        <v>137</v>
      </c>
      <c r="G24" s="12" t="s">
        <v>138</v>
      </c>
      <c r="H24" s="17" t="s">
        <v>4918</v>
      </c>
      <c r="I24" s="21">
        <v>0.9</v>
      </c>
      <c r="J24" s="17" t="s">
        <v>4919</v>
      </c>
      <c r="K24" s="22">
        <v>1</v>
      </c>
      <c r="L24" s="128" t="s">
        <v>4920</v>
      </c>
      <c r="M24" s="21"/>
    </row>
    <row r="25" spans="1:13" s="8" customFormat="1" ht="135.75" customHeight="1" x14ac:dyDescent="0.25">
      <c r="A25" s="7">
        <v>14</v>
      </c>
      <c r="B25" s="8" t="s">
        <v>4548</v>
      </c>
      <c r="C25" s="12" t="s">
        <v>54</v>
      </c>
      <c r="D25" s="12"/>
      <c r="E25" s="16" t="s">
        <v>4636</v>
      </c>
      <c r="F25" s="12" t="s">
        <v>137</v>
      </c>
      <c r="G25" s="12" t="s">
        <v>132</v>
      </c>
      <c r="H25" s="17" t="s">
        <v>4921</v>
      </c>
      <c r="I25" s="21">
        <v>0.02</v>
      </c>
      <c r="J25" s="17" t="s">
        <v>4922</v>
      </c>
      <c r="K25" s="22">
        <v>7.6E-3</v>
      </c>
      <c r="L25" s="128" t="s">
        <v>4923</v>
      </c>
      <c r="M25" s="21"/>
    </row>
    <row r="26" spans="1:13" s="8" customFormat="1" ht="110.25" customHeight="1" x14ac:dyDescent="0.25">
      <c r="A26" s="7">
        <v>15</v>
      </c>
      <c r="B26" s="8" t="s">
        <v>4549</v>
      </c>
      <c r="C26" s="12" t="s">
        <v>54</v>
      </c>
      <c r="D26" s="12"/>
      <c r="E26" s="16" t="s">
        <v>4636</v>
      </c>
      <c r="F26" s="12" t="s">
        <v>129</v>
      </c>
      <c r="G26" s="12" t="s">
        <v>136</v>
      </c>
      <c r="H26" s="17" t="s">
        <v>4679</v>
      </c>
      <c r="I26" s="21">
        <v>0.95</v>
      </c>
      <c r="J26" s="16" t="s">
        <v>4680</v>
      </c>
      <c r="K26" s="22">
        <v>1</v>
      </c>
      <c r="L26" s="128" t="s">
        <v>4924</v>
      </c>
      <c r="M26" s="21"/>
    </row>
    <row r="27" spans="1:13" s="46" customFormat="1" ht="110.25" customHeight="1" x14ac:dyDescent="0.25">
      <c r="A27" s="45"/>
      <c r="C27" s="12" t="s">
        <v>54</v>
      </c>
      <c r="D27" s="12"/>
      <c r="E27" s="16" t="s">
        <v>4636</v>
      </c>
      <c r="F27" s="12" t="s">
        <v>131</v>
      </c>
      <c r="G27" s="12" t="s">
        <v>136</v>
      </c>
      <c r="H27" s="47" t="s">
        <v>4925</v>
      </c>
      <c r="I27" s="48">
        <v>0.8</v>
      </c>
      <c r="J27" s="47" t="s">
        <v>4926</v>
      </c>
      <c r="K27" s="117">
        <v>1</v>
      </c>
      <c r="L27" s="129" t="s">
        <v>4927</v>
      </c>
      <c r="M27" s="48"/>
    </row>
    <row r="28" spans="1:13" s="46" customFormat="1" ht="135" customHeight="1" x14ac:dyDescent="0.25">
      <c r="A28" s="45"/>
      <c r="C28" s="12" t="s">
        <v>54</v>
      </c>
      <c r="D28" s="12"/>
      <c r="E28" s="16" t="s">
        <v>4636</v>
      </c>
      <c r="F28" s="12" t="s">
        <v>131</v>
      </c>
      <c r="G28" s="12" t="s">
        <v>136</v>
      </c>
      <c r="H28" s="47" t="s">
        <v>4928</v>
      </c>
      <c r="I28" s="48">
        <v>0.8</v>
      </c>
      <c r="J28" s="47" t="s">
        <v>4929</v>
      </c>
      <c r="K28" s="117">
        <v>1</v>
      </c>
      <c r="L28" s="129" t="s">
        <v>4930</v>
      </c>
      <c r="M28" s="48"/>
    </row>
    <row r="29" spans="1:13" s="46" customFormat="1" ht="206.25" customHeight="1" x14ac:dyDescent="0.25">
      <c r="A29" s="45"/>
      <c r="C29" s="12" t="s">
        <v>54</v>
      </c>
      <c r="D29" s="12"/>
      <c r="E29" s="16" t="s">
        <v>4636</v>
      </c>
      <c r="F29" s="12" t="s">
        <v>131</v>
      </c>
      <c r="G29" s="12" t="s">
        <v>136</v>
      </c>
      <c r="H29" s="47" t="s">
        <v>4931</v>
      </c>
      <c r="I29" s="48">
        <v>0.8</v>
      </c>
      <c r="J29" s="47" t="s">
        <v>4932</v>
      </c>
      <c r="K29" s="117">
        <v>1</v>
      </c>
      <c r="L29" s="129" t="s">
        <v>4933</v>
      </c>
      <c r="M29" s="48"/>
    </row>
    <row r="30" spans="1:13" s="8" customFormat="1" ht="103.5" customHeight="1" x14ac:dyDescent="0.25">
      <c r="A30" s="7">
        <v>16</v>
      </c>
      <c r="B30" s="8" t="s">
        <v>4550</v>
      </c>
      <c r="C30" s="12" t="s">
        <v>54</v>
      </c>
      <c r="D30" s="12"/>
      <c r="E30" s="17" t="s">
        <v>4637</v>
      </c>
      <c r="F30" s="12" t="s">
        <v>131</v>
      </c>
      <c r="G30" s="12" t="s">
        <v>138</v>
      </c>
      <c r="H30" s="17" t="s">
        <v>4681</v>
      </c>
      <c r="I30" s="21">
        <v>0.85</v>
      </c>
      <c r="J30" s="17" t="s">
        <v>4682</v>
      </c>
      <c r="K30" s="22">
        <v>1</v>
      </c>
      <c r="L30" s="130" t="s">
        <v>4934</v>
      </c>
      <c r="M30" s="21"/>
    </row>
    <row r="31" spans="1:13" s="8" customFormat="1" ht="212.25" customHeight="1" x14ac:dyDescent="0.25">
      <c r="A31" s="7">
        <v>17</v>
      </c>
      <c r="B31" s="8" t="s">
        <v>4551</v>
      </c>
      <c r="C31" s="12" t="s">
        <v>54</v>
      </c>
      <c r="D31" s="12"/>
      <c r="E31" s="17" t="s">
        <v>4638</v>
      </c>
      <c r="F31" s="12" t="s">
        <v>131</v>
      </c>
      <c r="G31" s="12" t="s">
        <v>130</v>
      </c>
      <c r="H31" s="17" t="s">
        <v>4683</v>
      </c>
      <c r="I31" s="21">
        <v>0.8</v>
      </c>
      <c r="J31" s="17" t="s">
        <v>4684</v>
      </c>
      <c r="K31" s="22">
        <v>1</v>
      </c>
      <c r="L31" s="131" t="s">
        <v>4935</v>
      </c>
      <c r="M31" s="21"/>
    </row>
    <row r="32" spans="1:13" s="8" customFormat="1" ht="203.25" customHeight="1" x14ac:dyDescent="0.25">
      <c r="A32" s="7">
        <v>18</v>
      </c>
      <c r="B32" s="8" t="s">
        <v>4552</v>
      </c>
      <c r="C32" s="12" t="s">
        <v>54</v>
      </c>
      <c r="D32" s="12"/>
      <c r="E32" s="17" t="s">
        <v>4638</v>
      </c>
      <c r="F32" s="12" t="s">
        <v>129</v>
      </c>
      <c r="G32" s="12" t="s">
        <v>132</v>
      </c>
      <c r="H32" s="17" t="s">
        <v>4685</v>
      </c>
      <c r="I32" s="21">
        <v>0.7</v>
      </c>
      <c r="J32" s="17" t="s">
        <v>4686</v>
      </c>
      <c r="K32" s="22">
        <v>1</v>
      </c>
      <c r="L32" s="131" t="s">
        <v>4936</v>
      </c>
      <c r="M32" s="21"/>
    </row>
    <row r="33" spans="1:13" s="8" customFormat="1" ht="266.25" customHeight="1" x14ac:dyDescent="0.25">
      <c r="A33" s="7">
        <v>20</v>
      </c>
      <c r="B33" s="8" t="s">
        <v>4554</v>
      </c>
      <c r="C33" s="12" t="s">
        <v>54</v>
      </c>
      <c r="D33" s="12"/>
      <c r="E33" s="17" t="s">
        <v>4639</v>
      </c>
      <c r="F33" s="12" t="s">
        <v>129</v>
      </c>
      <c r="G33" s="12" t="s">
        <v>138</v>
      </c>
      <c r="H33" s="17" t="s">
        <v>4687</v>
      </c>
      <c r="I33" s="21">
        <v>0.8</v>
      </c>
      <c r="J33" s="17" t="s">
        <v>4688</v>
      </c>
      <c r="K33" s="22">
        <v>1</v>
      </c>
      <c r="L33" s="128" t="s">
        <v>4937</v>
      </c>
      <c r="M33" s="15"/>
    </row>
    <row r="34" spans="1:13" s="8" customFormat="1" ht="270" customHeight="1" x14ac:dyDescent="0.25">
      <c r="A34" s="7">
        <v>21</v>
      </c>
      <c r="B34" s="8" t="s">
        <v>4555</v>
      </c>
      <c r="C34" s="12" t="s">
        <v>54</v>
      </c>
      <c r="D34" s="12"/>
      <c r="E34" s="17" t="s">
        <v>4639</v>
      </c>
      <c r="F34" s="12" t="s">
        <v>129</v>
      </c>
      <c r="G34" s="12" t="s">
        <v>138</v>
      </c>
      <c r="H34" s="17" t="s">
        <v>4689</v>
      </c>
      <c r="I34" s="21">
        <v>0.8</v>
      </c>
      <c r="J34" s="17" t="s">
        <v>4690</v>
      </c>
      <c r="K34" s="22">
        <v>1</v>
      </c>
      <c r="L34" s="132" t="s">
        <v>4938</v>
      </c>
      <c r="M34" s="15"/>
    </row>
    <row r="35" spans="1:13" s="8" customFormat="1" ht="266.25" customHeight="1" x14ac:dyDescent="0.25">
      <c r="A35" s="7">
        <v>22</v>
      </c>
      <c r="B35" s="8" t="s">
        <v>4556</v>
      </c>
      <c r="C35" s="12" t="s">
        <v>54</v>
      </c>
      <c r="D35" s="12"/>
      <c r="E35" s="18" t="s">
        <v>4639</v>
      </c>
      <c r="F35" s="12" t="s">
        <v>131</v>
      </c>
      <c r="G35" s="12" t="s">
        <v>130</v>
      </c>
      <c r="H35" s="18" t="s">
        <v>4939</v>
      </c>
      <c r="I35" s="26">
        <v>0.9</v>
      </c>
      <c r="J35" s="18" t="s">
        <v>4940</v>
      </c>
      <c r="K35" s="116">
        <v>1</v>
      </c>
      <c r="L35" s="133" t="s">
        <v>4941</v>
      </c>
      <c r="M35" s="27"/>
    </row>
    <row r="36" spans="1:13" s="46" customFormat="1" ht="315.75" customHeight="1" x14ac:dyDescent="0.25">
      <c r="A36" s="45"/>
      <c r="C36" s="12" t="s">
        <v>54</v>
      </c>
      <c r="D36" s="12"/>
      <c r="E36" s="18" t="s">
        <v>4639</v>
      </c>
      <c r="F36" s="12" t="s">
        <v>129</v>
      </c>
      <c r="G36" s="12" t="s">
        <v>130</v>
      </c>
      <c r="H36" s="49" t="s">
        <v>4942</v>
      </c>
      <c r="I36" s="50">
        <v>0.9</v>
      </c>
      <c r="J36" s="49" t="s">
        <v>4943</v>
      </c>
      <c r="K36" s="118">
        <v>1</v>
      </c>
      <c r="L36" s="134" t="s">
        <v>4944</v>
      </c>
      <c r="M36" s="51"/>
    </row>
    <row r="37" spans="1:13" s="8" customFormat="1" ht="60" x14ac:dyDescent="0.25">
      <c r="A37" s="7">
        <v>23</v>
      </c>
      <c r="B37" s="8" t="s">
        <v>4557</v>
      </c>
      <c r="C37" s="12" t="s">
        <v>54</v>
      </c>
      <c r="D37" s="12"/>
      <c r="E37" s="17" t="s">
        <v>4640</v>
      </c>
      <c r="F37" s="12" t="s">
        <v>131</v>
      </c>
      <c r="G37" s="12" t="s">
        <v>136</v>
      </c>
      <c r="H37" s="17" t="s">
        <v>4691</v>
      </c>
      <c r="I37" s="21">
        <v>0.8</v>
      </c>
      <c r="J37" s="17" t="s">
        <v>4692</v>
      </c>
      <c r="K37" s="22">
        <v>1</v>
      </c>
      <c r="L37" s="135" t="s">
        <v>4945</v>
      </c>
      <c r="M37" s="28"/>
    </row>
    <row r="38" spans="1:13" s="8" customFormat="1" ht="75" x14ac:dyDescent="0.25">
      <c r="A38" s="7">
        <v>24</v>
      </c>
      <c r="B38" s="8" t="s">
        <v>4558</v>
      </c>
      <c r="C38" s="12" t="s">
        <v>54</v>
      </c>
      <c r="D38" s="12"/>
      <c r="E38" s="17" t="s">
        <v>4640</v>
      </c>
      <c r="F38" s="12" t="s">
        <v>129</v>
      </c>
      <c r="G38" s="12" t="s">
        <v>138</v>
      </c>
      <c r="H38" s="17" t="s">
        <v>4693</v>
      </c>
      <c r="I38" s="21">
        <v>0.8</v>
      </c>
      <c r="J38" s="17" t="s">
        <v>4694</v>
      </c>
      <c r="K38" s="22">
        <v>1</v>
      </c>
      <c r="L38" s="128" t="s">
        <v>4946</v>
      </c>
      <c r="M38" s="15"/>
    </row>
    <row r="39" spans="1:13" s="8" customFormat="1" ht="75" x14ac:dyDescent="0.25">
      <c r="A39" s="7">
        <v>25</v>
      </c>
      <c r="B39" s="8" t="s">
        <v>4559</v>
      </c>
      <c r="C39" s="12" t="s">
        <v>54</v>
      </c>
      <c r="D39" s="12"/>
      <c r="E39" s="17" t="s">
        <v>4640</v>
      </c>
      <c r="F39" s="12" t="s">
        <v>129</v>
      </c>
      <c r="G39" s="12" t="s">
        <v>138</v>
      </c>
      <c r="H39" s="17" t="s">
        <v>4947</v>
      </c>
      <c r="I39" s="21">
        <v>0.9</v>
      </c>
      <c r="J39" s="17" t="s">
        <v>4695</v>
      </c>
      <c r="K39" s="22">
        <v>1</v>
      </c>
      <c r="L39" s="132" t="s">
        <v>4948</v>
      </c>
      <c r="M39" s="15"/>
    </row>
    <row r="40" spans="1:13" s="8" customFormat="1" ht="90" x14ac:dyDescent="0.25">
      <c r="A40" s="7">
        <v>26</v>
      </c>
      <c r="B40" s="8" t="s">
        <v>4560</v>
      </c>
      <c r="C40" s="12" t="s">
        <v>54</v>
      </c>
      <c r="D40" s="12"/>
      <c r="E40" s="17" t="s">
        <v>4640</v>
      </c>
      <c r="F40" s="12" t="s">
        <v>129</v>
      </c>
      <c r="G40" s="12" t="s">
        <v>138</v>
      </c>
      <c r="H40" s="29" t="s">
        <v>4696</v>
      </c>
      <c r="I40" s="21">
        <v>0.85</v>
      </c>
      <c r="J40" s="17" t="s">
        <v>4697</v>
      </c>
      <c r="K40" s="22">
        <v>1</v>
      </c>
      <c r="L40" s="132" t="s">
        <v>4949</v>
      </c>
      <c r="M40" s="15"/>
    </row>
    <row r="41" spans="1:13" s="8" customFormat="1" ht="109.5" customHeight="1" x14ac:dyDescent="0.25">
      <c r="A41" s="7">
        <v>31</v>
      </c>
      <c r="B41" s="8" t="s">
        <v>4565</v>
      </c>
      <c r="C41" s="12" t="s">
        <v>54</v>
      </c>
      <c r="D41" s="12"/>
      <c r="E41" s="17" t="s">
        <v>4641</v>
      </c>
      <c r="F41" s="12" t="s">
        <v>131</v>
      </c>
      <c r="G41" s="12" t="s">
        <v>136</v>
      </c>
      <c r="H41" s="17" t="s">
        <v>4698</v>
      </c>
      <c r="I41" s="21">
        <v>0.8</v>
      </c>
      <c r="J41" s="17" t="s">
        <v>4699</v>
      </c>
      <c r="K41" s="22">
        <v>0.93899999999999995</v>
      </c>
      <c r="L41" s="132" t="s">
        <v>4950</v>
      </c>
      <c r="M41" s="15"/>
    </row>
    <row r="42" spans="1:13" s="8" customFormat="1" ht="75" x14ac:dyDescent="0.25">
      <c r="A42" s="7">
        <v>32</v>
      </c>
      <c r="B42" s="8" t="s">
        <v>4566</v>
      </c>
      <c r="C42" s="12" t="s">
        <v>54</v>
      </c>
      <c r="D42" s="12"/>
      <c r="E42" s="17" t="s">
        <v>4641</v>
      </c>
      <c r="F42" s="12" t="s">
        <v>129</v>
      </c>
      <c r="G42" s="12" t="s">
        <v>138</v>
      </c>
      <c r="H42" s="29" t="s">
        <v>4700</v>
      </c>
      <c r="I42" s="21">
        <v>0.9</v>
      </c>
      <c r="J42" s="17" t="s">
        <v>4701</v>
      </c>
      <c r="K42" s="22">
        <v>1</v>
      </c>
      <c r="L42" s="132" t="s">
        <v>4951</v>
      </c>
      <c r="M42" s="15"/>
    </row>
    <row r="43" spans="1:13" s="8" customFormat="1" ht="183.75" customHeight="1" x14ac:dyDescent="0.25">
      <c r="A43" s="7">
        <v>33</v>
      </c>
      <c r="B43" s="8" t="s">
        <v>4567</v>
      </c>
      <c r="C43" s="12" t="s">
        <v>54</v>
      </c>
      <c r="D43" s="12"/>
      <c r="E43" s="17" t="s">
        <v>4641</v>
      </c>
      <c r="F43" s="12" t="s">
        <v>137</v>
      </c>
      <c r="G43" s="12" t="s">
        <v>132</v>
      </c>
      <c r="H43" s="17" t="s">
        <v>4702</v>
      </c>
      <c r="I43" s="21">
        <v>0.8</v>
      </c>
      <c r="J43" s="17" t="s">
        <v>4703</v>
      </c>
      <c r="K43" s="22">
        <v>0.95309999999999995</v>
      </c>
      <c r="L43" s="128" t="s">
        <v>4952</v>
      </c>
      <c r="M43" s="15"/>
    </row>
    <row r="44" spans="1:13" s="8" customFormat="1" ht="90" x14ac:dyDescent="0.25">
      <c r="A44" s="7">
        <v>34</v>
      </c>
      <c r="B44" s="8" t="s">
        <v>4568</v>
      </c>
      <c r="C44" s="12" t="s">
        <v>54</v>
      </c>
      <c r="D44" s="12"/>
      <c r="E44" s="17" t="s">
        <v>4641</v>
      </c>
      <c r="F44" s="12" t="s">
        <v>131</v>
      </c>
      <c r="G44" s="12" t="s">
        <v>136</v>
      </c>
      <c r="H44" s="17" t="s">
        <v>4704</v>
      </c>
      <c r="I44" s="21">
        <v>0.85</v>
      </c>
      <c r="J44" s="17" t="s">
        <v>4705</v>
      </c>
      <c r="K44" s="22">
        <v>1.02</v>
      </c>
      <c r="L44" s="130" t="s">
        <v>4953</v>
      </c>
      <c r="M44" s="15"/>
    </row>
    <row r="45" spans="1:13" s="8" customFormat="1" ht="69.75" customHeight="1" x14ac:dyDescent="0.25">
      <c r="A45" s="7">
        <v>35</v>
      </c>
      <c r="B45" s="8" t="s">
        <v>4569</v>
      </c>
      <c r="C45" s="12" t="s">
        <v>54</v>
      </c>
      <c r="D45" s="12"/>
      <c r="E45" s="17" t="s">
        <v>4641</v>
      </c>
      <c r="F45" s="12" t="s">
        <v>131</v>
      </c>
      <c r="G45" s="12" t="s">
        <v>136</v>
      </c>
      <c r="H45" s="29" t="s">
        <v>4706</v>
      </c>
      <c r="I45" s="21">
        <v>0.9</v>
      </c>
      <c r="J45" s="17" t="s">
        <v>4707</v>
      </c>
      <c r="K45" s="22">
        <v>1.1000000000000001</v>
      </c>
      <c r="L45" s="130" t="s">
        <v>4954</v>
      </c>
      <c r="M45" s="15"/>
    </row>
    <row r="46" spans="1:13" s="8" customFormat="1" ht="95.25" customHeight="1" x14ac:dyDescent="0.25">
      <c r="A46" s="7">
        <v>36</v>
      </c>
      <c r="B46" s="8" t="s">
        <v>4570</v>
      </c>
      <c r="C46" s="12" t="s">
        <v>54</v>
      </c>
      <c r="D46" s="12"/>
      <c r="E46" s="17" t="s">
        <v>4641</v>
      </c>
      <c r="F46" s="12" t="s">
        <v>131</v>
      </c>
      <c r="G46" s="12" t="s">
        <v>136</v>
      </c>
      <c r="H46" s="25" t="s">
        <v>4955</v>
      </c>
      <c r="I46" s="21">
        <v>0.8</v>
      </c>
      <c r="J46" s="29" t="s">
        <v>4708</v>
      </c>
      <c r="K46" s="22">
        <v>0.80069999999999997</v>
      </c>
      <c r="L46" s="130" t="s">
        <v>5360</v>
      </c>
      <c r="M46" s="15"/>
    </row>
    <row r="47" spans="1:13" s="8" customFormat="1" ht="75" x14ac:dyDescent="0.25">
      <c r="A47" s="7">
        <v>37</v>
      </c>
      <c r="B47" s="8" t="s">
        <v>4571</v>
      </c>
      <c r="C47" s="12" t="s">
        <v>54</v>
      </c>
      <c r="D47" s="12"/>
      <c r="E47" s="17" t="s">
        <v>4641</v>
      </c>
      <c r="F47" s="12" t="s">
        <v>131</v>
      </c>
      <c r="G47" s="12" t="s">
        <v>136</v>
      </c>
      <c r="H47" s="16" t="s">
        <v>4709</v>
      </c>
      <c r="I47" s="21">
        <v>0.8</v>
      </c>
      <c r="J47" s="17" t="s">
        <v>4710</v>
      </c>
      <c r="K47" s="22">
        <v>1</v>
      </c>
      <c r="L47" s="132" t="s">
        <v>4711</v>
      </c>
      <c r="M47" s="15"/>
    </row>
    <row r="48" spans="1:13" s="8" customFormat="1" ht="120" x14ac:dyDescent="0.25">
      <c r="A48" s="7">
        <v>38</v>
      </c>
      <c r="B48" s="8" t="s">
        <v>4572</v>
      </c>
      <c r="C48" s="12" t="s">
        <v>54</v>
      </c>
      <c r="D48" s="12"/>
      <c r="E48" s="17" t="s">
        <v>4642</v>
      </c>
      <c r="F48" s="12" t="s">
        <v>131</v>
      </c>
      <c r="G48" s="12" t="s">
        <v>136</v>
      </c>
      <c r="H48" s="29" t="s">
        <v>4956</v>
      </c>
      <c r="I48" s="21">
        <v>0.7</v>
      </c>
      <c r="J48" s="17" t="s">
        <v>4712</v>
      </c>
      <c r="K48" s="22">
        <v>1</v>
      </c>
      <c r="L48" s="128" t="s">
        <v>4957</v>
      </c>
      <c r="M48" s="15"/>
    </row>
    <row r="49" spans="1:13" s="8" customFormat="1" ht="135" x14ac:dyDescent="0.25">
      <c r="A49" s="7">
        <v>39</v>
      </c>
      <c r="B49" s="8" t="s">
        <v>4573</v>
      </c>
      <c r="C49" s="12" t="s">
        <v>54</v>
      </c>
      <c r="D49" s="12"/>
      <c r="E49" s="17" t="s">
        <v>4642</v>
      </c>
      <c r="F49" s="12" t="s">
        <v>129</v>
      </c>
      <c r="G49" s="12" t="s">
        <v>138</v>
      </c>
      <c r="H49" s="16" t="s">
        <v>4713</v>
      </c>
      <c r="I49" s="21">
        <v>0.85</v>
      </c>
      <c r="J49" s="17" t="s">
        <v>4714</v>
      </c>
      <c r="K49" s="22">
        <v>1</v>
      </c>
      <c r="L49" s="128" t="s">
        <v>4958</v>
      </c>
      <c r="M49" s="15"/>
    </row>
    <row r="50" spans="1:13" s="8" customFormat="1" ht="135" x14ac:dyDescent="0.25">
      <c r="A50" s="7">
        <v>40</v>
      </c>
      <c r="B50" s="8" t="s">
        <v>4574</v>
      </c>
      <c r="C50" s="12" t="s">
        <v>54</v>
      </c>
      <c r="D50" s="12"/>
      <c r="E50" s="17" t="s">
        <v>4642</v>
      </c>
      <c r="F50" s="12" t="s">
        <v>129</v>
      </c>
      <c r="G50" s="12" t="s">
        <v>138</v>
      </c>
      <c r="H50" s="29" t="s">
        <v>4715</v>
      </c>
      <c r="I50" s="21">
        <v>0.9</v>
      </c>
      <c r="J50" s="17" t="s">
        <v>4716</v>
      </c>
      <c r="K50" s="22">
        <v>0.98</v>
      </c>
      <c r="L50" s="132" t="s">
        <v>4959</v>
      </c>
      <c r="M50" s="15"/>
    </row>
    <row r="51" spans="1:13" s="8" customFormat="1" ht="315.75" customHeight="1" x14ac:dyDescent="0.25">
      <c r="A51" s="7">
        <v>41</v>
      </c>
      <c r="B51" s="8" t="s">
        <v>4575</v>
      </c>
      <c r="C51" s="12" t="s">
        <v>54</v>
      </c>
      <c r="D51" s="12"/>
      <c r="E51" s="17" t="s">
        <v>4643</v>
      </c>
      <c r="F51" s="12" t="s">
        <v>129</v>
      </c>
      <c r="G51" s="12" t="s">
        <v>138</v>
      </c>
      <c r="H51" s="16" t="s">
        <v>4717</v>
      </c>
      <c r="I51" s="21">
        <v>0.8</v>
      </c>
      <c r="J51" s="17" t="s">
        <v>4718</v>
      </c>
      <c r="K51" s="119">
        <v>0.87</v>
      </c>
      <c r="L51" s="128" t="s">
        <v>4960</v>
      </c>
      <c r="M51" s="15"/>
    </row>
    <row r="52" spans="1:13" s="8" customFormat="1" ht="409.5" x14ac:dyDescent="0.25">
      <c r="A52" s="7">
        <v>42</v>
      </c>
      <c r="B52" s="8" t="s">
        <v>4576</v>
      </c>
      <c r="C52" s="12" t="s">
        <v>54</v>
      </c>
      <c r="D52" s="12"/>
      <c r="E52" s="17" t="s">
        <v>4643</v>
      </c>
      <c r="F52" s="12" t="s">
        <v>131</v>
      </c>
      <c r="G52" s="12" t="s">
        <v>136</v>
      </c>
      <c r="H52" s="16" t="s">
        <v>4719</v>
      </c>
      <c r="I52" s="21">
        <v>0.9</v>
      </c>
      <c r="J52" s="17" t="s">
        <v>4720</v>
      </c>
      <c r="K52" s="119">
        <v>1</v>
      </c>
      <c r="L52" s="136" t="s">
        <v>4961</v>
      </c>
      <c r="M52" s="15"/>
    </row>
    <row r="53" spans="1:13" s="8" customFormat="1" ht="255" x14ac:dyDescent="0.25">
      <c r="A53" s="7">
        <v>43</v>
      </c>
      <c r="B53" s="8" t="s">
        <v>4577</v>
      </c>
      <c r="C53" s="12" t="s">
        <v>54</v>
      </c>
      <c r="D53" s="12"/>
      <c r="E53" s="17" t="s">
        <v>4643</v>
      </c>
      <c r="F53" s="12" t="s">
        <v>131</v>
      </c>
      <c r="G53" s="12" t="s">
        <v>136</v>
      </c>
      <c r="H53" s="16" t="s">
        <v>4721</v>
      </c>
      <c r="I53" s="21">
        <v>0.8</v>
      </c>
      <c r="J53" s="17" t="s">
        <v>4722</v>
      </c>
      <c r="K53" s="119">
        <v>0.86699999999999999</v>
      </c>
      <c r="L53" s="137" t="s">
        <v>4962</v>
      </c>
      <c r="M53" s="15"/>
    </row>
    <row r="54" spans="1:13" s="8" customFormat="1" ht="225" x14ac:dyDescent="0.25">
      <c r="A54" s="7">
        <v>44</v>
      </c>
      <c r="B54" s="8" t="s">
        <v>4578</v>
      </c>
      <c r="C54" s="12" t="s">
        <v>54</v>
      </c>
      <c r="D54" s="12"/>
      <c r="E54" s="16" t="s">
        <v>4644</v>
      </c>
      <c r="F54" s="12" t="s">
        <v>131</v>
      </c>
      <c r="G54" s="12" t="s">
        <v>136</v>
      </c>
      <c r="H54" s="17" t="s">
        <v>4963</v>
      </c>
      <c r="I54" s="21">
        <v>0.55000000000000004</v>
      </c>
      <c r="J54" s="17" t="s">
        <v>4723</v>
      </c>
      <c r="K54" s="119">
        <v>0.42</v>
      </c>
      <c r="L54" s="130" t="s">
        <v>5362</v>
      </c>
      <c r="M54" s="30" t="s">
        <v>4724</v>
      </c>
    </row>
    <row r="55" spans="1:13" s="8" customFormat="1" ht="150" x14ac:dyDescent="0.25">
      <c r="A55" s="7">
        <v>45</v>
      </c>
      <c r="B55" s="8" t="s">
        <v>4579</v>
      </c>
      <c r="C55" s="12" t="s">
        <v>54</v>
      </c>
      <c r="D55" s="12"/>
      <c r="E55" s="16" t="s">
        <v>4644</v>
      </c>
      <c r="F55" s="12" t="s">
        <v>129</v>
      </c>
      <c r="G55" s="12" t="s">
        <v>138</v>
      </c>
      <c r="H55" s="17" t="s">
        <v>4964</v>
      </c>
      <c r="I55" s="21">
        <v>0.55000000000000004</v>
      </c>
      <c r="J55" s="16" t="s">
        <v>4725</v>
      </c>
      <c r="K55" s="119">
        <v>0.66</v>
      </c>
      <c r="L55" s="130" t="s">
        <v>4965</v>
      </c>
      <c r="M55" s="21"/>
    </row>
    <row r="56" spans="1:13" s="8" customFormat="1" ht="165" x14ac:dyDescent="0.25">
      <c r="A56" s="7">
        <v>46</v>
      </c>
      <c r="B56" s="8" t="s">
        <v>4580</v>
      </c>
      <c r="C56" s="12" t="s">
        <v>54</v>
      </c>
      <c r="D56" s="12"/>
      <c r="E56" s="16" t="s">
        <v>4645</v>
      </c>
      <c r="F56" s="12" t="s">
        <v>127</v>
      </c>
      <c r="G56" s="12" t="s">
        <v>136</v>
      </c>
      <c r="H56" s="17" t="s">
        <v>4966</v>
      </c>
      <c r="I56" s="21">
        <v>0.8</v>
      </c>
      <c r="J56" s="16" t="s">
        <v>4726</v>
      </c>
      <c r="K56" s="120">
        <v>1</v>
      </c>
      <c r="L56" s="125" t="s">
        <v>4967</v>
      </c>
      <c r="M56" s="21"/>
    </row>
    <row r="57" spans="1:13" s="8" customFormat="1" ht="129" customHeight="1" x14ac:dyDescent="0.25">
      <c r="A57" s="7">
        <v>47</v>
      </c>
      <c r="B57" s="8" t="s">
        <v>4581</v>
      </c>
      <c r="C57" s="12" t="s">
        <v>54</v>
      </c>
      <c r="D57" s="12"/>
      <c r="E57" s="16" t="s">
        <v>4645</v>
      </c>
      <c r="F57" s="12" t="s">
        <v>131</v>
      </c>
      <c r="G57" s="12" t="s">
        <v>136</v>
      </c>
      <c r="H57" s="17" t="s">
        <v>4968</v>
      </c>
      <c r="I57" s="21">
        <v>0.8</v>
      </c>
      <c r="J57" s="17" t="s">
        <v>4969</v>
      </c>
      <c r="K57" s="119">
        <v>0.92500000000000004</v>
      </c>
      <c r="L57" s="130" t="s">
        <v>4970</v>
      </c>
      <c r="M57" s="21"/>
    </row>
    <row r="58" spans="1:13" s="8" customFormat="1" ht="300" x14ac:dyDescent="0.25">
      <c r="A58" s="7">
        <v>48</v>
      </c>
      <c r="B58" s="8" t="s">
        <v>4582</v>
      </c>
      <c r="C58" s="12" t="s">
        <v>54</v>
      </c>
      <c r="D58" s="12"/>
      <c r="E58" s="16" t="s">
        <v>4645</v>
      </c>
      <c r="F58" s="12" t="s">
        <v>137</v>
      </c>
      <c r="G58" s="12" t="s">
        <v>128</v>
      </c>
      <c r="H58" s="17" t="s">
        <v>4971</v>
      </c>
      <c r="I58" s="21">
        <v>0.9</v>
      </c>
      <c r="J58" s="16" t="s">
        <v>4727</v>
      </c>
      <c r="K58" s="119">
        <v>0.85399999999999998</v>
      </c>
      <c r="L58" s="130" t="s">
        <v>4972</v>
      </c>
      <c r="M58" s="21"/>
    </row>
    <row r="59" spans="1:13" s="8" customFormat="1" ht="170.25" customHeight="1" x14ac:dyDescent="0.25">
      <c r="A59" s="7">
        <v>49</v>
      </c>
      <c r="B59" s="8" t="s">
        <v>4583</v>
      </c>
      <c r="C59" s="12" t="s">
        <v>54</v>
      </c>
      <c r="D59" s="12"/>
      <c r="E59" s="16" t="s">
        <v>4646</v>
      </c>
      <c r="F59" s="12" t="s">
        <v>129</v>
      </c>
      <c r="G59" s="12" t="s">
        <v>136</v>
      </c>
      <c r="H59" s="16" t="s">
        <v>4728</v>
      </c>
      <c r="I59" s="21">
        <v>0.7</v>
      </c>
      <c r="J59" s="17" t="s">
        <v>4973</v>
      </c>
      <c r="K59" s="119">
        <v>0.86</v>
      </c>
      <c r="L59" s="128" t="s">
        <v>4974</v>
      </c>
      <c r="M59" s="21"/>
    </row>
    <row r="60" spans="1:13" s="8" customFormat="1" ht="180" x14ac:dyDescent="0.25">
      <c r="A60" s="7">
        <v>50</v>
      </c>
      <c r="B60" s="8" t="s">
        <v>4584</v>
      </c>
      <c r="C60" s="12" t="s">
        <v>54</v>
      </c>
      <c r="D60" s="12"/>
      <c r="E60" s="16" t="s">
        <v>4646</v>
      </c>
      <c r="F60" s="12" t="s">
        <v>131</v>
      </c>
      <c r="G60" s="12" t="s">
        <v>136</v>
      </c>
      <c r="H60" s="16" t="s">
        <v>4729</v>
      </c>
      <c r="I60" s="21">
        <v>0.6</v>
      </c>
      <c r="J60" s="16" t="s">
        <v>4730</v>
      </c>
      <c r="K60" s="119">
        <v>0.82899999999999996</v>
      </c>
      <c r="L60" s="128" t="s">
        <v>4975</v>
      </c>
      <c r="M60" s="21"/>
    </row>
    <row r="61" spans="1:13" s="8" customFormat="1" ht="328.5" customHeight="1" x14ac:dyDescent="0.25">
      <c r="A61" s="7">
        <v>51</v>
      </c>
      <c r="B61" s="8" t="s">
        <v>4585</v>
      </c>
      <c r="C61" s="12" t="s">
        <v>54</v>
      </c>
      <c r="D61" s="12"/>
      <c r="E61" s="16" t="s">
        <v>4647</v>
      </c>
      <c r="F61" s="12" t="s">
        <v>127</v>
      </c>
      <c r="G61" s="12" t="s">
        <v>138</v>
      </c>
      <c r="H61" s="17" t="s">
        <v>4976</v>
      </c>
      <c r="I61" s="21">
        <v>6</v>
      </c>
      <c r="J61" s="24" t="s">
        <v>4977</v>
      </c>
      <c r="K61" s="22">
        <v>4.7</v>
      </c>
      <c r="L61" s="126" t="s">
        <v>4978</v>
      </c>
      <c r="M61" s="21"/>
    </row>
    <row r="62" spans="1:13" s="8" customFormat="1" ht="90" x14ac:dyDescent="0.25">
      <c r="A62" s="7">
        <v>52</v>
      </c>
      <c r="B62" s="8" t="s">
        <v>4586</v>
      </c>
      <c r="C62" s="12" t="s">
        <v>54</v>
      </c>
      <c r="D62" s="12"/>
      <c r="E62" s="16" t="s">
        <v>4647</v>
      </c>
      <c r="F62" s="12" t="s">
        <v>127</v>
      </c>
      <c r="G62" s="12" t="s">
        <v>138</v>
      </c>
      <c r="H62" s="17" t="s">
        <v>4980</v>
      </c>
      <c r="I62" s="21">
        <v>5</v>
      </c>
      <c r="J62" s="24" t="s">
        <v>4979</v>
      </c>
      <c r="K62" s="22">
        <v>7.9</v>
      </c>
      <c r="L62" s="126" t="s">
        <v>4981</v>
      </c>
      <c r="M62" s="21"/>
    </row>
    <row r="63" spans="1:13" s="8" customFormat="1" ht="90" x14ac:dyDescent="0.25">
      <c r="A63" s="7">
        <v>53</v>
      </c>
      <c r="B63" s="8" t="s">
        <v>4587</v>
      </c>
      <c r="C63" s="12" t="s">
        <v>54</v>
      </c>
      <c r="D63" s="12"/>
      <c r="E63" s="16" t="s">
        <v>4647</v>
      </c>
      <c r="F63" s="12" t="s">
        <v>127</v>
      </c>
      <c r="G63" s="12" t="s">
        <v>136</v>
      </c>
      <c r="H63" s="17" t="s">
        <v>4982</v>
      </c>
      <c r="I63" s="21">
        <v>95</v>
      </c>
      <c r="J63" s="17" t="s">
        <v>4983</v>
      </c>
      <c r="K63" s="22">
        <v>98.7</v>
      </c>
      <c r="L63" s="128" t="s">
        <v>4984</v>
      </c>
      <c r="M63" s="21"/>
    </row>
    <row r="64" spans="1:13" s="8" customFormat="1" ht="90" x14ac:dyDescent="0.25">
      <c r="A64" s="7">
        <v>55</v>
      </c>
      <c r="B64" s="8" t="s">
        <v>4589</v>
      </c>
      <c r="C64" s="12" t="s">
        <v>54</v>
      </c>
      <c r="D64" s="12"/>
      <c r="E64" s="16" t="s">
        <v>4648</v>
      </c>
      <c r="F64" s="12" t="s">
        <v>131</v>
      </c>
      <c r="G64" s="12" t="s">
        <v>140</v>
      </c>
      <c r="H64" s="16" t="s">
        <v>4731</v>
      </c>
      <c r="I64" s="21">
        <v>0.9</v>
      </c>
      <c r="J64" s="16" t="s">
        <v>4732</v>
      </c>
      <c r="K64" s="22">
        <v>0.99399999999999999</v>
      </c>
      <c r="L64" s="128" t="s">
        <v>4985</v>
      </c>
      <c r="M64" s="21"/>
    </row>
    <row r="65" spans="1:13" s="8" customFormat="1" ht="90" x14ac:dyDescent="0.25">
      <c r="A65" s="7">
        <v>56</v>
      </c>
      <c r="B65" s="8" t="s">
        <v>4590</v>
      </c>
      <c r="C65" s="12" t="s">
        <v>54</v>
      </c>
      <c r="D65" s="12"/>
      <c r="E65" s="16" t="s">
        <v>4648</v>
      </c>
      <c r="F65" s="12" t="s">
        <v>137</v>
      </c>
      <c r="G65" s="12" t="s">
        <v>136</v>
      </c>
      <c r="H65" s="16" t="s">
        <v>4733</v>
      </c>
      <c r="I65" s="21">
        <v>0.15</v>
      </c>
      <c r="J65" s="16" t="s">
        <v>4734</v>
      </c>
      <c r="K65" s="22">
        <v>0.13800000000000001</v>
      </c>
      <c r="L65" s="126" t="s">
        <v>4986</v>
      </c>
      <c r="M65" s="21"/>
    </row>
    <row r="66" spans="1:13" s="8" customFormat="1" ht="90" x14ac:dyDescent="0.25">
      <c r="A66" s="7">
        <v>57</v>
      </c>
      <c r="B66" s="8" t="s">
        <v>4591</v>
      </c>
      <c r="C66" s="12" t="s">
        <v>54</v>
      </c>
      <c r="D66" s="12"/>
      <c r="E66" s="16" t="s">
        <v>4648</v>
      </c>
      <c r="F66" s="12" t="s">
        <v>129</v>
      </c>
      <c r="G66" s="12" t="s">
        <v>140</v>
      </c>
      <c r="H66" s="16" t="s">
        <v>4735</v>
      </c>
      <c r="I66" s="21">
        <v>0.5</v>
      </c>
      <c r="J66" s="17" t="s">
        <v>4736</v>
      </c>
      <c r="K66" s="22">
        <v>0.4</v>
      </c>
      <c r="L66" s="126" t="s">
        <v>4987</v>
      </c>
      <c r="M66" s="21"/>
    </row>
    <row r="67" spans="1:13" s="8" customFormat="1" ht="86.25" customHeight="1" x14ac:dyDescent="0.25">
      <c r="A67" s="7">
        <v>58</v>
      </c>
      <c r="B67" s="8" t="s">
        <v>4592</v>
      </c>
      <c r="C67" s="12" t="s">
        <v>54</v>
      </c>
      <c r="D67" s="12"/>
      <c r="E67" s="16" t="s">
        <v>4649</v>
      </c>
      <c r="F67" s="12" t="s">
        <v>137</v>
      </c>
      <c r="G67" s="12" t="s">
        <v>136</v>
      </c>
      <c r="H67" s="16" t="s">
        <v>4737</v>
      </c>
      <c r="I67" s="21">
        <v>0.05</v>
      </c>
      <c r="J67" s="16" t="s">
        <v>4738</v>
      </c>
      <c r="K67" s="22">
        <v>5.0000000000000001E-3</v>
      </c>
      <c r="L67" s="128" t="s">
        <v>4988</v>
      </c>
      <c r="M67" s="21"/>
    </row>
    <row r="68" spans="1:13" s="8" customFormat="1" ht="147.75" customHeight="1" x14ac:dyDescent="0.25">
      <c r="A68" s="7">
        <v>59</v>
      </c>
      <c r="B68" s="8" t="s">
        <v>4593</v>
      </c>
      <c r="C68" s="12" t="s">
        <v>54</v>
      </c>
      <c r="D68" s="12"/>
      <c r="E68" s="16" t="s">
        <v>4649</v>
      </c>
      <c r="F68" s="12" t="s">
        <v>129</v>
      </c>
      <c r="G68" s="12" t="s">
        <v>138</v>
      </c>
      <c r="H68" s="16" t="s">
        <v>4739</v>
      </c>
      <c r="I68" s="21">
        <v>0.95</v>
      </c>
      <c r="J68" s="16" t="s">
        <v>4740</v>
      </c>
      <c r="K68" s="22">
        <v>1</v>
      </c>
      <c r="L68" s="128" t="s">
        <v>4989</v>
      </c>
      <c r="M68" s="21"/>
    </row>
    <row r="69" spans="1:13" s="53" customFormat="1" ht="234" customHeight="1" x14ac:dyDescent="0.25">
      <c r="A69" s="52"/>
      <c r="C69" s="12" t="s">
        <v>54</v>
      </c>
      <c r="D69" s="12"/>
      <c r="E69" s="16" t="s">
        <v>4650</v>
      </c>
      <c r="F69" s="12" t="s">
        <v>137</v>
      </c>
      <c r="G69" s="12" t="s">
        <v>128</v>
      </c>
      <c r="H69" s="47" t="s">
        <v>4990</v>
      </c>
      <c r="I69" s="48">
        <v>0.75</v>
      </c>
      <c r="J69" s="47" t="s">
        <v>4991</v>
      </c>
      <c r="K69" s="117">
        <v>0.88600000000000001</v>
      </c>
      <c r="L69" s="129" t="s">
        <v>4992</v>
      </c>
      <c r="M69" s="48"/>
    </row>
    <row r="70" spans="1:13" s="8" customFormat="1" ht="265.5" customHeight="1" x14ac:dyDescent="0.25">
      <c r="A70" s="7">
        <v>61</v>
      </c>
      <c r="B70" s="8" t="s">
        <v>4595</v>
      </c>
      <c r="C70" s="12" t="s">
        <v>54</v>
      </c>
      <c r="D70" s="12"/>
      <c r="E70" s="16" t="s">
        <v>4650</v>
      </c>
      <c r="F70" s="12" t="s">
        <v>131</v>
      </c>
      <c r="G70" s="12" t="s">
        <v>130</v>
      </c>
      <c r="H70" s="16" t="s">
        <v>4741</v>
      </c>
      <c r="I70" s="21">
        <v>0.95</v>
      </c>
      <c r="J70" s="16" t="s">
        <v>4742</v>
      </c>
      <c r="K70" s="22">
        <v>0.94599999999999995</v>
      </c>
      <c r="L70" s="128" t="s">
        <v>4993</v>
      </c>
      <c r="M70" s="21"/>
    </row>
    <row r="71" spans="1:13" s="8" customFormat="1" ht="150" x14ac:dyDescent="0.25">
      <c r="A71" s="7">
        <v>62</v>
      </c>
      <c r="B71" s="8" t="s">
        <v>4596</v>
      </c>
      <c r="C71" s="12" t="s">
        <v>54</v>
      </c>
      <c r="D71" s="12"/>
      <c r="E71" s="16" t="s">
        <v>4650</v>
      </c>
      <c r="F71" s="12" t="s">
        <v>129</v>
      </c>
      <c r="G71" s="12" t="s">
        <v>128</v>
      </c>
      <c r="H71" s="17" t="s">
        <v>4994</v>
      </c>
      <c r="I71" s="21">
        <v>0.8</v>
      </c>
      <c r="J71" s="17" t="s">
        <v>4995</v>
      </c>
      <c r="K71" s="22">
        <v>0.84</v>
      </c>
      <c r="L71" s="128" t="s">
        <v>4996</v>
      </c>
      <c r="M71" s="21"/>
    </row>
    <row r="72" spans="1:13" s="10" customFormat="1" ht="228.75" customHeight="1" x14ac:dyDescent="0.25">
      <c r="A72" s="7">
        <v>63</v>
      </c>
      <c r="B72" s="10" t="s">
        <v>4597</v>
      </c>
      <c r="C72" s="14" t="s">
        <v>54</v>
      </c>
      <c r="D72" s="14"/>
      <c r="E72" s="16" t="s">
        <v>4650</v>
      </c>
      <c r="F72" s="14" t="s">
        <v>137</v>
      </c>
      <c r="G72" s="14" t="s">
        <v>128</v>
      </c>
      <c r="H72" s="16" t="s">
        <v>4743</v>
      </c>
      <c r="I72" s="21">
        <v>0.9</v>
      </c>
      <c r="J72" s="16" t="s">
        <v>4744</v>
      </c>
      <c r="K72" s="22">
        <v>0.96330000000000005</v>
      </c>
      <c r="L72" s="128" t="s">
        <v>4997</v>
      </c>
      <c r="M72" s="21"/>
    </row>
    <row r="73" spans="1:13" s="10" customFormat="1" ht="164.25" customHeight="1" x14ac:dyDescent="0.25">
      <c r="A73" s="9">
        <v>65</v>
      </c>
      <c r="B73" s="10" t="s">
        <v>4598</v>
      </c>
      <c r="C73" s="14" t="s">
        <v>54</v>
      </c>
      <c r="D73" s="14"/>
      <c r="E73" s="16" t="s">
        <v>4650</v>
      </c>
      <c r="F73" s="14" t="s">
        <v>131</v>
      </c>
      <c r="G73" s="14" t="s">
        <v>128</v>
      </c>
      <c r="H73" s="16" t="s">
        <v>4745</v>
      </c>
      <c r="I73" s="21">
        <v>0.9</v>
      </c>
      <c r="J73" s="16" t="s">
        <v>4746</v>
      </c>
      <c r="K73" s="22">
        <v>0.99</v>
      </c>
      <c r="L73" s="128" t="s">
        <v>4998</v>
      </c>
      <c r="M73" s="21"/>
    </row>
    <row r="74" spans="1:13" s="10" customFormat="1" ht="99" customHeight="1" x14ac:dyDescent="0.25">
      <c r="A74" s="9">
        <v>67</v>
      </c>
      <c r="B74" s="10" t="s">
        <v>4599</v>
      </c>
      <c r="C74" s="14" t="s">
        <v>54</v>
      </c>
      <c r="D74" s="14"/>
      <c r="E74" s="16" t="s">
        <v>4651</v>
      </c>
      <c r="F74" s="14" t="s">
        <v>131</v>
      </c>
      <c r="G74" s="14" t="s">
        <v>136</v>
      </c>
      <c r="H74" s="19" t="s">
        <v>4747</v>
      </c>
      <c r="I74" s="21">
        <v>0.9</v>
      </c>
      <c r="J74" s="19" t="s">
        <v>4748</v>
      </c>
      <c r="K74" s="22">
        <v>0.97</v>
      </c>
      <c r="L74" s="130" t="s">
        <v>5000</v>
      </c>
      <c r="M74" s="21"/>
    </row>
    <row r="75" spans="1:13" s="10" customFormat="1" ht="60" x14ac:dyDescent="0.25">
      <c r="A75" s="9">
        <v>68</v>
      </c>
      <c r="B75" s="10" t="s">
        <v>4600</v>
      </c>
      <c r="C75" s="14" t="s">
        <v>54</v>
      </c>
      <c r="D75" s="14"/>
      <c r="E75" s="16" t="s">
        <v>4651</v>
      </c>
      <c r="F75" s="14" t="s">
        <v>129</v>
      </c>
      <c r="G75" s="14" t="s">
        <v>138</v>
      </c>
      <c r="H75" s="19" t="s">
        <v>4749</v>
      </c>
      <c r="I75" s="21">
        <v>0.9</v>
      </c>
      <c r="J75" s="19" t="s">
        <v>4750</v>
      </c>
      <c r="K75" s="22">
        <v>0.99</v>
      </c>
      <c r="L75" s="130" t="s">
        <v>5001</v>
      </c>
      <c r="M75" s="21"/>
    </row>
    <row r="76" spans="1:13" s="10" customFormat="1" ht="120" x14ac:dyDescent="0.25">
      <c r="A76" s="9">
        <v>69</v>
      </c>
      <c r="B76" s="10" t="s">
        <v>4601</v>
      </c>
      <c r="C76" s="14" t="s">
        <v>54</v>
      </c>
      <c r="D76" s="14"/>
      <c r="E76" s="16" t="s">
        <v>4651</v>
      </c>
      <c r="F76" s="14" t="s">
        <v>129</v>
      </c>
      <c r="G76" s="14" t="s">
        <v>134</v>
      </c>
      <c r="H76" s="19" t="s">
        <v>4751</v>
      </c>
      <c r="I76" s="21">
        <v>500</v>
      </c>
      <c r="J76" s="20" t="s">
        <v>4999</v>
      </c>
      <c r="K76" s="30">
        <v>186</v>
      </c>
      <c r="L76" s="130" t="s">
        <v>5002</v>
      </c>
      <c r="M76" s="21"/>
    </row>
    <row r="77" spans="1:13" s="10" customFormat="1" ht="60" x14ac:dyDescent="0.25">
      <c r="A77" s="9">
        <v>70</v>
      </c>
      <c r="B77" s="10" t="s">
        <v>4602</v>
      </c>
      <c r="C77" s="14" t="s">
        <v>54</v>
      </c>
      <c r="D77" s="14"/>
      <c r="E77" s="16" t="s">
        <v>4651</v>
      </c>
      <c r="F77" s="14" t="s">
        <v>137</v>
      </c>
      <c r="G77" s="14" t="s">
        <v>136</v>
      </c>
      <c r="H77" s="19" t="s">
        <v>4752</v>
      </c>
      <c r="I77" s="21">
        <v>0.9</v>
      </c>
      <c r="J77" s="19" t="s">
        <v>4753</v>
      </c>
      <c r="K77" s="22">
        <v>0.98899999999999999</v>
      </c>
      <c r="L77" s="130" t="s">
        <v>5003</v>
      </c>
      <c r="M77" s="21"/>
    </row>
    <row r="78" spans="1:13" s="10" customFormat="1" ht="60" x14ac:dyDescent="0.25">
      <c r="A78" s="9">
        <v>71</v>
      </c>
      <c r="B78" s="10" t="s">
        <v>4603</v>
      </c>
      <c r="C78" s="14" t="s">
        <v>54</v>
      </c>
      <c r="D78" s="14"/>
      <c r="E78" s="16" t="s">
        <v>4651</v>
      </c>
      <c r="F78" s="14" t="s">
        <v>137</v>
      </c>
      <c r="G78" s="14" t="s">
        <v>136</v>
      </c>
      <c r="H78" s="19" t="s">
        <v>4754</v>
      </c>
      <c r="I78" s="21">
        <v>0.9</v>
      </c>
      <c r="J78" s="19" t="s">
        <v>4755</v>
      </c>
      <c r="K78" s="19">
        <v>0.996</v>
      </c>
      <c r="L78" s="130" t="s">
        <v>5004</v>
      </c>
      <c r="M78" s="21"/>
    </row>
    <row r="79" spans="1:13" s="10" customFormat="1" ht="105" x14ac:dyDescent="0.25">
      <c r="A79" s="9">
        <v>72</v>
      </c>
      <c r="B79" s="10" t="s">
        <v>4604</v>
      </c>
      <c r="C79" s="14" t="s">
        <v>54</v>
      </c>
      <c r="D79" s="14"/>
      <c r="E79" s="16" t="s">
        <v>4652</v>
      </c>
      <c r="F79" s="14" t="s">
        <v>129</v>
      </c>
      <c r="G79" s="14" t="s">
        <v>136</v>
      </c>
      <c r="H79" s="20" t="s">
        <v>4756</v>
      </c>
      <c r="I79" s="21">
        <v>0.9</v>
      </c>
      <c r="J79" s="20" t="s">
        <v>4757</v>
      </c>
      <c r="K79" s="19">
        <v>1</v>
      </c>
      <c r="L79" s="130" t="s">
        <v>5005</v>
      </c>
      <c r="M79" s="21"/>
    </row>
    <row r="80" spans="1:13" s="10" customFormat="1" ht="225" x14ac:dyDescent="0.25">
      <c r="A80" s="9">
        <v>73</v>
      </c>
      <c r="B80" s="10" t="s">
        <v>4605</v>
      </c>
      <c r="C80" s="14" t="s">
        <v>54</v>
      </c>
      <c r="D80" s="14"/>
      <c r="E80" s="16" t="s">
        <v>4652</v>
      </c>
      <c r="F80" s="14" t="s">
        <v>131</v>
      </c>
      <c r="G80" s="14" t="s">
        <v>136</v>
      </c>
      <c r="H80" s="19" t="s">
        <v>4758</v>
      </c>
      <c r="I80" s="21">
        <v>0.8</v>
      </c>
      <c r="J80" s="19" t="s">
        <v>4759</v>
      </c>
      <c r="K80" s="22">
        <v>0.87</v>
      </c>
      <c r="L80" s="130" t="s">
        <v>5006</v>
      </c>
      <c r="M80" s="21"/>
    </row>
    <row r="81" spans="1:13" s="10" customFormat="1" ht="63.75" customHeight="1" x14ac:dyDescent="0.25">
      <c r="A81" s="9">
        <v>74</v>
      </c>
      <c r="B81" s="10" t="s">
        <v>4606</v>
      </c>
      <c r="C81" s="14" t="s">
        <v>54</v>
      </c>
      <c r="D81" s="14"/>
      <c r="E81" s="16" t="s">
        <v>4652</v>
      </c>
      <c r="F81" s="14" t="s">
        <v>137</v>
      </c>
      <c r="G81" s="14" t="s">
        <v>140</v>
      </c>
      <c r="H81" s="20" t="s">
        <v>4760</v>
      </c>
      <c r="I81" s="21">
        <v>0.9</v>
      </c>
      <c r="J81" s="19" t="s">
        <v>4761</v>
      </c>
      <c r="K81" s="19">
        <v>0.98</v>
      </c>
      <c r="L81" s="130" t="s">
        <v>5007</v>
      </c>
      <c r="M81" s="21"/>
    </row>
    <row r="82" spans="1:13" s="10" customFormat="1" ht="130.5" customHeight="1" x14ac:dyDescent="0.25">
      <c r="A82" s="9">
        <v>75</v>
      </c>
      <c r="B82" s="10" t="s">
        <v>4607</v>
      </c>
      <c r="C82" s="14" t="s">
        <v>54</v>
      </c>
      <c r="D82" s="14"/>
      <c r="E82" s="16" t="s">
        <v>4652</v>
      </c>
      <c r="F82" s="14" t="s">
        <v>129</v>
      </c>
      <c r="G82" s="14" t="s">
        <v>136</v>
      </c>
      <c r="H82" s="19" t="s">
        <v>4762</v>
      </c>
      <c r="I82" s="21">
        <v>0.8</v>
      </c>
      <c r="J82" s="19" t="s">
        <v>4763</v>
      </c>
      <c r="K82" s="22">
        <v>0.98</v>
      </c>
      <c r="L82" s="130" t="s">
        <v>5008</v>
      </c>
      <c r="M82" s="21"/>
    </row>
    <row r="83" spans="1:13" s="10" customFormat="1" ht="83.25" customHeight="1" x14ac:dyDescent="0.25">
      <c r="A83" s="9">
        <v>76</v>
      </c>
      <c r="B83" s="10" t="s">
        <v>4608</v>
      </c>
      <c r="C83" s="14" t="s">
        <v>54</v>
      </c>
      <c r="D83" s="14"/>
      <c r="E83" s="19" t="s">
        <v>4652</v>
      </c>
      <c r="F83" s="14" t="s">
        <v>129</v>
      </c>
      <c r="G83" s="14" t="s">
        <v>136</v>
      </c>
      <c r="H83" s="19" t="s">
        <v>4764</v>
      </c>
      <c r="I83" s="22">
        <v>0.9</v>
      </c>
      <c r="J83" s="20" t="s">
        <v>4765</v>
      </c>
      <c r="K83" s="19">
        <v>0.97</v>
      </c>
      <c r="L83" s="130" t="s">
        <v>5009</v>
      </c>
      <c r="M83" s="22"/>
    </row>
    <row r="84" spans="1:13" s="10" customFormat="1" ht="90" x14ac:dyDescent="0.25">
      <c r="A84" s="9">
        <v>77</v>
      </c>
      <c r="B84" s="10" t="s">
        <v>4609</v>
      </c>
      <c r="C84" s="14" t="s">
        <v>54</v>
      </c>
      <c r="D84" s="14"/>
      <c r="E84" s="16" t="s">
        <v>4653</v>
      </c>
      <c r="F84" s="14" t="s">
        <v>131</v>
      </c>
      <c r="G84" s="14" t="s">
        <v>136</v>
      </c>
      <c r="H84" s="17" t="s">
        <v>5010</v>
      </c>
      <c r="I84" s="21">
        <v>0.9</v>
      </c>
      <c r="J84" s="20" t="s">
        <v>5011</v>
      </c>
      <c r="K84" s="22">
        <v>0.92</v>
      </c>
      <c r="L84" s="128" t="s">
        <v>5012</v>
      </c>
      <c r="M84" s="21"/>
    </row>
    <row r="85" spans="1:13" s="10" customFormat="1" ht="210" x14ac:dyDescent="0.25">
      <c r="A85" s="9">
        <v>78</v>
      </c>
      <c r="B85" s="10" t="s">
        <v>4610</v>
      </c>
      <c r="C85" s="14" t="s">
        <v>54</v>
      </c>
      <c r="D85" s="14"/>
      <c r="E85" s="16" t="s">
        <v>4653</v>
      </c>
      <c r="F85" s="14" t="s">
        <v>137</v>
      </c>
      <c r="G85" s="14" t="s">
        <v>128</v>
      </c>
      <c r="H85" s="17" t="s">
        <v>5013</v>
      </c>
      <c r="I85" s="21">
        <v>0.9</v>
      </c>
      <c r="J85" s="23" t="s">
        <v>5014</v>
      </c>
      <c r="K85" s="22">
        <v>0.89</v>
      </c>
      <c r="L85" s="128" t="s">
        <v>5015</v>
      </c>
      <c r="M85" s="21"/>
    </row>
    <row r="86" spans="1:13" s="10" customFormat="1" ht="128.25" customHeight="1" x14ac:dyDescent="0.25">
      <c r="A86" s="9">
        <v>80</v>
      </c>
      <c r="B86" s="10" t="s">
        <v>4611</v>
      </c>
      <c r="C86" s="14" t="s">
        <v>54</v>
      </c>
      <c r="D86" s="14"/>
      <c r="E86" s="16" t="s">
        <v>4654</v>
      </c>
      <c r="F86" s="14" t="s">
        <v>137</v>
      </c>
      <c r="G86" s="14" t="s">
        <v>140</v>
      </c>
      <c r="H86" s="16" t="s">
        <v>4766</v>
      </c>
      <c r="I86" s="21">
        <v>0.95</v>
      </c>
      <c r="J86" s="16" t="s">
        <v>4767</v>
      </c>
      <c r="K86" s="22">
        <v>0.99</v>
      </c>
      <c r="L86" s="128" t="s">
        <v>5016</v>
      </c>
      <c r="M86" s="21"/>
    </row>
    <row r="87" spans="1:13" s="10" customFormat="1" ht="90" x14ac:dyDescent="0.25">
      <c r="A87" s="9">
        <v>81</v>
      </c>
      <c r="B87" s="10" t="s">
        <v>4612</v>
      </c>
      <c r="C87" s="14" t="s">
        <v>54</v>
      </c>
      <c r="D87" s="14"/>
      <c r="E87" s="16" t="s">
        <v>4654</v>
      </c>
      <c r="F87" s="14" t="s">
        <v>131</v>
      </c>
      <c r="G87" s="14" t="s">
        <v>136</v>
      </c>
      <c r="H87" s="17" t="s">
        <v>5017</v>
      </c>
      <c r="I87" s="21">
        <v>0.9</v>
      </c>
      <c r="J87" s="17" t="s">
        <v>5018</v>
      </c>
      <c r="K87" s="22">
        <v>1</v>
      </c>
      <c r="L87" s="128" t="s">
        <v>5019</v>
      </c>
      <c r="M87" s="21"/>
    </row>
    <row r="88" spans="1:13" s="10" customFormat="1" ht="60" x14ac:dyDescent="0.25">
      <c r="A88" s="9">
        <v>82</v>
      </c>
      <c r="B88" s="10" t="s">
        <v>4613</v>
      </c>
      <c r="C88" s="14" t="s">
        <v>54</v>
      </c>
      <c r="D88" s="14"/>
      <c r="E88" s="16" t="s">
        <v>4654</v>
      </c>
      <c r="F88" s="14" t="s">
        <v>131</v>
      </c>
      <c r="G88" s="14" t="s">
        <v>136</v>
      </c>
      <c r="H88" s="16" t="s">
        <v>4768</v>
      </c>
      <c r="I88" s="21">
        <v>0.95</v>
      </c>
      <c r="J88" s="16" t="s">
        <v>4769</v>
      </c>
      <c r="K88" s="22">
        <v>1</v>
      </c>
      <c r="L88" s="128" t="s">
        <v>5020</v>
      </c>
      <c r="M88" s="21"/>
    </row>
    <row r="89" spans="1:13" s="10" customFormat="1" ht="161.25" customHeight="1" x14ac:dyDescent="0.25">
      <c r="A89" s="9">
        <v>83</v>
      </c>
      <c r="B89" s="10" t="s">
        <v>4614</v>
      </c>
      <c r="C89" s="14" t="s">
        <v>54</v>
      </c>
      <c r="D89" s="14"/>
      <c r="E89" s="16" t="s">
        <v>4654</v>
      </c>
      <c r="F89" s="14" t="s">
        <v>129</v>
      </c>
      <c r="G89" s="14" t="s">
        <v>138</v>
      </c>
      <c r="H89" s="16" t="s">
        <v>4770</v>
      </c>
      <c r="I89" s="21">
        <v>0.95</v>
      </c>
      <c r="J89" s="16" t="s">
        <v>4771</v>
      </c>
      <c r="K89" s="22">
        <v>0.99099999999999999</v>
      </c>
      <c r="L89" s="128" t="s">
        <v>5021</v>
      </c>
      <c r="M89" s="21"/>
    </row>
    <row r="90" spans="1:13" s="10" customFormat="1" ht="335.25" customHeight="1" x14ac:dyDescent="0.25">
      <c r="A90" s="9">
        <v>84</v>
      </c>
      <c r="B90" s="10" t="s">
        <v>4615</v>
      </c>
      <c r="C90" s="14" t="s">
        <v>54</v>
      </c>
      <c r="D90" s="14"/>
      <c r="E90" s="20" t="s">
        <v>4655</v>
      </c>
      <c r="F90" s="14" t="s">
        <v>129</v>
      </c>
      <c r="G90" s="14" t="s">
        <v>132</v>
      </c>
      <c r="H90" s="19" t="s">
        <v>4772</v>
      </c>
      <c r="I90" s="21">
        <v>0.8</v>
      </c>
      <c r="J90" s="19" t="s">
        <v>4773</v>
      </c>
      <c r="K90" s="19">
        <v>1</v>
      </c>
      <c r="L90" s="130" t="s">
        <v>5022</v>
      </c>
      <c r="M90" s="21"/>
    </row>
    <row r="91" spans="1:13" s="10" customFormat="1" ht="90" x14ac:dyDescent="0.25">
      <c r="A91" s="9">
        <v>85</v>
      </c>
      <c r="B91" s="10" t="s">
        <v>4616</v>
      </c>
      <c r="C91" s="14" t="s">
        <v>54</v>
      </c>
      <c r="D91" s="14"/>
      <c r="E91" s="20" t="s">
        <v>4655</v>
      </c>
      <c r="F91" s="14" t="s">
        <v>129</v>
      </c>
      <c r="G91" s="14" t="s">
        <v>132</v>
      </c>
      <c r="H91" s="19" t="s">
        <v>4774</v>
      </c>
      <c r="I91" s="21">
        <v>0.95</v>
      </c>
      <c r="J91" s="19" t="s">
        <v>4775</v>
      </c>
      <c r="K91" s="19">
        <v>0.99</v>
      </c>
      <c r="L91" s="130" t="s">
        <v>5023</v>
      </c>
      <c r="M91" s="21"/>
    </row>
    <row r="92" spans="1:13" s="10" customFormat="1" ht="75" x14ac:dyDescent="0.25">
      <c r="A92" s="9">
        <v>86</v>
      </c>
      <c r="B92" s="10" t="s">
        <v>4617</v>
      </c>
      <c r="C92" s="14" t="s">
        <v>54</v>
      </c>
      <c r="D92" s="14"/>
      <c r="E92" s="20" t="s">
        <v>4655</v>
      </c>
      <c r="F92" s="14" t="s">
        <v>131</v>
      </c>
      <c r="G92" s="14" t="s">
        <v>136</v>
      </c>
      <c r="H92" s="19" t="s">
        <v>4776</v>
      </c>
      <c r="I92" s="21">
        <v>0.9</v>
      </c>
      <c r="J92" s="19" t="s">
        <v>4777</v>
      </c>
      <c r="K92" s="19">
        <v>0.99</v>
      </c>
      <c r="L92" s="130" t="s">
        <v>5024</v>
      </c>
      <c r="M92" s="21"/>
    </row>
    <row r="93" spans="1:13" s="10" customFormat="1" ht="116.25" customHeight="1" x14ac:dyDescent="0.25">
      <c r="A93" s="9">
        <v>87</v>
      </c>
      <c r="B93" s="10" t="s">
        <v>4618</v>
      </c>
      <c r="C93" s="14" t="s">
        <v>54</v>
      </c>
      <c r="D93" s="14"/>
      <c r="E93" s="20" t="s">
        <v>4655</v>
      </c>
      <c r="F93" s="14" t="s">
        <v>131</v>
      </c>
      <c r="G93" s="14" t="s">
        <v>138</v>
      </c>
      <c r="H93" s="20" t="s">
        <v>4778</v>
      </c>
      <c r="I93" s="21">
        <v>0.9</v>
      </c>
      <c r="J93" s="19" t="s">
        <v>4779</v>
      </c>
      <c r="K93" s="19">
        <v>0.99</v>
      </c>
      <c r="L93" s="130" t="s">
        <v>5025</v>
      </c>
      <c r="M93" s="21"/>
    </row>
    <row r="94" spans="1:13" s="10" customFormat="1" ht="75" x14ac:dyDescent="0.25">
      <c r="A94" s="9">
        <v>88</v>
      </c>
      <c r="B94" s="10" t="s">
        <v>4619</v>
      </c>
      <c r="C94" s="14" t="s">
        <v>54</v>
      </c>
      <c r="D94" s="14"/>
      <c r="E94" s="20" t="s">
        <v>4655</v>
      </c>
      <c r="F94" s="14" t="s">
        <v>131</v>
      </c>
      <c r="G94" s="14" t="s">
        <v>138</v>
      </c>
      <c r="H94" s="19" t="s">
        <v>4780</v>
      </c>
      <c r="I94" s="21">
        <v>0.9</v>
      </c>
      <c r="J94" s="19" t="s">
        <v>4781</v>
      </c>
      <c r="K94" s="19">
        <v>0.995</v>
      </c>
      <c r="L94" s="125" t="s">
        <v>5026</v>
      </c>
      <c r="M94" s="21"/>
    </row>
    <row r="95" spans="1:13" s="10" customFormat="1" ht="345" x14ac:dyDescent="0.25">
      <c r="A95" s="9">
        <v>89</v>
      </c>
      <c r="B95" s="10" t="s">
        <v>4620</v>
      </c>
      <c r="C95" s="14" t="s">
        <v>54</v>
      </c>
      <c r="D95" s="14"/>
      <c r="E95" s="20" t="s">
        <v>4655</v>
      </c>
      <c r="F95" s="14" t="s">
        <v>131</v>
      </c>
      <c r="G95" s="14" t="s">
        <v>136</v>
      </c>
      <c r="H95" s="19" t="s">
        <v>4782</v>
      </c>
      <c r="I95" s="21">
        <v>0.9</v>
      </c>
      <c r="J95" s="20" t="s">
        <v>5027</v>
      </c>
      <c r="K95" s="19">
        <v>0.99570000000000003</v>
      </c>
      <c r="L95" s="130" t="s">
        <v>5028</v>
      </c>
      <c r="M95" s="21"/>
    </row>
    <row r="96" spans="1:13" s="55" customFormat="1" ht="153.75" customHeight="1" x14ac:dyDescent="0.25">
      <c r="A96" s="54"/>
      <c r="C96" s="14"/>
      <c r="D96" s="14"/>
      <c r="E96" s="16" t="s">
        <v>4656</v>
      </c>
      <c r="F96" s="14" t="s">
        <v>131</v>
      </c>
      <c r="G96" s="14" t="s">
        <v>136</v>
      </c>
      <c r="H96" s="20" t="s">
        <v>5029</v>
      </c>
      <c r="I96" s="21">
        <v>0.98</v>
      </c>
      <c r="J96" s="20" t="s">
        <v>5030</v>
      </c>
      <c r="K96" s="19">
        <v>1.07</v>
      </c>
      <c r="L96" s="130" t="s">
        <v>5031</v>
      </c>
      <c r="M96" s="21"/>
    </row>
    <row r="97" spans="1:13" s="10" customFormat="1" ht="135" x14ac:dyDescent="0.25">
      <c r="A97" s="9">
        <v>90</v>
      </c>
      <c r="B97" s="10" t="s">
        <v>4621</v>
      </c>
      <c r="C97" s="14" t="s">
        <v>54</v>
      </c>
      <c r="D97" s="14"/>
      <c r="E97" s="16" t="s">
        <v>4656</v>
      </c>
      <c r="F97" s="14" t="s">
        <v>137</v>
      </c>
      <c r="G97" s="14" t="s">
        <v>136</v>
      </c>
      <c r="H97" s="16" t="s">
        <v>4783</v>
      </c>
      <c r="I97" s="21">
        <v>1.07</v>
      </c>
      <c r="J97" s="17" t="s">
        <v>4784</v>
      </c>
      <c r="K97" s="22">
        <v>1.03</v>
      </c>
      <c r="L97" s="138" t="s">
        <v>5032</v>
      </c>
      <c r="M97" s="21"/>
    </row>
    <row r="98" spans="1:13" s="10" customFormat="1" ht="188.25" customHeight="1" x14ac:dyDescent="0.25">
      <c r="A98" s="9">
        <v>91</v>
      </c>
      <c r="B98" s="10" t="s">
        <v>4622</v>
      </c>
      <c r="C98" s="14" t="s">
        <v>54</v>
      </c>
      <c r="D98" s="14"/>
      <c r="E98" s="16" t="s">
        <v>4656</v>
      </c>
      <c r="F98" s="14" t="s">
        <v>129</v>
      </c>
      <c r="G98" s="14" t="s">
        <v>136</v>
      </c>
      <c r="H98" s="16" t="s">
        <v>4785</v>
      </c>
      <c r="I98" s="21">
        <v>0</v>
      </c>
      <c r="J98" s="17" t="s">
        <v>5033</v>
      </c>
      <c r="K98" s="22">
        <v>0.03</v>
      </c>
      <c r="L98" s="130" t="s">
        <v>5034</v>
      </c>
      <c r="M98" s="21"/>
    </row>
    <row r="99" spans="1:13" s="10" customFormat="1" ht="60" x14ac:dyDescent="0.25">
      <c r="A99" s="9">
        <v>95</v>
      </c>
      <c r="B99" s="10" t="s">
        <v>4623</v>
      </c>
      <c r="C99" s="14" t="s">
        <v>54</v>
      </c>
      <c r="D99" s="14"/>
      <c r="E99" s="16" t="s">
        <v>4657</v>
      </c>
      <c r="F99" s="14" t="s">
        <v>131</v>
      </c>
      <c r="G99" s="14" t="s">
        <v>136</v>
      </c>
      <c r="H99" s="16" t="s">
        <v>4786</v>
      </c>
      <c r="I99" s="21">
        <v>1</v>
      </c>
      <c r="J99" s="16" t="s">
        <v>4787</v>
      </c>
      <c r="K99" s="22">
        <v>1</v>
      </c>
      <c r="L99" s="128" t="s">
        <v>5035</v>
      </c>
      <c r="M99" s="21"/>
    </row>
    <row r="100" spans="1:13" s="10" customFormat="1" ht="105" x14ac:dyDescent="0.25">
      <c r="A100" s="9">
        <v>96</v>
      </c>
      <c r="B100" s="10" t="s">
        <v>4624</v>
      </c>
      <c r="C100" s="14" t="s">
        <v>54</v>
      </c>
      <c r="D100" s="14"/>
      <c r="E100" s="16" t="s">
        <v>4657</v>
      </c>
      <c r="F100" s="14" t="s">
        <v>129</v>
      </c>
      <c r="G100" s="14" t="s">
        <v>136</v>
      </c>
      <c r="H100" s="17" t="s">
        <v>5036</v>
      </c>
      <c r="I100" s="21">
        <v>1</v>
      </c>
      <c r="J100" s="16" t="s">
        <v>4788</v>
      </c>
      <c r="K100" s="22">
        <v>1</v>
      </c>
      <c r="L100" s="128" t="s">
        <v>5037</v>
      </c>
      <c r="M100" s="21"/>
    </row>
    <row r="101" spans="1:13" s="10" customFormat="1" ht="96" customHeight="1" x14ac:dyDescent="0.25">
      <c r="A101" s="9">
        <v>97</v>
      </c>
      <c r="B101" s="10" t="s">
        <v>4625</v>
      </c>
      <c r="C101" s="14" t="s">
        <v>54</v>
      </c>
      <c r="D101" s="14"/>
      <c r="E101" s="16" t="s">
        <v>4658</v>
      </c>
      <c r="F101" s="14" t="s">
        <v>129</v>
      </c>
      <c r="G101" s="14" t="s">
        <v>136</v>
      </c>
      <c r="H101" s="20" t="s">
        <v>4789</v>
      </c>
      <c r="I101" s="21">
        <v>1</v>
      </c>
      <c r="J101" s="19" t="s">
        <v>4790</v>
      </c>
      <c r="K101" s="19">
        <v>1</v>
      </c>
      <c r="L101" s="130" t="s">
        <v>5038</v>
      </c>
      <c r="M101" s="21"/>
    </row>
    <row r="102" spans="1:13" s="10" customFormat="1" ht="60" x14ac:dyDescent="0.25">
      <c r="A102" s="9">
        <v>98</v>
      </c>
      <c r="B102" s="10" t="s">
        <v>4626</v>
      </c>
      <c r="C102" s="14" t="s">
        <v>54</v>
      </c>
      <c r="D102" s="14"/>
      <c r="E102" s="16" t="s">
        <v>4658</v>
      </c>
      <c r="F102" s="14" t="s">
        <v>129</v>
      </c>
      <c r="G102" s="14" t="s">
        <v>136</v>
      </c>
      <c r="H102" s="19" t="s">
        <v>4791</v>
      </c>
      <c r="I102" s="21">
        <v>1</v>
      </c>
      <c r="J102" s="19" t="s">
        <v>4792</v>
      </c>
      <c r="K102" s="19">
        <v>1</v>
      </c>
      <c r="L102" s="130" t="s">
        <v>5039</v>
      </c>
      <c r="M102" s="21"/>
    </row>
    <row r="103" spans="1:13" s="10" customFormat="1" ht="153.75" customHeight="1" x14ac:dyDescent="0.25">
      <c r="A103" s="9">
        <v>99</v>
      </c>
      <c r="B103" s="10" t="s">
        <v>4627</v>
      </c>
      <c r="C103" s="14" t="s">
        <v>54</v>
      </c>
      <c r="D103" s="14"/>
      <c r="E103" s="16" t="s">
        <v>4658</v>
      </c>
      <c r="F103" s="14" t="s">
        <v>137</v>
      </c>
      <c r="G103" s="14" t="s">
        <v>136</v>
      </c>
      <c r="H103" s="19" t="s">
        <v>4793</v>
      </c>
      <c r="I103" s="21">
        <v>1</v>
      </c>
      <c r="J103" s="20" t="s">
        <v>5040</v>
      </c>
      <c r="K103" s="19">
        <v>1</v>
      </c>
      <c r="L103" s="130" t="s">
        <v>5041</v>
      </c>
      <c r="M103" s="21"/>
    </row>
    <row r="104" spans="1:13" s="10" customFormat="1" ht="75" x14ac:dyDescent="0.25">
      <c r="A104" s="87">
        <v>100</v>
      </c>
      <c r="B104" s="88" t="s">
        <v>4628</v>
      </c>
      <c r="C104" s="14" t="s">
        <v>54</v>
      </c>
      <c r="D104" s="14"/>
      <c r="E104" s="16" t="s">
        <v>4659</v>
      </c>
      <c r="F104" s="14" t="s">
        <v>129</v>
      </c>
      <c r="G104" s="14" t="s">
        <v>138</v>
      </c>
      <c r="H104" s="16" t="s">
        <v>4794</v>
      </c>
      <c r="I104" s="21">
        <v>1</v>
      </c>
      <c r="J104" s="16" t="s">
        <v>4795</v>
      </c>
      <c r="K104" s="22">
        <v>0.98</v>
      </c>
      <c r="L104" s="128" t="s">
        <v>5042</v>
      </c>
      <c r="M104" s="15"/>
    </row>
    <row r="105" spans="1:13" s="10" customFormat="1" ht="90" x14ac:dyDescent="0.25">
      <c r="A105" s="87">
        <v>101</v>
      </c>
      <c r="B105" s="88" t="s">
        <v>4629</v>
      </c>
      <c r="C105" s="14" t="s">
        <v>54</v>
      </c>
      <c r="D105" s="14"/>
      <c r="E105" s="16" t="s">
        <v>4659</v>
      </c>
      <c r="F105" s="14" t="s">
        <v>129</v>
      </c>
      <c r="G105" s="14" t="s">
        <v>138</v>
      </c>
      <c r="H105" s="16" t="s">
        <v>4796</v>
      </c>
      <c r="I105" s="21">
        <v>1</v>
      </c>
      <c r="J105" s="16" t="s">
        <v>4797</v>
      </c>
      <c r="K105" s="22">
        <v>1</v>
      </c>
      <c r="L105" s="128" t="s">
        <v>5043</v>
      </c>
      <c r="M105" s="15"/>
    </row>
    <row r="106" spans="1:13" s="10" customFormat="1" ht="120" x14ac:dyDescent="0.25">
      <c r="A106" s="87">
        <v>102</v>
      </c>
      <c r="B106" s="56" t="s">
        <v>4630</v>
      </c>
      <c r="C106" s="14" t="s">
        <v>54</v>
      </c>
      <c r="D106" s="14"/>
      <c r="E106" s="16" t="s">
        <v>4659</v>
      </c>
      <c r="F106" s="14" t="s">
        <v>137</v>
      </c>
      <c r="G106" s="14" t="s">
        <v>140</v>
      </c>
      <c r="H106" s="16" t="s">
        <v>4798</v>
      </c>
      <c r="I106" s="21">
        <v>1</v>
      </c>
      <c r="J106" s="16" t="s">
        <v>4799</v>
      </c>
      <c r="K106" s="22">
        <v>1</v>
      </c>
      <c r="L106" s="128" t="s">
        <v>5044</v>
      </c>
      <c r="M106" s="15"/>
    </row>
    <row r="351096" spans="1:3" x14ac:dyDescent="0.25">
      <c r="B351096" t="s">
        <v>127</v>
      </c>
      <c r="C351096" t="s">
        <v>128</v>
      </c>
    </row>
    <row r="351097" spans="1:3" x14ac:dyDescent="0.25">
      <c r="A351097" t="s">
        <v>54</v>
      </c>
      <c r="B351097" t="s">
        <v>129</v>
      </c>
      <c r="C351097" t="s">
        <v>130</v>
      </c>
    </row>
    <row r="351098" spans="1:3" x14ac:dyDescent="0.25">
      <c r="A351098" t="s">
        <v>55</v>
      </c>
      <c r="B351098" t="s">
        <v>131</v>
      </c>
      <c r="C351098" t="s">
        <v>132</v>
      </c>
    </row>
    <row r="351099" spans="1:3" x14ac:dyDescent="0.25">
      <c r="B351099" t="s">
        <v>133</v>
      </c>
      <c r="C351099" t="s">
        <v>134</v>
      </c>
    </row>
    <row r="351100" spans="1:3" x14ac:dyDescent="0.25">
      <c r="B351100" t="s">
        <v>135</v>
      </c>
      <c r="C351100" t="s">
        <v>136</v>
      </c>
    </row>
    <row r="351101" spans="1:3" x14ac:dyDescent="0.25">
      <c r="B351101" t="s">
        <v>137</v>
      </c>
      <c r="C351101" t="s">
        <v>138</v>
      </c>
    </row>
    <row r="351102" spans="1:3" x14ac:dyDescent="0.25">
      <c r="B351102" t="s">
        <v>139</v>
      </c>
      <c r="C351102" t="s">
        <v>140</v>
      </c>
    </row>
    <row r="351103" spans="1:3" x14ac:dyDescent="0.25">
      <c r="C351103" t="s">
        <v>100</v>
      </c>
    </row>
    <row r="351104" spans="1:3" x14ac:dyDescent="0.25">
      <c r="C351104" t="s">
        <v>101</v>
      </c>
    </row>
  </sheetData>
  <mergeCells count="1">
    <mergeCell ref="B8:M8"/>
  </mergeCells>
  <dataValidations xWindow="600" yWindow="604" count="11">
    <dataValidation type="textLength" allowBlank="1" showInputMessage="1" showErrorMessage="1" errorTitle="Entrada no válida" error="Escriba un texto  Maximo 390 Caracteres" promptTitle="Cualquier contenido Maximo 390 Caracteres" prompt=" Relacione el NOMBRE del programa o proyecto, en el cual se va a medir el Plan de Acción." sqref="E11:E13" xr:uid="{00000000-0002-0000-0400-000000000000}">
      <formula1>0</formula1>
      <formula2>390</formula2>
    </dataValidation>
    <dataValidation type="textLength" allowBlank="1" showInputMessage="1" showErrorMessage="1" errorTitle="Entrada no válida" error="Escriba un texto  Maximo 390 Caracteres" promptTitle="Cualquier contenido Maximo 390 Caracteres" prompt=" Describa brevemente el indicador y qué pretende medir. Para mayor información ver el bloque de ayuda F6 INDICADORES DE GESTIÓN" sqref="H11:H13" xr:uid="{00000000-0002-0000-0400-000001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la META que se pretende alcanzar durante el período evaluado." sqref="I11:I13" xr:uid="{00000000-0002-0000-0400-000002000000}">
      <formula1>0</formula1>
      <formula2>390</formula2>
    </dataValidation>
    <dataValidation type="textLength" allowBlank="1" showInputMessage="1" showErrorMessage="1" errorTitle="Entrada no válida" error="Escriba un texto  Maximo 390 Caracteres" promptTitle="Cualquier contenido Maximo 390 Caracteres" prompt=" Escriba el indicador, su fórmula y las variables que se relacionan." sqref="J11:J13" xr:uid="{00000000-0002-0000-0400-000003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el resultado de la operación del indicador." sqref="K11:K13" xr:uid="{00000000-0002-0000-0400-000004000000}">
      <formula1>0</formula1>
      <formula2>390</formula2>
    </dataValidation>
    <dataValidation type="textLength" allowBlank="1" showInputMessage="1" showErrorMessage="1" errorTitle="Entrada no válida" error="Escriba un texto  Maximo 390 Caracteres" promptTitle="Cualquier contenido Maximo 390 Caracteres" prompt=" Describa de manera cualitativa la interpretación del resultado arrojado por el indicador." sqref="L11:L13" xr:uid="{00000000-0002-0000-0400-000005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M11:M13" xr:uid="{00000000-0002-0000-0400-000006000000}">
      <formula1>0</formula1>
      <formula2>390</formula2>
    </dataValidation>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06" xr:uid="{00000000-0002-0000-0400-000007000000}">
      <formula1>$A$351096:$A$351098</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106" xr:uid="{00000000-0002-0000-0400-000008000000}">
      <formula1>0</formula1>
      <formula2>290</formula2>
    </dataValidation>
    <dataValidation type="list" allowBlank="1" showInputMessage="1" showErrorMessage="1" errorTitle="Entrada no válida" error="Por favor seleccione un elemento de la lista" promptTitle="Seleccione un elemento de la lista" prompt=" Seleccione de la lista como MÍNIMO un INDICADOR por cada TIPO." sqref="F11:F106" xr:uid="{00000000-0002-0000-0400-000009000000}">
      <formula1>$B$351095:$B$351102</formula1>
    </dataValidation>
    <dataValidation type="list" allowBlank="1" showInputMessage="1" showErrorMessage="1" errorTitle="Entrada no válida" error="Por favor seleccione un elemento de la lista" promptTitle="Seleccione un elemento de la lista" prompt=" Seleccione de la lista MÁXIMO tres (3) atributos por cada TIPO de indicador seleccionado en la columna anterior." sqref="G11:G106" xr:uid="{00000000-0002-0000-0400-00000A000000}">
      <formula1>$C$351095:$C$351104</formula1>
    </dataValidation>
  </dataValidations>
  <pageMargins left="0.7" right="0.7" top="0.75" bottom="0.75" header="0.3" footer="0.3"/>
  <pageSetup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IV351010"/>
  <sheetViews>
    <sheetView topLeftCell="N1" workbookViewId="0">
      <selection activeCell="Q11" sqref="Q11"/>
    </sheetView>
  </sheetViews>
  <sheetFormatPr baseColWidth="10" defaultColWidth="9.140625" defaultRowHeight="15" x14ac:dyDescent="0.25"/>
  <cols>
    <col min="2" max="2" width="21" customWidth="1"/>
    <col min="3" max="3" width="32" customWidth="1"/>
    <col min="4" max="4" width="19" customWidth="1"/>
    <col min="5" max="5" width="27" customWidth="1"/>
    <col min="6" max="6" width="32" customWidth="1"/>
    <col min="7" max="7" width="26" customWidth="1"/>
    <col min="8" max="8" width="28" customWidth="1"/>
    <col min="9" max="9" width="21" customWidth="1"/>
    <col min="10" max="10" width="29" customWidth="1"/>
    <col min="11" max="11" width="34" customWidth="1"/>
    <col min="12" max="12" width="35" customWidth="1"/>
    <col min="13" max="13" width="40" customWidth="1"/>
    <col min="14" max="14" width="43" customWidth="1"/>
    <col min="15" max="15" width="38" customWidth="1"/>
    <col min="16" max="16" width="20" customWidth="1"/>
    <col min="17" max="17" width="19" customWidth="1"/>
    <col min="19" max="256" width="8" hidden="1"/>
  </cols>
  <sheetData>
    <row r="1" spans="1:17" x14ac:dyDescent="0.25">
      <c r="B1" s="1" t="s">
        <v>0</v>
      </c>
      <c r="C1" s="1">
        <v>51</v>
      </c>
      <c r="D1" s="1" t="s">
        <v>1</v>
      </c>
    </row>
    <row r="2" spans="1:17" x14ac:dyDescent="0.25">
      <c r="B2" s="1" t="s">
        <v>2</v>
      </c>
      <c r="C2" s="1">
        <v>7</v>
      </c>
      <c r="D2" s="1" t="s">
        <v>141</v>
      </c>
    </row>
    <row r="3" spans="1:17" x14ac:dyDescent="0.25">
      <c r="B3" s="1" t="s">
        <v>4</v>
      </c>
      <c r="C3" s="1">
        <v>1</v>
      </c>
    </row>
    <row r="4" spans="1:17" x14ac:dyDescent="0.25">
      <c r="B4" s="1" t="s">
        <v>5</v>
      </c>
      <c r="C4" s="1">
        <v>233</v>
      </c>
    </row>
    <row r="5" spans="1:17" x14ac:dyDescent="0.25">
      <c r="B5" s="1" t="s">
        <v>6</v>
      </c>
      <c r="C5" s="5">
        <v>43830</v>
      </c>
    </row>
    <row r="6" spans="1:17" x14ac:dyDescent="0.25">
      <c r="B6" s="1" t="s">
        <v>7</v>
      </c>
      <c r="C6" s="1">
        <v>12</v>
      </c>
      <c r="D6" s="1" t="s">
        <v>8</v>
      </c>
    </row>
    <row r="8" spans="1:17" x14ac:dyDescent="0.25">
      <c r="A8" s="1" t="s">
        <v>9</v>
      </c>
      <c r="B8" s="190" t="s">
        <v>142</v>
      </c>
      <c r="C8" s="191"/>
      <c r="D8" s="191"/>
      <c r="E8" s="191"/>
      <c r="F8" s="191"/>
      <c r="G8" s="191"/>
      <c r="H8" s="191"/>
      <c r="I8" s="191"/>
      <c r="J8" s="191"/>
      <c r="K8" s="191"/>
      <c r="L8" s="191"/>
      <c r="M8" s="191"/>
      <c r="N8" s="191"/>
      <c r="O8" s="191"/>
      <c r="P8" s="191"/>
      <c r="Q8" s="191"/>
    </row>
    <row r="9" spans="1:17" x14ac:dyDescent="0.25">
      <c r="C9" s="1">
        <v>2</v>
      </c>
      <c r="D9" s="1">
        <v>3</v>
      </c>
      <c r="E9" s="1">
        <v>4</v>
      </c>
      <c r="F9" s="1">
        <v>8</v>
      </c>
      <c r="G9" s="1">
        <v>12</v>
      </c>
      <c r="H9" s="1">
        <v>16</v>
      </c>
      <c r="I9" s="1">
        <v>20</v>
      </c>
      <c r="J9" s="1">
        <v>24</v>
      </c>
      <c r="K9" s="1">
        <v>27</v>
      </c>
      <c r="L9" s="1">
        <v>28</v>
      </c>
      <c r="M9" s="1">
        <v>32</v>
      </c>
      <c r="N9" s="1">
        <v>36</v>
      </c>
      <c r="O9" s="1">
        <v>40</v>
      </c>
      <c r="P9" s="1">
        <v>44</v>
      </c>
      <c r="Q9" s="1">
        <v>48</v>
      </c>
    </row>
    <row r="10" spans="1:17" x14ac:dyDescent="0.25">
      <c r="C10" s="1" t="s">
        <v>12</v>
      </c>
      <c r="D10" s="1" t="s">
        <v>13</v>
      </c>
      <c r="E10" s="1" t="s">
        <v>143</v>
      </c>
      <c r="F10" s="1" t="s">
        <v>144</v>
      </c>
      <c r="G10" s="1" t="s">
        <v>145</v>
      </c>
      <c r="H10" s="1" t="s">
        <v>146</v>
      </c>
      <c r="I10" s="1" t="s">
        <v>147</v>
      </c>
      <c r="J10" s="1" t="s">
        <v>148</v>
      </c>
      <c r="K10" s="1" t="s">
        <v>149</v>
      </c>
      <c r="L10" s="1" t="s">
        <v>150</v>
      </c>
      <c r="M10" s="1" t="s">
        <v>151</v>
      </c>
      <c r="N10" s="1" t="s">
        <v>152</v>
      </c>
      <c r="O10" s="1" t="s">
        <v>153</v>
      </c>
      <c r="P10" s="1" t="s">
        <v>154</v>
      </c>
      <c r="Q10" s="1" t="s">
        <v>23</v>
      </c>
    </row>
    <row r="11" spans="1:17" x14ac:dyDescent="0.25">
      <c r="A11" s="1">
        <v>1</v>
      </c>
      <c r="B11" t="s">
        <v>65</v>
      </c>
      <c r="C11" s="4" t="s">
        <v>55</v>
      </c>
      <c r="D11" s="4" t="s">
        <v>5272</v>
      </c>
      <c r="E11" s="4" t="s">
        <v>4821</v>
      </c>
      <c r="F11" s="4" t="s">
        <v>4821</v>
      </c>
      <c r="G11" s="3" t="s">
        <v>5273</v>
      </c>
      <c r="H11" s="4" t="s">
        <v>4821</v>
      </c>
      <c r="I11" s="4" t="s">
        <v>161</v>
      </c>
      <c r="J11" s="4">
        <v>0</v>
      </c>
      <c r="K11" s="4">
        <v>0</v>
      </c>
      <c r="L11" s="4" t="s">
        <v>4821</v>
      </c>
      <c r="M11" s="4">
        <v>0</v>
      </c>
      <c r="N11" s="4">
        <v>0</v>
      </c>
      <c r="O11" s="4">
        <v>0</v>
      </c>
      <c r="P11" s="4">
        <v>0</v>
      </c>
      <c r="Q11" s="4" t="s">
        <v>5272</v>
      </c>
    </row>
    <row r="12" spans="1:17" x14ac:dyDescent="0.25">
      <c r="A12" s="1">
        <v>-1</v>
      </c>
      <c r="C12" s="2" t="s">
        <v>24</v>
      </c>
      <c r="D12" s="2" t="s">
        <v>24</v>
      </c>
      <c r="E12" s="2" t="s">
        <v>24</v>
      </c>
      <c r="F12" s="2" t="s">
        <v>24</v>
      </c>
      <c r="G12" s="2" t="s">
        <v>24</v>
      </c>
      <c r="H12" s="2" t="s">
        <v>24</v>
      </c>
      <c r="I12" s="2" t="s">
        <v>24</v>
      </c>
      <c r="J12" s="2" t="s">
        <v>24</v>
      </c>
      <c r="K12" s="2" t="s">
        <v>24</v>
      </c>
      <c r="L12" s="2" t="s">
        <v>24</v>
      </c>
      <c r="M12" s="2" t="s">
        <v>24</v>
      </c>
      <c r="N12" s="2" t="s">
        <v>24</v>
      </c>
      <c r="O12" s="2" t="s">
        <v>24</v>
      </c>
      <c r="P12" s="2" t="s">
        <v>24</v>
      </c>
      <c r="Q12" s="2" t="s">
        <v>24</v>
      </c>
    </row>
    <row r="13" spans="1:17" x14ac:dyDescent="0.25">
      <c r="A13" s="1">
        <v>999999</v>
      </c>
      <c r="B13" t="s">
        <v>66</v>
      </c>
      <c r="C13" s="2" t="s">
        <v>24</v>
      </c>
      <c r="D13" s="2" t="s">
        <v>24</v>
      </c>
      <c r="E13" s="2" t="s">
        <v>24</v>
      </c>
      <c r="F13" s="2" t="s">
        <v>24</v>
      </c>
      <c r="G13" s="2" t="s">
        <v>24</v>
      </c>
      <c r="H13" s="2" t="s">
        <v>24</v>
      </c>
      <c r="I13" s="2" t="s">
        <v>24</v>
      </c>
      <c r="J13" s="2" t="s">
        <v>24</v>
      </c>
      <c r="L13" s="2" t="s">
        <v>24</v>
      </c>
      <c r="P13" s="2" t="s">
        <v>24</v>
      </c>
      <c r="Q13" s="2" t="s">
        <v>24</v>
      </c>
    </row>
    <row r="351003" spans="1:2" x14ac:dyDescent="0.25">
      <c r="A351003" t="s">
        <v>54</v>
      </c>
      <c r="B351003" t="s">
        <v>155</v>
      </c>
    </row>
    <row r="351004" spans="1:2" x14ac:dyDescent="0.25">
      <c r="A351004" t="s">
        <v>55</v>
      </c>
      <c r="B351004" t="s">
        <v>156</v>
      </c>
    </row>
    <row r="351005" spans="1:2" x14ac:dyDescent="0.25">
      <c r="B351005" t="s">
        <v>157</v>
      </c>
    </row>
    <row r="351006" spans="1:2" x14ac:dyDescent="0.25">
      <c r="B351006" t="s">
        <v>158</v>
      </c>
    </row>
    <row r="351007" spans="1:2" x14ac:dyDescent="0.25">
      <c r="B351007" t="s">
        <v>159</v>
      </c>
    </row>
    <row r="351008" spans="1:2" x14ac:dyDescent="0.25">
      <c r="B351008" t="s">
        <v>160</v>
      </c>
    </row>
    <row r="351009" spans="2:2" x14ac:dyDescent="0.25">
      <c r="B351009" t="s">
        <v>161</v>
      </c>
    </row>
    <row r="351010" spans="2:2" x14ac:dyDescent="0.25">
      <c r="B351010" t="s">
        <v>162</v>
      </c>
    </row>
  </sheetData>
  <mergeCells count="1">
    <mergeCell ref="B8:Q8"/>
  </mergeCells>
  <dataValidations count="15">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 xr:uid="{00000000-0002-0000-0500-000000000000}">
      <formula1>$A$351002:$A$351004</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 xr:uid="{00000000-0002-0000-0500-000001000000}">
      <formula1>0</formula1>
      <formula2>200</formula2>
    </dataValidation>
    <dataValidation type="textLength" allowBlank="1" showInputMessage="1" showErrorMessage="1" errorTitle="Entrada no válida" error="Escriba un texto " promptTitle="Cualquier contenido" prompt=" Relacione el número del empréstito." sqref="E11" xr:uid="{00000000-0002-0000-0500-000002000000}">
      <formula1>0</formula1>
      <formula2>4000</formula2>
    </dataValidation>
    <dataValidation type="textLength" allowBlank="1" showInputMessage="1" showErrorMessage="1" errorTitle="Entrada no válida" error="Escriba un texto  Maximo 390 Caracteres" promptTitle="Cualquier contenido Maximo 390 Caracteres" prompt=" Relacione el nombre del organismo multilateral generador del recurso." sqref="F11" xr:uid="{00000000-0002-0000-0500-000003000000}">
      <formula1>0</formula1>
      <formula2>390</formula2>
    </dataValidation>
    <dataValidation type="date" allowBlank="1" showInputMessage="1" errorTitle="Entrada no válida" error="Por favor escriba una fecha válida (AAAA/MM/DD)" promptTitle="Ingrese una fecha (AAAA/MM/DD)" prompt=" Registre la fecha del empréstito. (FORMATO AAAA/MM/DD)" sqref="G11" xr:uid="{00000000-0002-0000-0500-000004000000}">
      <formula1>1900/1/1</formula1>
      <formula2>3000/1/1</formula2>
    </dataValidation>
    <dataValidation type="textLength" allowBlank="1" showInputMessage="1" showErrorMessage="1" errorTitle="Entrada no válida" error="Escriba un texto  Maximo 390 Caracteres" promptTitle="Cualquier contenido Maximo 390 Caracteres" prompt=" Describa brevemente el objeto del proyecto." sqref="H11" xr:uid="{00000000-0002-0000-0500-000005000000}">
      <formula1>0</formula1>
      <formula2>390</formula2>
    </dataValidation>
    <dataValidation type="list" allowBlank="1" showInputMessage="1" showErrorMessage="1" errorTitle="Entrada no válida" error="Por favor seleccione un elemento de la lista" promptTitle="Seleccione un elemento de la lista" prompt=" Seleccione la moneda origen de la transacción." sqref="I11" xr:uid="{00000000-0002-0000-0500-000006000000}">
      <formula1>$B$351002:$B$351010</formula1>
    </dataValidation>
    <dataValidation type="decimal" allowBlank="1" showInputMessage="1" showErrorMessage="1" errorTitle="Entrada no válida" error="Por favor escriba un número" promptTitle="Escriba un número en esta casilla" prompt=" Registre el valor de la transacción en la moneda de origen. (Ej.: La transacción fue por U$ 3.500,36 Se debe registrar aquí 3500.36)." sqref="J11" xr:uid="{00000000-0002-0000-05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COLOMBIANOS el valor , de acuerdo a la TRM de la fecha de la operación." sqref="K11" xr:uid="{00000000-0002-0000-0500-000008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e el registro de certificación por parte del Ministerio de Hacienda." sqref="L11" xr:uid="{00000000-0002-0000-0500-000009000000}">
      <formula1>0</formula1>
      <formula2>390</formula2>
    </dataValidation>
    <dataValidation type="decimal" allowBlank="1" showInputMessage="1" showErrorMessage="1" errorTitle="Entrada no válida" error="Por favor escriba un número" promptTitle="Escriba un número en esta casilla" prompt=" Registre EN PESOS el valor de los desembolsos efectuados durante el período." sqref="M11" xr:uid="{00000000-0002-0000-0500-00000A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de los desembolsos acumulados realizados en todo el proyecto." sqref="N11" xr:uid="{00000000-0002-0000-0500-00000B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el valor pendiente a desembolsar del empréstito, a la fecha de corte de la información." sqref="O11" xr:uid="{00000000-0002-0000-05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DE DÍAS el tiempo acordado para el desarrollo del proyecto." sqref="P11" xr:uid="{00000000-0002-0000-0500-00000D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Q11" xr:uid="{00000000-0002-0000-0500-00000E000000}">
      <formula1>0</formula1>
      <formula2>390</formula2>
    </dataValidation>
  </dataValidation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IV351010"/>
  <sheetViews>
    <sheetView topLeftCell="N1" workbookViewId="0">
      <selection activeCell="E27" sqref="E27"/>
    </sheetView>
  </sheetViews>
  <sheetFormatPr baseColWidth="10" defaultColWidth="9.140625" defaultRowHeight="15" x14ac:dyDescent="0.25"/>
  <cols>
    <col min="2" max="2" width="21" customWidth="1"/>
    <col min="3" max="3" width="32" customWidth="1"/>
    <col min="4" max="4" width="19" customWidth="1"/>
    <col min="5" max="5" width="38" customWidth="1"/>
    <col min="6" max="6" width="26" customWidth="1"/>
    <col min="7" max="7" width="36" customWidth="1"/>
    <col min="8" max="8" width="48" customWidth="1"/>
    <col min="9" max="9" width="46" customWidth="1"/>
    <col min="10" max="10" width="35" customWidth="1"/>
    <col min="11" max="11" width="37" customWidth="1"/>
    <col min="12" max="12" width="40" customWidth="1"/>
    <col min="13" max="13" width="29" customWidth="1"/>
    <col min="14" max="14" width="38" customWidth="1"/>
    <col min="15" max="15" width="36" customWidth="1"/>
    <col min="16" max="16" width="39" customWidth="1"/>
    <col min="17" max="18" width="20" customWidth="1"/>
    <col min="19" max="19" width="19" customWidth="1"/>
    <col min="21" max="256" width="8" hidden="1"/>
  </cols>
  <sheetData>
    <row r="1" spans="1:19" x14ac:dyDescent="0.25">
      <c r="B1" s="1" t="s">
        <v>0</v>
      </c>
      <c r="C1" s="1">
        <v>51</v>
      </c>
      <c r="D1" s="1" t="s">
        <v>1</v>
      </c>
    </row>
    <row r="2" spans="1:19" x14ac:dyDescent="0.25">
      <c r="B2" s="1" t="s">
        <v>2</v>
      </c>
      <c r="C2" s="1">
        <v>120</v>
      </c>
      <c r="D2" s="1" t="s">
        <v>163</v>
      </c>
    </row>
    <row r="3" spans="1:19" x14ac:dyDescent="0.25">
      <c r="B3" s="1" t="s">
        <v>4</v>
      </c>
      <c r="C3" s="1">
        <v>1</v>
      </c>
    </row>
    <row r="4" spans="1:19" x14ac:dyDescent="0.25">
      <c r="B4" s="1" t="s">
        <v>5</v>
      </c>
      <c r="C4" s="1">
        <v>233</v>
      </c>
    </row>
    <row r="5" spans="1:19" x14ac:dyDescent="0.25">
      <c r="B5" s="1" t="s">
        <v>6</v>
      </c>
      <c r="C5" s="5">
        <v>43830</v>
      </c>
    </row>
    <row r="6" spans="1:19" x14ac:dyDescent="0.25">
      <c r="B6" s="1" t="s">
        <v>7</v>
      </c>
      <c r="C6" s="1">
        <v>12</v>
      </c>
      <c r="D6" s="1" t="s">
        <v>8</v>
      </c>
    </row>
    <row r="8" spans="1:19" x14ac:dyDescent="0.25">
      <c r="A8" s="1" t="s">
        <v>9</v>
      </c>
      <c r="B8" s="190" t="s">
        <v>164</v>
      </c>
      <c r="C8" s="191"/>
      <c r="D8" s="191"/>
      <c r="E8" s="191"/>
      <c r="F8" s="191"/>
      <c r="G8" s="191"/>
      <c r="H8" s="191"/>
      <c r="I8" s="191"/>
      <c r="J8" s="191"/>
      <c r="K8" s="191"/>
      <c r="L8" s="191"/>
      <c r="M8" s="191"/>
      <c r="N8" s="191"/>
      <c r="O8" s="191"/>
      <c r="P8" s="191"/>
      <c r="Q8" s="191"/>
      <c r="R8" s="191"/>
      <c r="S8" s="191"/>
    </row>
    <row r="9" spans="1:19" x14ac:dyDescent="0.25">
      <c r="C9" s="1">
        <v>2</v>
      </c>
      <c r="D9" s="1">
        <v>3</v>
      </c>
      <c r="E9" s="1">
        <v>4</v>
      </c>
      <c r="F9" s="1">
        <v>8</v>
      </c>
      <c r="G9" s="1">
        <v>12</v>
      </c>
      <c r="H9" s="1">
        <v>15</v>
      </c>
      <c r="I9" s="1">
        <v>16</v>
      </c>
      <c r="J9" s="1">
        <v>20</v>
      </c>
      <c r="K9" s="1">
        <v>24</v>
      </c>
      <c r="L9" s="1">
        <v>27</v>
      </c>
      <c r="M9" s="1">
        <v>28</v>
      </c>
      <c r="N9" s="1">
        <v>32</v>
      </c>
      <c r="O9" s="1">
        <v>36</v>
      </c>
      <c r="P9" s="1">
        <v>40</v>
      </c>
      <c r="Q9" s="1">
        <v>44</v>
      </c>
      <c r="R9" s="1">
        <v>48</v>
      </c>
      <c r="S9" s="1">
        <v>52</v>
      </c>
    </row>
    <row r="10" spans="1:19" x14ac:dyDescent="0.25">
      <c r="C10" s="1" t="s">
        <v>12</v>
      </c>
      <c r="D10" s="1" t="s">
        <v>13</v>
      </c>
      <c r="E10" s="1" t="s">
        <v>165</v>
      </c>
      <c r="F10" s="1" t="s">
        <v>166</v>
      </c>
      <c r="G10" s="1" t="s">
        <v>167</v>
      </c>
      <c r="H10" s="1" t="s">
        <v>168</v>
      </c>
      <c r="I10" s="1" t="s">
        <v>169</v>
      </c>
      <c r="J10" s="1" t="s">
        <v>170</v>
      </c>
      <c r="K10" s="1" t="s">
        <v>171</v>
      </c>
      <c r="L10" s="1" t="s">
        <v>172</v>
      </c>
      <c r="M10" s="1" t="s">
        <v>173</v>
      </c>
      <c r="N10" s="1" t="s">
        <v>174</v>
      </c>
      <c r="O10" s="1" t="s">
        <v>175</v>
      </c>
      <c r="P10" s="1" t="s">
        <v>176</v>
      </c>
      <c r="Q10" s="1" t="s">
        <v>154</v>
      </c>
      <c r="R10" s="1" t="s">
        <v>177</v>
      </c>
      <c r="S10" s="1" t="s">
        <v>23</v>
      </c>
    </row>
    <row r="11" spans="1:19" x14ac:dyDescent="0.25">
      <c r="A11" s="1">
        <v>1</v>
      </c>
      <c r="B11" t="s">
        <v>65</v>
      </c>
      <c r="C11" s="4" t="s">
        <v>55</v>
      </c>
      <c r="D11" s="4" t="s">
        <v>5274</v>
      </c>
      <c r="E11" s="4" t="s">
        <v>24</v>
      </c>
      <c r="F11" s="4" t="s">
        <v>24</v>
      </c>
      <c r="G11" s="3" t="s">
        <v>24</v>
      </c>
      <c r="H11" s="4" t="s">
        <v>24</v>
      </c>
      <c r="I11" s="4" t="s">
        <v>24</v>
      </c>
      <c r="J11" s="4" t="s">
        <v>24</v>
      </c>
      <c r="K11" s="4"/>
      <c r="L11" s="4"/>
      <c r="M11" s="4" t="s">
        <v>24</v>
      </c>
      <c r="N11" s="4"/>
      <c r="O11" s="4"/>
      <c r="P11" s="4"/>
      <c r="Q11" s="4"/>
      <c r="R11" s="4" t="s">
        <v>24</v>
      </c>
      <c r="S11" s="4" t="s">
        <v>24</v>
      </c>
    </row>
    <row r="12" spans="1:19" x14ac:dyDescent="0.25">
      <c r="A12" s="1">
        <v>-1</v>
      </c>
      <c r="C12" s="2" t="s">
        <v>24</v>
      </c>
      <c r="D12" s="2" t="s">
        <v>24</v>
      </c>
      <c r="E12" s="2" t="s">
        <v>24</v>
      </c>
      <c r="F12" s="2" t="s">
        <v>24</v>
      </c>
      <c r="G12" s="2" t="s">
        <v>24</v>
      </c>
      <c r="H12" s="2" t="s">
        <v>24</v>
      </c>
      <c r="I12" s="2" t="s">
        <v>24</v>
      </c>
      <c r="J12" s="2" t="s">
        <v>24</v>
      </c>
      <c r="K12" s="2" t="s">
        <v>24</v>
      </c>
      <c r="L12" s="2" t="s">
        <v>24</v>
      </c>
      <c r="M12" s="2" t="s">
        <v>24</v>
      </c>
      <c r="N12" s="2" t="s">
        <v>24</v>
      </c>
      <c r="O12" s="2" t="s">
        <v>24</v>
      </c>
      <c r="P12" s="2" t="s">
        <v>24</v>
      </c>
      <c r="Q12" s="2" t="s">
        <v>24</v>
      </c>
      <c r="R12" s="2" t="s">
        <v>24</v>
      </c>
      <c r="S12" s="2" t="s">
        <v>24</v>
      </c>
    </row>
    <row r="13" spans="1:19" x14ac:dyDescent="0.25">
      <c r="A13" s="1">
        <v>999999</v>
      </c>
      <c r="B13" t="s">
        <v>66</v>
      </c>
      <c r="C13" s="2" t="s">
        <v>24</v>
      </c>
      <c r="D13" s="2" t="s">
        <v>24</v>
      </c>
      <c r="E13" s="2" t="s">
        <v>24</v>
      </c>
      <c r="F13" s="2" t="s">
        <v>24</v>
      </c>
      <c r="G13" s="2" t="s">
        <v>24</v>
      </c>
      <c r="H13" s="4"/>
      <c r="I13" s="2" t="s">
        <v>24</v>
      </c>
      <c r="J13" s="2" t="s">
        <v>24</v>
      </c>
      <c r="K13" s="2" t="s">
        <v>24</v>
      </c>
      <c r="M13" s="2" t="s">
        <v>24</v>
      </c>
      <c r="Q13" s="2" t="s">
        <v>24</v>
      </c>
      <c r="R13" s="2" t="s">
        <v>24</v>
      </c>
      <c r="S13" s="2" t="s">
        <v>24</v>
      </c>
    </row>
    <row r="351003" spans="1:2" x14ac:dyDescent="0.25">
      <c r="A351003" t="s">
        <v>54</v>
      </c>
      <c r="B351003" t="s">
        <v>155</v>
      </c>
    </row>
    <row r="351004" spans="1:2" x14ac:dyDescent="0.25">
      <c r="A351004" t="s">
        <v>55</v>
      </c>
      <c r="B351004" t="s">
        <v>156</v>
      </c>
    </row>
    <row r="351005" spans="1:2" x14ac:dyDescent="0.25">
      <c r="B351005" t="s">
        <v>157</v>
      </c>
    </row>
    <row r="351006" spans="1:2" x14ac:dyDescent="0.25">
      <c r="B351006" t="s">
        <v>158</v>
      </c>
    </row>
    <row r="351007" spans="1:2" x14ac:dyDescent="0.25">
      <c r="B351007" t="s">
        <v>159</v>
      </c>
    </row>
    <row r="351008" spans="1:2" x14ac:dyDescent="0.25">
      <c r="B351008" t="s">
        <v>160</v>
      </c>
    </row>
    <row r="351009" spans="2:2" x14ac:dyDescent="0.25">
      <c r="B351009" t="s">
        <v>161</v>
      </c>
    </row>
    <row r="351010" spans="2:2" x14ac:dyDescent="0.25">
      <c r="B351010" t="s">
        <v>162</v>
      </c>
    </row>
  </sheetData>
  <mergeCells count="1">
    <mergeCell ref="B8:S8"/>
  </mergeCells>
  <dataValidations count="18">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 xr:uid="{00000000-0002-0000-06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 xr:uid="{00000000-0002-0000-0600-000001000000}">
      <formula1>0</formula1>
      <formula2>290</formula2>
    </dataValidation>
    <dataValidation type="textLength" allowBlank="1" showInputMessage="1" showErrorMessage="1" errorTitle="Entrada no válida" error="Escriba un texto  Maximo 290 Caracteres" promptTitle="Cualquier contenido Maximo 290 Caracteres" prompt=" Relacione la identificación de la donación." sqref="E11" xr:uid="{00000000-0002-0000-0600-000002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el nombre del organismo donante." sqref="F11" xr:uid="{00000000-0002-0000-0600-000003000000}">
      <formula1>0</formula1>
      <formula2>390</formula2>
    </dataValidation>
    <dataValidation type="date" allowBlank="1" showInputMessage="1" errorTitle="Entrada no válida" error="Por favor escriba una fecha válida (AAAA/MM/DD)" promptTitle="Ingrese una fecha (AAAA/MM/DD)" prompt=" Registre la fecha de la donación y/o cooperación. (FORMATO AAAA/MM/DD)" sqref="G11" xr:uid="{00000000-0002-0000-0600-000004000000}">
      <formula1>1900/1/1</formula1>
      <formula2>3000/1/1</formula2>
    </dataValidation>
    <dataValidation type="textLength" allowBlank="1" showInputMessage="1" showErrorMessage="1" errorTitle="Entrada no válida" error="Escriba un texto  Maximo 150 Caracteres" promptTitle="Cualquier contenido Maximo 150 Caracteres" prompt=" En máximo 150 caracteres digite el nombre del Administrador de los Recursos Financieros" sqref="H11" xr:uid="{00000000-0002-0000-0600-000005000000}">
      <formula1>0</formula1>
      <formula2>150</formula2>
    </dataValidation>
    <dataValidation type="textLength" allowBlank="1" showInputMessage="1" showErrorMessage="1" errorTitle="Entrada no válida" error="Escriba un texto  Maximo 390 Caracteres" promptTitle="Cualquier contenido Maximo 390 Caracteres" prompt=" Registre por qué concepto se recibe la donación y/o cooperación." sqref="I11" xr:uid="{00000000-0002-0000-0600-000006000000}">
      <formula1>0</formula1>
      <formula2>390</formula2>
    </dataValidation>
    <dataValidation type="list" allowBlank="1" showInputMessage="1" showErrorMessage="1" errorTitle="Entrada no válida" error="Por favor seleccione un elemento de la lista" promptTitle="Seleccione un elemento de la lista" prompt=" Seleccione la moneda origen de la transcción." sqref="J11" xr:uid="{00000000-0002-0000-0600-000007000000}">
      <formula1>$B$351002:$B$351010</formula1>
    </dataValidation>
    <dataValidation type="whole" allowBlank="1" showInputMessage="1" showErrorMessage="1" errorTitle="Entrada no válida" error="Por favor escriba un número entero" promptTitle="Escriba un número entero en esta casilla" prompt=" Registre el valor de la transacción en la moneda de origen." sqref="K11" xr:uid="{00000000-0002-0000-0600-000008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 la ransacción a la TRM de la fecha de la operación." sqref="L11" xr:uid="{00000000-0002-0000-0600-000009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el código asignado por el Ministerio de Hacienda a la donación." sqref="M11" xr:uid="{00000000-0002-0000-0600-00000A000000}">
      <formula1>0</formula1>
      <formula2>390</formula2>
    </dataValidation>
    <dataValidation type="whole" allowBlank="1" showInputMessage="1" showErrorMessage="1" errorTitle="Entrada no válida" error="Por favor escriba un número entero" promptTitle="Escriba un número entero en esta casilla" prompt=" Registre EN PESOS el valor de los desembolsos efectuados durante el período." sqref="N11" xr:uid="{00000000-0002-0000-0600-00000B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 los desembolsos acumulados realizados, de todo el proyecto." sqref="O11" xr:uid="{00000000-0002-0000-0600-00000C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pendiente a desembolsar de la donación y/o cooperación, a la fecha de corte de la información." sqref="P11" xr:uid="{00000000-0002-0000-0600-00000D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NÚMERO DE DÍAS el tiempo acordado para el desarrollo del proyecto." sqref="Q11" xr:uid="{00000000-0002-0000-0600-00000E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Mencione aspectos relavantes referentes a la donación y/o cooperación." sqref="R11" xr:uid="{00000000-0002-0000-0600-00000F000000}">
      <formula1>0</formula1>
      <formula2>390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S11" xr:uid="{00000000-0002-0000-0600-000010000000}">
      <formula1>0</formula1>
      <formula2>390</formula2>
    </dataValidation>
    <dataValidation type="decimal" allowBlank="1" showInputMessage="1" showErrorMessage="1" errorTitle="Entrada no válida" error="Por favor escriba un número" promptTitle="Escriba un número en esta casilla" sqref="H13" xr:uid="{00000000-0002-0000-0600-000011000000}">
      <formula1>-9223372036854770000</formula1>
      <formula2>9223372036854770000</formula2>
    </dataValidation>
  </dataValidation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IV351004"/>
  <sheetViews>
    <sheetView topLeftCell="C11" workbookViewId="0">
      <selection activeCell="C11" sqref="C11"/>
    </sheetView>
  </sheetViews>
  <sheetFormatPr baseColWidth="10" defaultColWidth="9.140625" defaultRowHeight="15" x14ac:dyDescent="0.25"/>
  <cols>
    <col min="2" max="2" width="16" customWidth="1"/>
    <col min="3" max="3" width="32" customWidth="1"/>
    <col min="4" max="4" width="19" customWidth="1"/>
    <col min="5" max="5" width="25" customWidth="1"/>
    <col min="6" max="6" width="50" customWidth="1"/>
    <col min="7" max="7" width="48" customWidth="1"/>
    <col min="8" max="8" width="55" customWidth="1"/>
    <col min="9" max="9" width="46" customWidth="1"/>
    <col min="10" max="10" width="52" customWidth="1"/>
    <col min="11" max="11" width="43" customWidth="1"/>
    <col min="12" max="12" width="40" customWidth="1"/>
    <col min="13" max="13" width="41" customWidth="1"/>
    <col min="14" max="14" width="49" customWidth="1"/>
    <col min="15" max="15" width="67" customWidth="1"/>
    <col min="16" max="16" width="83" customWidth="1"/>
    <col min="17" max="17" width="95" customWidth="1"/>
    <col min="18" max="18" width="98" customWidth="1"/>
    <col min="19" max="19" width="63" customWidth="1"/>
    <col min="20" max="20" width="60" customWidth="1"/>
    <col min="21" max="21" width="72" customWidth="1"/>
    <col min="22" max="22" width="65" customWidth="1"/>
    <col min="23" max="23" width="43" customWidth="1"/>
    <col min="24" max="24" width="42" customWidth="1"/>
    <col min="25" max="25" width="19" customWidth="1"/>
    <col min="27" max="256" width="8" hidden="1"/>
  </cols>
  <sheetData>
    <row r="1" spans="1:25" x14ac:dyDescent="0.25">
      <c r="B1" s="1" t="s">
        <v>0</v>
      </c>
      <c r="C1" s="1">
        <v>51</v>
      </c>
      <c r="D1" s="1" t="s">
        <v>1</v>
      </c>
    </row>
    <row r="2" spans="1:25" x14ac:dyDescent="0.25">
      <c r="B2" s="1" t="s">
        <v>2</v>
      </c>
      <c r="C2" s="1">
        <v>366</v>
      </c>
      <c r="D2" s="1" t="s">
        <v>178</v>
      </c>
    </row>
    <row r="3" spans="1:25" x14ac:dyDescent="0.25">
      <c r="B3" s="1" t="s">
        <v>4</v>
      </c>
      <c r="C3" s="1">
        <v>1</v>
      </c>
    </row>
    <row r="4" spans="1:25" x14ac:dyDescent="0.25">
      <c r="B4" s="1" t="s">
        <v>5</v>
      </c>
      <c r="C4" s="1">
        <v>233</v>
      </c>
    </row>
    <row r="5" spans="1:25" x14ac:dyDescent="0.25">
      <c r="B5" s="1" t="s">
        <v>6</v>
      </c>
      <c r="C5" s="5">
        <v>43830</v>
      </c>
    </row>
    <row r="6" spans="1:25" x14ac:dyDescent="0.25">
      <c r="B6" s="1" t="s">
        <v>7</v>
      </c>
      <c r="C6" s="1">
        <v>12</v>
      </c>
      <c r="D6" s="1" t="s">
        <v>8</v>
      </c>
    </row>
    <row r="8" spans="1:25" x14ac:dyDescent="0.25">
      <c r="A8" s="1" t="s">
        <v>9</v>
      </c>
      <c r="B8" s="190" t="s">
        <v>179</v>
      </c>
      <c r="C8" s="191"/>
      <c r="D8" s="191"/>
      <c r="E8" s="191"/>
      <c r="F8" s="191"/>
      <c r="G8" s="191"/>
      <c r="H8" s="191"/>
      <c r="I8" s="191"/>
      <c r="J8" s="191"/>
      <c r="K8" s="191"/>
      <c r="L8" s="191"/>
      <c r="M8" s="191"/>
      <c r="N8" s="191"/>
      <c r="O8" s="191"/>
      <c r="P8" s="191"/>
      <c r="Q8" s="191"/>
      <c r="R8" s="191"/>
      <c r="S8" s="191"/>
      <c r="T8" s="191"/>
      <c r="U8" s="191"/>
      <c r="V8" s="191"/>
      <c r="W8" s="191"/>
      <c r="X8" s="191"/>
      <c r="Y8" s="191"/>
    </row>
    <row r="9" spans="1:25" x14ac:dyDescent="0.25">
      <c r="C9" s="1">
        <v>2</v>
      </c>
      <c r="D9" s="1">
        <v>3</v>
      </c>
      <c r="E9" s="1">
        <v>4</v>
      </c>
      <c r="F9" s="1">
        <v>6</v>
      </c>
      <c r="G9" s="1">
        <v>7</v>
      </c>
      <c r="H9" s="1">
        <v>8</v>
      </c>
      <c r="I9" s="1">
        <v>9</v>
      </c>
      <c r="J9" s="1">
        <v>11</v>
      </c>
      <c r="K9" s="1">
        <v>12</v>
      </c>
      <c r="L9" s="1">
        <v>28</v>
      </c>
      <c r="M9" s="1">
        <v>32</v>
      </c>
      <c r="N9" s="1">
        <v>36</v>
      </c>
      <c r="O9" s="1">
        <v>40</v>
      </c>
      <c r="P9" s="1">
        <v>44</v>
      </c>
      <c r="Q9" s="1">
        <v>48</v>
      </c>
      <c r="R9" s="1">
        <v>52</v>
      </c>
      <c r="S9" s="1">
        <v>56</v>
      </c>
      <c r="T9" s="1">
        <v>60</v>
      </c>
      <c r="U9" s="1">
        <v>64</v>
      </c>
      <c r="V9" s="1">
        <v>123</v>
      </c>
      <c r="W9" s="1">
        <v>124</v>
      </c>
      <c r="X9" s="1">
        <v>127</v>
      </c>
      <c r="Y9" s="1">
        <v>128</v>
      </c>
    </row>
    <row r="10" spans="1:25" x14ac:dyDescent="0.25">
      <c r="C10" s="1" t="s">
        <v>12</v>
      </c>
      <c r="D10" s="1" t="s">
        <v>13</v>
      </c>
      <c r="E10" s="1" t="s">
        <v>180</v>
      </c>
      <c r="F10" s="1" t="s">
        <v>181</v>
      </c>
      <c r="G10" s="1" t="s">
        <v>182</v>
      </c>
      <c r="H10" s="1" t="s">
        <v>183</v>
      </c>
      <c r="I10" s="1" t="s">
        <v>184</v>
      </c>
      <c r="J10" s="1" t="s">
        <v>185</v>
      </c>
      <c r="K10" s="1" t="s">
        <v>186</v>
      </c>
      <c r="L10" s="1" t="s">
        <v>187</v>
      </c>
      <c r="M10" s="1" t="s">
        <v>188</v>
      </c>
      <c r="N10" s="1" t="s">
        <v>189</v>
      </c>
      <c r="O10" s="1" t="s">
        <v>190</v>
      </c>
      <c r="P10" s="1" t="s">
        <v>191</v>
      </c>
      <c r="Q10" s="1" t="s">
        <v>192</v>
      </c>
      <c r="R10" s="1" t="s">
        <v>193</v>
      </c>
      <c r="S10" s="1" t="s">
        <v>194</v>
      </c>
      <c r="T10" s="1" t="s">
        <v>195</v>
      </c>
      <c r="U10" s="1" t="s">
        <v>196</v>
      </c>
      <c r="V10" s="1" t="s">
        <v>197</v>
      </c>
      <c r="W10" s="1" t="s">
        <v>198</v>
      </c>
      <c r="X10" s="1" t="s">
        <v>199</v>
      </c>
      <c r="Y10" s="1" t="s">
        <v>23</v>
      </c>
    </row>
    <row r="11" spans="1:25" ht="205.5" customHeight="1" x14ac:dyDescent="0.25">
      <c r="A11" s="1">
        <v>1</v>
      </c>
      <c r="B11" t="s">
        <v>65</v>
      </c>
      <c r="C11" s="4" t="s">
        <v>54</v>
      </c>
      <c r="D11" s="4" t="s">
        <v>24</v>
      </c>
      <c r="E11" s="68" t="s">
        <v>5271</v>
      </c>
      <c r="F11" s="4">
        <v>0</v>
      </c>
      <c r="G11" s="4">
        <v>0</v>
      </c>
      <c r="H11" s="4">
        <v>3000000</v>
      </c>
      <c r="I11" s="4">
        <v>0</v>
      </c>
      <c r="J11" s="4">
        <v>0</v>
      </c>
      <c r="K11" s="4">
        <v>0</v>
      </c>
      <c r="L11" s="4">
        <v>0</v>
      </c>
      <c r="M11" s="4">
        <v>0</v>
      </c>
      <c r="N11" s="4">
        <v>0</v>
      </c>
      <c r="O11" s="4">
        <v>0</v>
      </c>
      <c r="P11" s="4">
        <v>0</v>
      </c>
      <c r="Q11" s="4">
        <v>0</v>
      </c>
      <c r="R11" s="4">
        <v>0</v>
      </c>
      <c r="S11" s="4">
        <v>0</v>
      </c>
      <c r="T11" s="4">
        <v>0</v>
      </c>
      <c r="U11" s="4">
        <v>0</v>
      </c>
      <c r="V11" s="4">
        <v>0</v>
      </c>
      <c r="W11" s="4">
        <v>0</v>
      </c>
      <c r="X11" s="4">
        <v>100</v>
      </c>
      <c r="Y11" s="4" t="s">
        <v>24</v>
      </c>
    </row>
    <row r="351003" spans="1:1" x14ac:dyDescent="0.25">
      <c r="A351003" t="s">
        <v>54</v>
      </c>
    </row>
    <row r="351004" spans="1:1" x14ac:dyDescent="0.25">
      <c r="A351004" t="s">
        <v>55</v>
      </c>
    </row>
  </sheetData>
  <mergeCells count="1">
    <mergeCell ref="B8:Y8"/>
  </mergeCells>
  <dataValidations xWindow="622" yWindow="239" count="23">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 xr:uid="{00000000-0002-0000-07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 xr:uid="{00000000-0002-0000-07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gistre el NOMBRE del proyecto ejecutado por la Entidad durante la vigencia." sqref="E11" xr:uid="{00000000-0002-0000-0700-000002000000}">
      <formula1>0</formula1>
      <formula2>390</formula2>
    </dataValidation>
    <dataValidation type="decimal" allowBlank="1" showInputMessage="1" showErrorMessage="1" errorTitle="Entrada no válida" error="Por favor escriba un número" promptTitle="Escriba un número en esta casilla" prompt=" Registre EN PESOS y por cada proyecto, los recursos destinados EXCLUSIVAMENTE a actividades de educación ambiental." sqref="F11" xr:uid="{00000000-0002-0000-07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os recursos destinados EXCLUSIVAMENTE a actividades de fomento ambiental." sqref="G11" xr:uid="{00000000-0002-0000-07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os recursos destinados EXCLUSIVAMENTE a actividades de administración ambiental." sqref="H11" xr:uid="{00000000-0002-0000-07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os recursos destinados a otras activ no relacionadas las columnas anteriores,  y que mejoran el conocimiento y uso de los recursos naturales y del ambiente." sqref="I11" xr:uid="{00000000-0002-0000-0700-00000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el mantenimiento y mejoramiento de los Recursos Hídricos." sqref="J11" xr:uid="{00000000-0002-0000-0700-000007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el mantenimiento y mejoramiento de Bosques." sqref="K11" xr:uid="{00000000-0002-0000-0700-000008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el monitoreo, preservación, adecuación y conservación de la calidad del aire." sqref="L11" xr:uid="{00000000-0002-0000-0700-000009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monitoreo, preservación, adecuación y  conservación de suelos." sqref="M11" xr:uid="{00000000-0002-0000-0700-00000A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monitoreo,  conservación, protección y uso sostenible de los recursos de fauna y  flora." sqref="N11" xr:uid="{00000000-0002-0000-0700-00000B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aducción, conducción, tratamiento, almacenamiento  y distribución de agua potable ." sqref="O11" xr:uid="{00000000-0002-0000-07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POR CADA PROYECTO la inversión realizada en actividades de recolección, conducción, tratamiento y disposición final de aguas residuales y/o aguas lluvias." sqref="P11" xr:uid="{00000000-0002-0000-0700-00000D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recolección, transporte,  tratamiento y disposición final de residuos sólidos." sqref="Q11" xr:uid="{00000000-0002-0000-0700-00000E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recolección, transporte,  tratamiento y disposición final de residuos peligrosos." sqref="R11" xr:uid="{00000000-0002-0000-0700-00000F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prevención de desastres." sqref="S11" xr:uid="{00000000-0002-0000-0700-000010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para la prevención y manejo de incendios forestales." sqref="T11" xr:uid="{00000000-0002-0000-0700-000011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de apoyo a la atención de desastres." sqref="U11" xr:uid="{00000000-0002-0000-0700-000012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actividades post-desastre (posteriores al desastre)." sqref="V11" xr:uid="{00000000-0002-0000-0700-00001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PESOS y POR CADA PROYECTO la inversión realizada en gestión ambiental urbana." sqref="W11" xr:uid="{00000000-0002-0000-0700-00001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avance físico o real que presenta el programa, proyecto y/o actividad." sqref="X11" xr:uid="{00000000-0002-0000-0700-00001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MÁX. 390 CARACTERES)" sqref="Y11" xr:uid="{00000000-0002-0000-0700-000016000000}">
      <formula1>0</formula1>
      <formula2>390</formula2>
    </dataValidation>
  </dataValidation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IV352839"/>
  <sheetViews>
    <sheetView topLeftCell="A13" workbookViewId="0">
      <selection activeCell="D14" sqref="D14"/>
    </sheetView>
  </sheetViews>
  <sheetFormatPr baseColWidth="10" defaultColWidth="9.140625" defaultRowHeight="15" x14ac:dyDescent="0.25"/>
  <cols>
    <col min="2" max="2" width="21" customWidth="1"/>
    <col min="3" max="3" width="32" customWidth="1"/>
    <col min="4" max="4" width="19" customWidth="1"/>
    <col min="5" max="5" width="31" customWidth="1"/>
    <col min="6" max="6" width="28" customWidth="1"/>
    <col min="7" max="7" width="18" customWidth="1"/>
    <col min="8" max="8" width="12" customWidth="1"/>
    <col min="9" max="9" width="37" customWidth="1"/>
    <col min="10" max="10" width="21" customWidth="1"/>
    <col min="11" max="11" width="26" customWidth="1"/>
    <col min="12" max="12" width="17" customWidth="1"/>
    <col min="13" max="13" width="37" customWidth="1"/>
    <col min="14" max="14" width="31" customWidth="1"/>
    <col min="15" max="15" width="35" customWidth="1"/>
    <col min="16" max="16" width="30" customWidth="1"/>
    <col min="17" max="17" width="26" customWidth="1"/>
    <col min="18" max="18" width="38" customWidth="1"/>
    <col min="19" max="19" width="24" customWidth="1"/>
    <col min="20" max="20" width="26" customWidth="1"/>
    <col min="21" max="21" width="42" customWidth="1"/>
    <col min="22" max="22" width="40" customWidth="1"/>
    <col min="23" max="23" width="30" customWidth="1"/>
    <col min="24" max="24" width="54" customWidth="1"/>
    <col min="25" max="25" width="19" customWidth="1"/>
    <col min="27" max="256" width="8" hidden="1"/>
  </cols>
  <sheetData>
    <row r="1" spans="1:25" x14ac:dyDescent="0.25">
      <c r="B1" s="1" t="s">
        <v>0</v>
      </c>
      <c r="C1" s="1">
        <v>51</v>
      </c>
      <c r="D1" s="1" t="s">
        <v>1</v>
      </c>
    </row>
    <row r="2" spans="1:25" x14ac:dyDescent="0.25">
      <c r="B2" s="1" t="s">
        <v>2</v>
      </c>
      <c r="C2" s="1">
        <v>84</v>
      </c>
      <c r="D2" s="1" t="s">
        <v>200</v>
      </c>
    </row>
    <row r="3" spans="1:25" x14ac:dyDescent="0.25">
      <c r="B3" s="1" t="s">
        <v>4</v>
      </c>
      <c r="C3" s="1">
        <v>1</v>
      </c>
    </row>
    <row r="4" spans="1:25" x14ac:dyDescent="0.25">
      <c r="B4" s="1" t="s">
        <v>5</v>
      </c>
      <c r="C4" s="1">
        <v>233</v>
      </c>
    </row>
    <row r="5" spans="1:25" x14ac:dyDescent="0.25">
      <c r="B5" s="1" t="s">
        <v>6</v>
      </c>
      <c r="C5" s="5">
        <v>43830</v>
      </c>
    </row>
    <row r="6" spans="1:25" x14ac:dyDescent="0.25">
      <c r="B6" s="1" t="s">
        <v>7</v>
      </c>
      <c r="C6" s="1">
        <v>12</v>
      </c>
      <c r="D6" s="1" t="s">
        <v>8</v>
      </c>
    </row>
    <row r="8" spans="1:25" x14ac:dyDescent="0.25">
      <c r="A8" s="1" t="s">
        <v>9</v>
      </c>
      <c r="B8" s="190" t="s">
        <v>201</v>
      </c>
      <c r="C8" s="191"/>
      <c r="D8" s="191"/>
      <c r="E8" s="191"/>
      <c r="F8" s="191"/>
      <c r="G8" s="191"/>
      <c r="H8" s="191"/>
      <c r="I8" s="191"/>
      <c r="J8" s="191"/>
      <c r="K8" s="191"/>
      <c r="L8" s="191"/>
      <c r="M8" s="191"/>
      <c r="N8" s="191"/>
      <c r="O8" s="191"/>
      <c r="P8" s="191"/>
      <c r="Q8" s="191"/>
      <c r="R8" s="191"/>
      <c r="S8" s="191"/>
      <c r="T8" s="191"/>
      <c r="U8" s="191"/>
      <c r="V8" s="191"/>
      <c r="W8" s="191"/>
      <c r="X8" s="191"/>
      <c r="Y8" s="191"/>
    </row>
    <row r="9" spans="1:25" x14ac:dyDescent="0.25">
      <c r="C9" s="1">
        <v>2</v>
      </c>
      <c r="D9" s="1">
        <v>3</v>
      </c>
      <c r="E9" s="1">
        <v>4</v>
      </c>
      <c r="F9" s="1">
        <v>8</v>
      </c>
      <c r="G9" s="1">
        <v>12</v>
      </c>
      <c r="H9" s="1">
        <v>16</v>
      </c>
      <c r="I9" s="1">
        <v>20</v>
      </c>
      <c r="J9" s="1">
        <v>24</v>
      </c>
      <c r="K9" s="1">
        <v>28</v>
      </c>
      <c r="L9" s="1">
        <v>32</v>
      </c>
      <c r="M9" s="1">
        <v>36</v>
      </c>
      <c r="N9" s="1">
        <v>40</v>
      </c>
      <c r="O9" s="1">
        <v>44</v>
      </c>
      <c r="P9" s="1">
        <v>48</v>
      </c>
      <c r="Q9" s="1">
        <v>52</v>
      </c>
      <c r="R9" s="1">
        <v>56</v>
      </c>
      <c r="S9" s="1">
        <v>60</v>
      </c>
      <c r="T9" s="1">
        <v>64</v>
      </c>
      <c r="U9" s="1">
        <v>68</v>
      </c>
      <c r="V9" s="1">
        <v>72</v>
      </c>
      <c r="W9" s="1">
        <v>76</v>
      </c>
      <c r="X9" s="1">
        <v>80</v>
      </c>
      <c r="Y9" s="1">
        <v>84</v>
      </c>
    </row>
    <row r="10" spans="1:25" ht="15.75" thickBot="1" x14ac:dyDescent="0.3">
      <c r="C10" s="1" t="s">
        <v>12</v>
      </c>
      <c r="D10" s="1" t="s">
        <v>13</v>
      </c>
      <c r="E10" s="1" t="s">
        <v>202</v>
      </c>
      <c r="F10" s="1" t="s">
        <v>203</v>
      </c>
      <c r="G10" s="1" t="s">
        <v>204</v>
      </c>
      <c r="H10" s="1" t="s">
        <v>205</v>
      </c>
      <c r="I10" s="1" t="s">
        <v>206</v>
      </c>
      <c r="J10" s="1" t="s">
        <v>207</v>
      </c>
      <c r="K10" s="1" t="s">
        <v>208</v>
      </c>
      <c r="L10" s="1" t="s">
        <v>209</v>
      </c>
      <c r="M10" s="1" t="s">
        <v>210</v>
      </c>
      <c r="N10" s="1" t="s">
        <v>211</v>
      </c>
      <c r="O10" s="1" t="s">
        <v>212</v>
      </c>
      <c r="P10" s="1" t="s">
        <v>213</v>
      </c>
      <c r="Q10" s="1" t="s">
        <v>214</v>
      </c>
      <c r="R10" s="1" t="s">
        <v>215</v>
      </c>
      <c r="S10" s="1" t="s">
        <v>216</v>
      </c>
      <c r="T10" s="1" t="s">
        <v>217</v>
      </c>
      <c r="U10" s="1" t="s">
        <v>218</v>
      </c>
      <c r="V10" s="1" t="s">
        <v>219</v>
      </c>
      <c r="W10" s="1" t="s">
        <v>220</v>
      </c>
      <c r="X10" s="1" t="s">
        <v>221</v>
      </c>
      <c r="Y10" s="1" t="s">
        <v>23</v>
      </c>
    </row>
    <row r="11" spans="1:25" x14ac:dyDescent="0.25">
      <c r="A11" s="1">
        <v>1</v>
      </c>
      <c r="B11" t="s">
        <v>65</v>
      </c>
      <c r="C11" s="139" t="s">
        <v>54</v>
      </c>
      <c r="D11" s="139" t="s">
        <v>24</v>
      </c>
      <c r="E11" s="140" t="s">
        <v>5906</v>
      </c>
      <c r="F11" s="141" t="s">
        <v>5907</v>
      </c>
      <c r="G11" s="142" t="s">
        <v>231</v>
      </c>
      <c r="H11" s="142" t="s">
        <v>365</v>
      </c>
      <c r="I11" s="142" t="s">
        <v>233</v>
      </c>
      <c r="J11" s="142" t="s">
        <v>225</v>
      </c>
      <c r="K11" s="140" t="s">
        <v>5908</v>
      </c>
      <c r="L11" s="140" t="s">
        <v>5909</v>
      </c>
      <c r="M11" s="142" t="s">
        <v>264</v>
      </c>
      <c r="N11" s="142" t="s">
        <v>725</v>
      </c>
      <c r="O11" s="142" t="s">
        <v>227</v>
      </c>
      <c r="P11" s="143">
        <v>4000000000</v>
      </c>
      <c r="Q11" s="143">
        <v>4000000000</v>
      </c>
      <c r="R11" s="140">
        <v>0</v>
      </c>
      <c r="S11" s="142" t="s">
        <v>237</v>
      </c>
      <c r="T11" s="144" t="s">
        <v>24</v>
      </c>
      <c r="U11" s="142" t="s">
        <v>24</v>
      </c>
      <c r="V11" s="142"/>
      <c r="W11" s="142" t="s">
        <v>24</v>
      </c>
      <c r="X11" s="142"/>
      <c r="Y11" s="145" t="s">
        <v>24</v>
      </c>
    </row>
    <row r="12" spans="1:25" s="108" customFormat="1" x14ac:dyDescent="0.25">
      <c r="A12" s="107">
        <v>2</v>
      </c>
      <c r="B12" s="108" t="s">
        <v>4536</v>
      </c>
      <c r="C12" s="14" t="s">
        <v>54</v>
      </c>
      <c r="D12" s="14"/>
      <c r="E12" s="140" t="s">
        <v>5910</v>
      </c>
      <c r="F12" s="141" t="s">
        <v>5911</v>
      </c>
      <c r="G12" s="142" t="s">
        <v>231</v>
      </c>
      <c r="H12" s="142" t="s">
        <v>365</v>
      </c>
      <c r="I12" s="142" t="s">
        <v>233</v>
      </c>
      <c r="J12" s="142" t="s">
        <v>225</v>
      </c>
      <c r="K12" s="140" t="s">
        <v>5908</v>
      </c>
      <c r="L12" s="140" t="s">
        <v>5912</v>
      </c>
      <c r="M12" s="142" t="s">
        <v>226</v>
      </c>
      <c r="N12" s="142" t="s">
        <v>342</v>
      </c>
      <c r="O12" s="142" t="s">
        <v>256</v>
      </c>
      <c r="P12" s="143">
        <v>130000000</v>
      </c>
      <c r="Q12" s="143">
        <v>130000000</v>
      </c>
      <c r="R12" s="140">
        <v>0</v>
      </c>
      <c r="S12" s="142" t="s">
        <v>237</v>
      </c>
      <c r="T12" s="144" t="s">
        <v>24</v>
      </c>
      <c r="U12" s="142" t="s">
        <v>24</v>
      </c>
      <c r="V12" s="142"/>
      <c r="W12" s="142" t="s">
        <v>24</v>
      </c>
      <c r="X12" s="142"/>
      <c r="Y12" s="145" t="s">
        <v>24</v>
      </c>
    </row>
    <row r="13" spans="1:25" s="108" customFormat="1" x14ac:dyDescent="0.25">
      <c r="A13" s="107">
        <v>3</v>
      </c>
      <c r="B13" s="108" t="s">
        <v>4537</v>
      </c>
      <c r="C13" s="14" t="s">
        <v>54</v>
      </c>
      <c r="D13" s="14"/>
      <c r="E13" s="140" t="s">
        <v>5913</v>
      </c>
      <c r="F13" s="141" t="s">
        <v>5911</v>
      </c>
      <c r="G13" s="142" t="s">
        <v>231</v>
      </c>
      <c r="H13" s="142" t="s">
        <v>347</v>
      </c>
      <c r="I13" s="142" t="s">
        <v>233</v>
      </c>
      <c r="J13" s="142" t="s">
        <v>225</v>
      </c>
      <c r="K13" s="140" t="s">
        <v>5914</v>
      </c>
      <c r="L13" s="140" t="s">
        <v>5915</v>
      </c>
      <c r="M13" s="142" t="s">
        <v>243</v>
      </c>
      <c r="N13" s="142" t="s">
        <v>507</v>
      </c>
      <c r="O13" s="142" t="s">
        <v>256</v>
      </c>
      <c r="P13" s="143">
        <v>500000000</v>
      </c>
      <c r="Q13" s="143">
        <v>500000000</v>
      </c>
      <c r="R13" s="140">
        <v>0</v>
      </c>
      <c r="S13" s="142" t="s">
        <v>237</v>
      </c>
      <c r="T13" s="144" t="s">
        <v>24</v>
      </c>
      <c r="U13" s="142" t="s">
        <v>24</v>
      </c>
      <c r="V13" s="142"/>
      <c r="W13" s="142" t="s">
        <v>24</v>
      </c>
      <c r="X13" s="142"/>
      <c r="Y13" s="145" t="s">
        <v>24</v>
      </c>
    </row>
    <row r="14" spans="1:25" s="108" customFormat="1" x14ac:dyDescent="0.25">
      <c r="A14" s="107">
        <v>4</v>
      </c>
      <c r="B14" s="108" t="s">
        <v>4538</v>
      </c>
      <c r="C14" s="14" t="s">
        <v>54</v>
      </c>
      <c r="D14" s="14"/>
      <c r="E14" s="140" t="s">
        <v>5916</v>
      </c>
      <c r="F14" s="141" t="s">
        <v>5917</v>
      </c>
      <c r="G14" s="142" t="s">
        <v>231</v>
      </c>
      <c r="H14" s="142" t="s">
        <v>365</v>
      </c>
      <c r="I14" s="142" t="s">
        <v>233</v>
      </c>
      <c r="J14" s="142" t="s">
        <v>225</v>
      </c>
      <c r="K14" s="140" t="s">
        <v>5908</v>
      </c>
      <c r="L14" s="140" t="s">
        <v>5918</v>
      </c>
      <c r="M14" s="142" t="s">
        <v>299</v>
      </c>
      <c r="N14" s="142" t="s">
        <v>1088</v>
      </c>
      <c r="O14" s="142" t="s">
        <v>256</v>
      </c>
      <c r="P14" s="143">
        <v>656000000</v>
      </c>
      <c r="Q14" s="143">
        <v>656000000</v>
      </c>
      <c r="R14" s="140">
        <v>0</v>
      </c>
      <c r="S14" s="142" t="s">
        <v>237</v>
      </c>
      <c r="T14" s="144" t="s">
        <v>24</v>
      </c>
      <c r="U14" s="142" t="s">
        <v>24</v>
      </c>
      <c r="V14" s="142"/>
      <c r="W14" s="142" t="s">
        <v>24</v>
      </c>
      <c r="X14" s="142"/>
      <c r="Y14" s="145" t="s">
        <v>24</v>
      </c>
    </row>
    <row r="15" spans="1:25" s="108" customFormat="1" x14ac:dyDescent="0.25">
      <c r="A15" s="107">
        <v>5</v>
      </c>
      <c r="B15" s="108" t="s">
        <v>4539</v>
      </c>
      <c r="C15" s="14" t="s">
        <v>54</v>
      </c>
      <c r="D15" s="14"/>
      <c r="E15" s="146" t="s">
        <v>5919</v>
      </c>
      <c r="F15" s="147" t="s">
        <v>5911</v>
      </c>
      <c r="G15" s="148" t="s">
        <v>231</v>
      </c>
      <c r="H15" s="148" t="s">
        <v>347</v>
      </c>
      <c r="I15" s="148" t="s">
        <v>233</v>
      </c>
      <c r="J15" s="148" t="s">
        <v>225</v>
      </c>
      <c r="K15" s="146" t="s">
        <v>5920</v>
      </c>
      <c r="L15" s="146" t="s">
        <v>5921</v>
      </c>
      <c r="M15" s="148" t="s">
        <v>243</v>
      </c>
      <c r="N15" s="148" t="s">
        <v>507</v>
      </c>
      <c r="O15" s="148" t="s">
        <v>245</v>
      </c>
      <c r="P15" s="149">
        <v>21800000</v>
      </c>
      <c r="Q15" s="149">
        <v>21800000</v>
      </c>
      <c r="R15" s="146">
        <v>0</v>
      </c>
      <c r="S15" s="148" t="s">
        <v>237</v>
      </c>
      <c r="T15" s="150" t="s">
        <v>24</v>
      </c>
      <c r="U15" s="148" t="s">
        <v>24</v>
      </c>
      <c r="V15" s="148"/>
      <c r="W15" s="148" t="s">
        <v>24</v>
      </c>
      <c r="X15" s="148"/>
      <c r="Y15" s="151" t="s">
        <v>24</v>
      </c>
    </row>
    <row r="16" spans="1:25" s="108" customFormat="1" x14ac:dyDescent="0.25">
      <c r="A16" s="107">
        <v>6</v>
      </c>
      <c r="B16" s="108" t="s">
        <v>4540</v>
      </c>
      <c r="C16" s="14" t="s">
        <v>54</v>
      </c>
      <c r="D16" s="14"/>
      <c r="E16" s="146" t="s">
        <v>5922</v>
      </c>
      <c r="F16" s="147" t="s">
        <v>5923</v>
      </c>
      <c r="G16" s="148" t="s">
        <v>222</v>
      </c>
      <c r="H16" s="148" t="s">
        <v>313</v>
      </c>
      <c r="I16" s="148" t="s">
        <v>233</v>
      </c>
      <c r="J16" s="148" t="s">
        <v>225</v>
      </c>
      <c r="K16" s="146" t="s">
        <v>5924</v>
      </c>
      <c r="L16" s="146" t="s">
        <v>5925</v>
      </c>
      <c r="M16" s="148" t="s">
        <v>243</v>
      </c>
      <c r="N16" s="148" t="s">
        <v>507</v>
      </c>
      <c r="O16" s="148" t="s">
        <v>251</v>
      </c>
      <c r="P16" s="149">
        <v>49000000</v>
      </c>
      <c r="Q16" s="149">
        <v>49000000</v>
      </c>
      <c r="R16" s="146">
        <v>0</v>
      </c>
      <c r="S16" s="148" t="s">
        <v>237</v>
      </c>
      <c r="T16" s="150" t="s">
        <v>24</v>
      </c>
      <c r="U16" s="148" t="s">
        <v>24</v>
      </c>
      <c r="V16" s="148"/>
      <c r="W16" s="148" t="s">
        <v>24</v>
      </c>
      <c r="X16" s="148"/>
      <c r="Y16" s="151" t="s">
        <v>24</v>
      </c>
    </row>
    <row r="17" spans="1:25" s="108" customFormat="1" x14ac:dyDescent="0.25">
      <c r="A17" s="107">
        <v>7</v>
      </c>
      <c r="B17" s="108" t="s">
        <v>4541</v>
      </c>
      <c r="C17" s="14" t="s">
        <v>54</v>
      </c>
      <c r="D17" s="14"/>
      <c r="E17" s="146" t="s">
        <v>5926</v>
      </c>
      <c r="F17" s="147" t="s">
        <v>5927</v>
      </c>
      <c r="G17" s="148" t="s">
        <v>231</v>
      </c>
      <c r="H17" s="148" t="s">
        <v>365</v>
      </c>
      <c r="I17" s="148" t="s">
        <v>233</v>
      </c>
      <c r="J17" s="148" t="s">
        <v>225</v>
      </c>
      <c r="K17" s="146" t="s">
        <v>5908</v>
      </c>
      <c r="L17" s="146" t="s">
        <v>5928</v>
      </c>
      <c r="M17" s="148" t="s">
        <v>243</v>
      </c>
      <c r="N17" s="148" t="s">
        <v>507</v>
      </c>
      <c r="O17" s="148" t="s">
        <v>227</v>
      </c>
      <c r="P17" s="149">
        <v>600000000</v>
      </c>
      <c r="Q17" s="149">
        <v>600000000</v>
      </c>
      <c r="R17" s="146">
        <v>0</v>
      </c>
      <c r="S17" s="148" t="s">
        <v>237</v>
      </c>
      <c r="T17" s="150" t="s">
        <v>24</v>
      </c>
      <c r="U17" s="148" t="s">
        <v>24</v>
      </c>
      <c r="V17" s="148"/>
      <c r="W17" s="148" t="s">
        <v>24</v>
      </c>
      <c r="X17" s="148"/>
      <c r="Y17" s="151" t="s">
        <v>24</v>
      </c>
    </row>
    <row r="18" spans="1:25" s="108" customFormat="1" x14ac:dyDescent="0.25">
      <c r="A18" s="107">
        <v>8</v>
      </c>
      <c r="B18" s="108" t="s">
        <v>4542</v>
      </c>
      <c r="C18" s="14" t="s">
        <v>54</v>
      </c>
      <c r="D18" s="14"/>
      <c r="E18" s="140" t="s">
        <v>5929</v>
      </c>
      <c r="F18" s="141" t="s">
        <v>5911</v>
      </c>
      <c r="G18" s="142" t="s">
        <v>231</v>
      </c>
      <c r="H18" s="142" t="s">
        <v>347</v>
      </c>
      <c r="I18" s="142" t="s">
        <v>233</v>
      </c>
      <c r="J18" s="142" t="s">
        <v>225</v>
      </c>
      <c r="K18" s="140" t="s">
        <v>5908</v>
      </c>
      <c r="L18" s="140" t="s">
        <v>5930</v>
      </c>
      <c r="M18" s="142" t="s">
        <v>226</v>
      </c>
      <c r="N18" s="142" t="s">
        <v>342</v>
      </c>
      <c r="O18" s="142" t="s">
        <v>256</v>
      </c>
      <c r="P18" s="143">
        <v>73000000</v>
      </c>
      <c r="Q18" s="143">
        <v>73000000</v>
      </c>
      <c r="R18" s="140">
        <v>0</v>
      </c>
      <c r="S18" s="142" t="s">
        <v>237</v>
      </c>
      <c r="T18" s="144" t="s">
        <v>24</v>
      </c>
      <c r="U18" s="142" t="s">
        <v>24</v>
      </c>
      <c r="V18" s="142"/>
      <c r="W18" s="142" t="s">
        <v>24</v>
      </c>
      <c r="X18" s="142"/>
      <c r="Y18" s="145" t="s">
        <v>24</v>
      </c>
    </row>
    <row r="19" spans="1:25" s="108" customFormat="1" x14ac:dyDescent="0.25">
      <c r="A19" s="107">
        <v>9</v>
      </c>
      <c r="B19" s="108" t="s">
        <v>4543</v>
      </c>
      <c r="C19" s="14" t="s">
        <v>54</v>
      </c>
      <c r="D19" s="14"/>
      <c r="E19" s="140" t="s">
        <v>5931</v>
      </c>
      <c r="F19" s="141" t="s">
        <v>5911</v>
      </c>
      <c r="G19" s="142" t="s">
        <v>231</v>
      </c>
      <c r="H19" s="142" t="s">
        <v>365</v>
      </c>
      <c r="I19" s="142" t="s">
        <v>233</v>
      </c>
      <c r="J19" s="142" t="s">
        <v>225</v>
      </c>
      <c r="K19" s="140" t="s">
        <v>5932</v>
      </c>
      <c r="L19" s="140" t="s">
        <v>5933</v>
      </c>
      <c r="M19" s="142" t="s">
        <v>226</v>
      </c>
      <c r="N19" s="142" t="s">
        <v>342</v>
      </c>
      <c r="O19" s="142" t="s">
        <v>256</v>
      </c>
      <c r="P19" s="143">
        <v>200000000</v>
      </c>
      <c r="Q19" s="143">
        <v>200000000</v>
      </c>
      <c r="R19" s="140">
        <v>0</v>
      </c>
      <c r="S19" s="142" t="s">
        <v>237</v>
      </c>
      <c r="T19" s="144" t="s">
        <v>24</v>
      </c>
      <c r="U19" s="142" t="s">
        <v>24</v>
      </c>
      <c r="V19" s="142"/>
      <c r="W19" s="142" t="s">
        <v>24</v>
      </c>
      <c r="X19" s="142"/>
      <c r="Y19" s="145" t="s">
        <v>24</v>
      </c>
    </row>
    <row r="20" spans="1:25" s="108" customFormat="1" x14ac:dyDescent="0.25">
      <c r="A20" s="107">
        <v>10</v>
      </c>
      <c r="B20" s="108" t="s">
        <v>92</v>
      </c>
      <c r="C20" s="14" t="s">
        <v>54</v>
      </c>
      <c r="D20" s="14"/>
      <c r="E20" s="140" t="s">
        <v>5934</v>
      </c>
      <c r="F20" s="141" t="s">
        <v>5935</v>
      </c>
      <c r="G20" s="142" t="s">
        <v>231</v>
      </c>
      <c r="H20" s="142" t="s">
        <v>355</v>
      </c>
      <c r="I20" s="142" t="s">
        <v>233</v>
      </c>
      <c r="J20" s="142" t="s">
        <v>225</v>
      </c>
      <c r="K20" s="140" t="s">
        <v>5914</v>
      </c>
      <c r="L20" s="140" t="s">
        <v>5936</v>
      </c>
      <c r="M20" s="142" t="s">
        <v>243</v>
      </c>
      <c r="N20" s="142" t="s">
        <v>507</v>
      </c>
      <c r="O20" s="142" t="s">
        <v>245</v>
      </c>
      <c r="P20" s="143">
        <v>3000000000000</v>
      </c>
      <c r="Q20" s="152">
        <f>+P20</f>
        <v>3000000000000</v>
      </c>
      <c r="R20" s="140">
        <v>0</v>
      </c>
      <c r="S20" s="142" t="s">
        <v>237</v>
      </c>
      <c r="T20" s="144" t="s">
        <v>24</v>
      </c>
      <c r="U20" s="142" t="s">
        <v>24</v>
      </c>
      <c r="V20" s="142"/>
      <c r="W20" s="142" t="s">
        <v>24</v>
      </c>
      <c r="X20" s="142"/>
      <c r="Y20" s="145" t="s">
        <v>24</v>
      </c>
    </row>
    <row r="21" spans="1:25" s="108" customFormat="1" x14ac:dyDescent="0.25">
      <c r="A21" s="107">
        <v>11</v>
      </c>
      <c r="B21" s="108" t="s">
        <v>4544</v>
      </c>
      <c r="C21" s="14" t="s">
        <v>54</v>
      </c>
      <c r="D21" s="14"/>
      <c r="E21" s="140" t="s">
        <v>5937</v>
      </c>
      <c r="F21" s="141" t="s">
        <v>5938</v>
      </c>
      <c r="G21" s="142" t="s">
        <v>231</v>
      </c>
      <c r="H21" s="142" t="s">
        <v>347</v>
      </c>
      <c r="I21" s="142" t="s">
        <v>233</v>
      </c>
      <c r="J21" s="142" t="s">
        <v>225</v>
      </c>
      <c r="K21" s="140" t="s">
        <v>5908</v>
      </c>
      <c r="L21" s="140" t="s">
        <v>5939</v>
      </c>
      <c r="M21" s="142" t="s">
        <v>244</v>
      </c>
      <c r="N21" s="142" t="s">
        <v>509</v>
      </c>
      <c r="O21" s="142" t="s">
        <v>256</v>
      </c>
      <c r="P21" s="143">
        <v>12960000000</v>
      </c>
      <c r="Q21" s="143">
        <v>12960000000</v>
      </c>
      <c r="R21" s="140">
        <v>0</v>
      </c>
      <c r="S21" s="142" t="s">
        <v>237</v>
      </c>
      <c r="T21" s="144" t="s">
        <v>24</v>
      </c>
      <c r="U21" s="142" t="s">
        <v>24</v>
      </c>
      <c r="V21" s="142"/>
      <c r="W21" s="142" t="s">
        <v>24</v>
      </c>
      <c r="X21" s="142"/>
      <c r="Y21" s="145" t="s">
        <v>24</v>
      </c>
    </row>
    <row r="22" spans="1:25" s="108" customFormat="1" x14ac:dyDescent="0.25">
      <c r="A22" s="107">
        <v>12</v>
      </c>
      <c r="B22" s="108" t="s">
        <v>4545</v>
      </c>
      <c r="C22" s="14" t="s">
        <v>54</v>
      </c>
      <c r="D22" s="14"/>
      <c r="E22" s="140" t="s">
        <v>5940</v>
      </c>
      <c r="F22" s="141" t="s">
        <v>5941</v>
      </c>
      <c r="G22" s="142" t="s">
        <v>231</v>
      </c>
      <c r="H22" s="142" t="s">
        <v>347</v>
      </c>
      <c r="I22" s="142" t="s">
        <v>233</v>
      </c>
      <c r="J22" s="142" t="s">
        <v>225</v>
      </c>
      <c r="K22" s="140" t="s">
        <v>5942</v>
      </c>
      <c r="L22" s="140" t="s">
        <v>5943</v>
      </c>
      <c r="M22" s="142" t="s">
        <v>319</v>
      </c>
      <c r="N22" s="142" t="s">
        <v>1385</v>
      </c>
      <c r="O22" s="142" t="s">
        <v>251</v>
      </c>
      <c r="P22" s="143">
        <v>450000000</v>
      </c>
      <c r="Q22" s="143">
        <v>450000000</v>
      </c>
      <c r="R22" s="140">
        <v>0</v>
      </c>
      <c r="S22" s="142" t="s">
        <v>237</v>
      </c>
      <c r="T22" s="144" t="s">
        <v>24</v>
      </c>
      <c r="U22" s="142" t="s">
        <v>24</v>
      </c>
      <c r="V22" s="142"/>
      <c r="W22" s="142" t="s">
        <v>24</v>
      </c>
      <c r="X22" s="142"/>
      <c r="Y22" s="145" t="s">
        <v>24</v>
      </c>
    </row>
    <row r="23" spans="1:25" s="108" customFormat="1" x14ac:dyDescent="0.25">
      <c r="A23" s="107">
        <v>13</v>
      </c>
      <c r="B23" s="108" t="s">
        <v>4546</v>
      </c>
      <c r="C23" s="14" t="s">
        <v>54</v>
      </c>
      <c r="D23" s="14"/>
      <c r="E23" s="140" t="s">
        <v>5944</v>
      </c>
      <c r="F23" s="141" t="s">
        <v>5945</v>
      </c>
      <c r="G23" s="142" t="s">
        <v>231</v>
      </c>
      <c r="H23" s="142" t="s">
        <v>355</v>
      </c>
      <c r="I23" s="142" t="s">
        <v>233</v>
      </c>
      <c r="J23" s="142" t="s">
        <v>225</v>
      </c>
      <c r="K23" s="140" t="s">
        <v>5908</v>
      </c>
      <c r="L23" s="140" t="s">
        <v>5946</v>
      </c>
      <c r="M23" s="142" t="s">
        <v>243</v>
      </c>
      <c r="N23" s="142" t="s">
        <v>507</v>
      </c>
      <c r="O23" s="142" t="s">
        <v>251</v>
      </c>
      <c r="P23" s="143">
        <v>0</v>
      </c>
      <c r="Q23" s="143">
        <v>0</v>
      </c>
      <c r="R23" s="140">
        <v>0</v>
      </c>
      <c r="S23" s="142" t="s">
        <v>237</v>
      </c>
      <c r="T23" s="144" t="s">
        <v>24</v>
      </c>
      <c r="U23" s="142" t="s">
        <v>24</v>
      </c>
      <c r="V23" s="142"/>
      <c r="W23" s="142" t="s">
        <v>24</v>
      </c>
      <c r="X23" s="142"/>
      <c r="Y23" s="145" t="s">
        <v>24</v>
      </c>
    </row>
    <row r="24" spans="1:25" s="108" customFormat="1" x14ac:dyDescent="0.25">
      <c r="A24" s="107">
        <v>14</v>
      </c>
      <c r="B24" s="108" t="s">
        <v>4547</v>
      </c>
      <c r="C24" s="14" t="s">
        <v>54</v>
      </c>
      <c r="D24" s="14"/>
      <c r="E24" s="140" t="s">
        <v>5947</v>
      </c>
      <c r="F24" s="141" t="s">
        <v>5948</v>
      </c>
      <c r="G24" s="142" t="s">
        <v>231</v>
      </c>
      <c r="H24" s="142" t="s">
        <v>347</v>
      </c>
      <c r="I24" s="142" t="s">
        <v>233</v>
      </c>
      <c r="J24" s="142" t="s">
        <v>225</v>
      </c>
      <c r="K24" s="140" t="s">
        <v>5932</v>
      </c>
      <c r="L24" s="140" t="s">
        <v>5949</v>
      </c>
      <c r="M24" s="142" t="s">
        <v>226</v>
      </c>
      <c r="N24" s="142" t="s">
        <v>342</v>
      </c>
      <c r="O24" s="142" t="s">
        <v>256</v>
      </c>
      <c r="P24" s="143">
        <v>128000000</v>
      </c>
      <c r="Q24" s="143">
        <v>128000000</v>
      </c>
      <c r="R24" s="140">
        <v>0</v>
      </c>
      <c r="S24" s="142" t="s">
        <v>237</v>
      </c>
      <c r="T24" s="144" t="s">
        <v>24</v>
      </c>
      <c r="U24" s="142" t="s">
        <v>24</v>
      </c>
      <c r="V24" s="142"/>
      <c r="W24" s="142" t="s">
        <v>24</v>
      </c>
      <c r="X24" s="142"/>
      <c r="Y24" s="145" t="s">
        <v>24</v>
      </c>
    </row>
    <row r="25" spans="1:25" s="108" customFormat="1" x14ac:dyDescent="0.25">
      <c r="A25" s="107">
        <v>15</v>
      </c>
      <c r="B25" s="108" t="s">
        <v>4548</v>
      </c>
      <c r="C25" s="14" t="s">
        <v>54</v>
      </c>
      <c r="D25" s="14"/>
      <c r="E25" s="153" t="s">
        <v>5950</v>
      </c>
      <c r="F25" s="154" t="s">
        <v>5911</v>
      </c>
      <c r="G25" s="155" t="s">
        <v>231</v>
      </c>
      <c r="H25" s="155" t="s">
        <v>365</v>
      </c>
      <c r="I25" s="155" t="s">
        <v>233</v>
      </c>
      <c r="J25" s="155" t="s">
        <v>225</v>
      </c>
      <c r="K25" s="153" t="s">
        <v>5914</v>
      </c>
      <c r="L25" s="153" t="s">
        <v>5951</v>
      </c>
      <c r="M25" s="155" t="s">
        <v>226</v>
      </c>
      <c r="N25" s="155" t="s">
        <v>342</v>
      </c>
      <c r="O25" s="155" t="s">
        <v>227</v>
      </c>
      <c r="P25" s="156">
        <v>850000000</v>
      </c>
      <c r="Q25" s="156">
        <v>850000000</v>
      </c>
      <c r="R25" s="153">
        <v>850000000</v>
      </c>
      <c r="S25" s="155" t="s">
        <v>237</v>
      </c>
      <c r="T25" s="157" t="s">
        <v>24</v>
      </c>
      <c r="U25" s="155" t="s">
        <v>24</v>
      </c>
      <c r="V25" s="155"/>
      <c r="W25" s="155" t="s">
        <v>24</v>
      </c>
      <c r="X25" s="155"/>
      <c r="Y25" s="158" t="s">
        <v>24</v>
      </c>
    </row>
    <row r="26" spans="1:25" s="108" customFormat="1" x14ac:dyDescent="0.25">
      <c r="A26" s="107">
        <v>16</v>
      </c>
      <c r="B26" s="108" t="s">
        <v>4549</v>
      </c>
      <c r="C26" s="14" t="s">
        <v>54</v>
      </c>
      <c r="D26" s="14"/>
      <c r="E26" s="140" t="s">
        <v>5952</v>
      </c>
      <c r="F26" s="141" t="s">
        <v>5911</v>
      </c>
      <c r="G26" s="142" t="s">
        <v>231</v>
      </c>
      <c r="H26" s="142" t="s">
        <v>365</v>
      </c>
      <c r="I26" s="142" t="s">
        <v>233</v>
      </c>
      <c r="J26" s="142" t="s">
        <v>225</v>
      </c>
      <c r="K26" s="140" t="s">
        <v>5932</v>
      </c>
      <c r="L26" s="140" t="s">
        <v>5953</v>
      </c>
      <c r="M26" s="142" t="s">
        <v>226</v>
      </c>
      <c r="N26" s="142" t="s">
        <v>342</v>
      </c>
      <c r="O26" s="142" t="s">
        <v>256</v>
      </c>
      <c r="P26" s="143">
        <v>570000000</v>
      </c>
      <c r="Q26" s="143">
        <v>570000000</v>
      </c>
      <c r="R26" s="140">
        <v>0</v>
      </c>
      <c r="S26" s="142" t="s">
        <v>237</v>
      </c>
      <c r="T26" s="144" t="s">
        <v>24</v>
      </c>
      <c r="U26" s="142" t="s">
        <v>24</v>
      </c>
      <c r="V26" s="142"/>
      <c r="W26" s="142" t="s">
        <v>24</v>
      </c>
      <c r="X26" s="142"/>
      <c r="Y26" s="145" t="s">
        <v>24</v>
      </c>
    </row>
    <row r="27" spans="1:25" s="108" customFormat="1" x14ac:dyDescent="0.25">
      <c r="A27" s="107">
        <v>17</v>
      </c>
      <c r="B27" s="108" t="s">
        <v>4550</v>
      </c>
      <c r="C27" s="14" t="s">
        <v>54</v>
      </c>
      <c r="D27" s="14"/>
      <c r="E27" s="153" t="s">
        <v>5954</v>
      </c>
      <c r="F27" s="154" t="s">
        <v>5955</v>
      </c>
      <c r="G27" s="155" t="s">
        <v>231</v>
      </c>
      <c r="H27" s="155" t="s">
        <v>365</v>
      </c>
      <c r="I27" s="155" t="s">
        <v>233</v>
      </c>
      <c r="J27" s="155" t="s">
        <v>225</v>
      </c>
      <c r="K27" s="153" t="s">
        <v>5942</v>
      </c>
      <c r="L27" s="153" t="s">
        <v>5956</v>
      </c>
      <c r="M27" s="155" t="s">
        <v>243</v>
      </c>
      <c r="N27" s="155" t="s">
        <v>507</v>
      </c>
      <c r="O27" s="155" t="s">
        <v>227</v>
      </c>
      <c r="P27" s="156">
        <v>50000000000</v>
      </c>
      <c r="Q27" s="156">
        <v>50000000000</v>
      </c>
      <c r="R27" s="153">
        <v>50000000000</v>
      </c>
      <c r="S27" s="155" t="s">
        <v>237</v>
      </c>
      <c r="T27" s="157" t="s">
        <v>24</v>
      </c>
      <c r="U27" s="155" t="s">
        <v>24</v>
      </c>
      <c r="V27" s="155"/>
      <c r="W27" s="155" t="s">
        <v>24</v>
      </c>
      <c r="X27" s="155"/>
      <c r="Y27" s="158" t="s">
        <v>24</v>
      </c>
    </row>
    <row r="28" spans="1:25" s="108" customFormat="1" x14ac:dyDescent="0.25">
      <c r="A28" s="107">
        <v>18</v>
      </c>
      <c r="B28" s="108" t="s">
        <v>4551</v>
      </c>
      <c r="C28" s="14" t="s">
        <v>54</v>
      </c>
      <c r="D28" s="14"/>
      <c r="E28" s="140" t="s">
        <v>5957</v>
      </c>
      <c r="F28" s="141" t="s">
        <v>5911</v>
      </c>
      <c r="G28" s="142" t="s">
        <v>231</v>
      </c>
      <c r="H28" s="142" t="s">
        <v>365</v>
      </c>
      <c r="I28" s="142" t="s">
        <v>233</v>
      </c>
      <c r="J28" s="142" t="s">
        <v>225</v>
      </c>
      <c r="K28" s="140" t="s">
        <v>5924</v>
      </c>
      <c r="L28" s="140" t="s">
        <v>5958</v>
      </c>
      <c r="M28" s="142" t="s">
        <v>243</v>
      </c>
      <c r="N28" s="142" t="s">
        <v>507</v>
      </c>
      <c r="O28" s="142" t="s">
        <v>256</v>
      </c>
      <c r="P28" s="143">
        <v>250000000</v>
      </c>
      <c r="Q28" s="143">
        <v>250000000</v>
      </c>
      <c r="R28" s="140">
        <v>0</v>
      </c>
      <c r="S28" s="142" t="s">
        <v>237</v>
      </c>
      <c r="T28" s="144" t="s">
        <v>24</v>
      </c>
      <c r="U28" s="142" t="s">
        <v>24</v>
      </c>
      <c r="V28" s="142"/>
      <c r="W28" s="142" t="s">
        <v>24</v>
      </c>
      <c r="X28" s="142"/>
      <c r="Y28" s="145" t="s">
        <v>24</v>
      </c>
    </row>
    <row r="29" spans="1:25" s="108" customFormat="1" x14ac:dyDescent="0.25">
      <c r="A29" s="107">
        <v>19</v>
      </c>
      <c r="B29" s="108" t="s">
        <v>4552</v>
      </c>
      <c r="C29" s="14" t="s">
        <v>54</v>
      </c>
      <c r="D29" s="14"/>
      <c r="E29" s="140" t="s">
        <v>5959</v>
      </c>
      <c r="F29" s="141" t="s">
        <v>5911</v>
      </c>
      <c r="G29" s="142" t="s">
        <v>231</v>
      </c>
      <c r="H29" s="142" t="s">
        <v>345</v>
      </c>
      <c r="I29" s="142" t="s">
        <v>233</v>
      </c>
      <c r="J29" s="142" t="s">
        <v>225</v>
      </c>
      <c r="K29" s="140" t="s">
        <v>5908</v>
      </c>
      <c r="L29" s="140" t="s">
        <v>5960</v>
      </c>
      <c r="M29" s="142" t="s">
        <v>243</v>
      </c>
      <c r="N29" s="142" t="s">
        <v>507</v>
      </c>
      <c r="O29" s="142" t="s">
        <v>251</v>
      </c>
      <c r="P29" s="143">
        <v>0</v>
      </c>
      <c r="Q29" s="143">
        <v>0</v>
      </c>
      <c r="R29" s="140">
        <v>0</v>
      </c>
      <c r="S29" s="142" t="s">
        <v>237</v>
      </c>
      <c r="T29" s="144" t="s">
        <v>24</v>
      </c>
      <c r="U29" s="142" t="s">
        <v>24</v>
      </c>
      <c r="V29" s="142"/>
      <c r="W29" s="142" t="s">
        <v>24</v>
      </c>
      <c r="X29" s="142"/>
      <c r="Y29" s="145" t="s">
        <v>24</v>
      </c>
    </row>
    <row r="30" spans="1:25" s="108" customFormat="1" x14ac:dyDescent="0.25">
      <c r="A30" s="107">
        <v>20</v>
      </c>
      <c r="B30" s="108" t="s">
        <v>4553</v>
      </c>
      <c r="C30" s="14" t="s">
        <v>54</v>
      </c>
      <c r="D30" s="14"/>
      <c r="E30" s="140" t="s">
        <v>5961</v>
      </c>
      <c r="F30" s="141" t="s">
        <v>5911</v>
      </c>
      <c r="G30" s="142" t="s">
        <v>231</v>
      </c>
      <c r="H30" s="142" t="s">
        <v>355</v>
      </c>
      <c r="I30" s="142" t="s">
        <v>233</v>
      </c>
      <c r="J30" s="142" t="s">
        <v>225</v>
      </c>
      <c r="K30" s="140" t="s">
        <v>5914</v>
      </c>
      <c r="L30" s="140" t="s">
        <v>5962</v>
      </c>
      <c r="M30" s="142" t="s">
        <v>226</v>
      </c>
      <c r="N30" s="142" t="s">
        <v>350</v>
      </c>
      <c r="O30" s="142" t="s">
        <v>256</v>
      </c>
      <c r="P30" s="143">
        <v>0</v>
      </c>
      <c r="Q30" s="143">
        <v>0</v>
      </c>
      <c r="R30" s="140">
        <v>0</v>
      </c>
      <c r="S30" s="142" t="s">
        <v>237</v>
      </c>
      <c r="T30" s="144" t="s">
        <v>24</v>
      </c>
      <c r="U30" s="142" t="s">
        <v>24</v>
      </c>
      <c r="V30" s="142"/>
      <c r="W30" s="142" t="s">
        <v>24</v>
      </c>
      <c r="X30" s="142"/>
      <c r="Y30" s="145" t="s">
        <v>24</v>
      </c>
    </row>
    <row r="31" spans="1:25" s="108" customFormat="1" x14ac:dyDescent="0.25">
      <c r="A31" s="107">
        <v>21</v>
      </c>
      <c r="B31" s="108" t="s">
        <v>4554</v>
      </c>
      <c r="C31" s="14" t="s">
        <v>54</v>
      </c>
      <c r="D31" s="14"/>
      <c r="E31" s="140" t="s">
        <v>5963</v>
      </c>
      <c r="F31" s="141" t="s">
        <v>5964</v>
      </c>
      <c r="G31" s="142" t="s">
        <v>231</v>
      </c>
      <c r="H31" s="142" t="s">
        <v>365</v>
      </c>
      <c r="I31" s="142" t="s">
        <v>233</v>
      </c>
      <c r="J31" s="142" t="s">
        <v>225</v>
      </c>
      <c r="K31" s="140" t="s">
        <v>5920</v>
      </c>
      <c r="L31" s="140" t="s">
        <v>5965</v>
      </c>
      <c r="M31" s="142" t="s">
        <v>243</v>
      </c>
      <c r="N31" s="142" t="s">
        <v>507</v>
      </c>
      <c r="O31" s="142" t="s">
        <v>251</v>
      </c>
      <c r="P31" s="143">
        <v>625000000</v>
      </c>
      <c r="Q31" s="143">
        <v>625000000</v>
      </c>
      <c r="R31" s="140">
        <v>0</v>
      </c>
      <c r="S31" s="142" t="s">
        <v>237</v>
      </c>
      <c r="T31" s="144" t="s">
        <v>24</v>
      </c>
      <c r="U31" s="142" t="s">
        <v>24</v>
      </c>
      <c r="V31" s="142"/>
      <c r="W31" s="142" t="s">
        <v>24</v>
      </c>
      <c r="X31" s="142"/>
      <c r="Y31" s="145" t="s">
        <v>24</v>
      </c>
    </row>
    <row r="32" spans="1:25" s="108" customFormat="1" x14ac:dyDescent="0.25">
      <c r="A32" s="107">
        <v>22</v>
      </c>
      <c r="B32" s="108" t="s">
        <v>4555</v>
      </c>
      <c r="C32" s="14" t="s">
        <v>54</v>
      </c>
      <c r="D32" s="14"/>
      <c r="E32" s="140" t="s">
        <v>5966</v>
      </c>
      <c r="F32" s="141" t="s">
        <v>5911</v>
      </c>
      <c r="G32" s="142" t="s">
        <v>231</v>
      </c>
      <c r="H32" s="142" t="s">
        <v>365</v>
      </c>
      <c r="I32" s="142" t="s">
        <v>233</v>
      </c>
      <c r="J32" s="142" t="s">
        <v>225</v>
      </c>
      <c r="K32" s="140" t="s">
        <v>5942</v>
      </c>
      <c r="L32" s="140" t="s">
        <v>5967</v>
      </c>
      <c r="M32" s="142" t="s">
        <v>226</v>
      </c>
      <c r="N32" s="142" t="s">
        <v>350</v>
      </c>
      <c r="O32" s="142" t="s">
        <v>256</v>
      </c>
      <c r="P32" s="143">
        <v>1489000000</v>
      </c>
      <c r="Q32" s="143">
        <v>1489000000</v>
      </c>
      <c r="R32" s="140">
        <v>0</v>
      </c>
      <c r="S32" s="142" t="s">
        <v>237</v>
      </c>
      <c r="T32" s="144" t="s">
        <v>24</v>
      </c>
      <c r="U32" s="142" t="s">
        <v>24</v>
      </c>
      <c r="V32" s="142"/>
      <c r="W32" s="142" t="s">
        <v>24</v>
      </c>
      <c r="X32" s="142"/>
      <c r="Y32" s="145" t="s">
        <v>24</v>
      </c>
    </row>
    <row r="33" spans="1:25" s="108" customFormat="1" x14ac:dyDescent="0.25">
      <c r="A33" s="107">
        <v>23</v>
      </c>
      <c r="B33" s="108" t="s">
        <v>4556</v>
      </c>
      <c r="C33" s="14" t="s">
        <v>54</v>
      </c>
      <c r="D33" s="14"/>
      <c r="E33" s="140" t="s">
        <v>5968</v>
      </c>
      <c r="F33" s="141" t="s">
        <v>5911</v>
      </c>
      <c r="G33" s="142" t="s">
        <v>222</v>
      </c>
      <c r="H33" s="142" t="s">
        <v>371</v>
      </c>
      <c r="I33" s="142" t="s">
        <v>233</v>
      </c>
      <c r="J33" s="142" t="s">
        <v>225</v>
      </c>
      <c r="K33" s="140" t="s">
        <v>5942</v>
      </c>
      <c r="L33" s="140" t="s">
        <v>5969</v>
      </c>
      <c r="M33" s="142" t="s">
        <v>244</v>
      </c>
      <c r="N33" s="142" t="s">
        <v>509</v>
      </c>
      <c r="O33" s="142" t="s">
        <v>251</v>
      </c>
      <c r="P33" s="143">
        <v>56000000</v>
      </c>
      <c r="Q33" s="143">
        <v>56000000</v>
      </c>
      <c r="R33" s="140">
        <v>0</v>
      </c>
      <c r="S33" s="142" t="s">
        <v>237</v>
      </c>
      <c r="T33" s="144" t="s">
        <v>24</v>
      </c>
      <c r="U33" s="142" t="s">
        <v>24</v>
      </c>
      <c r="V33" s="142"/>
      <c r="W33" s="142" t="s">
        <v>24</v>
      </c>
      <c r="X33" s="142"/>
      <c r="Y33" s="145" t="s">
        <v>24</v>
      </c>
    </row>
    <row r="34" spans="1:25" s="108" customFormat="1" x14ac:dyDescent="0.25">
      <c r="A34" s="107">
        <v>24</v>
      </c>
      <c r="B34" s="108" t="s">
        <v>4557</v>
      </c>
      <c r="C34" s="14" t="s">
        <v>54</v>
      </c>
      <c r="D34" s="14"/>
      <c r="E34" s="146" t="s">
        <v>5970</v>
      </c>
      <c r="F34" s="147" t="s">
        <v>5911</v>
      </c>
      <c r="G34" s="148" t="s">
        <v>231</v>
      </c>
      <c r="H34" s="148" t="s">
        <v>347</v>
      </c>
      <c r="I34" s="148" t="s">
        <v>233</v>
      </c>
      <c r="J34" s="148" t="s">
        <v>225</v>
      </c>
      <c r="K34" s="146" t="s">
        <v>5914</v>
      </c>
      <c r="L34" s="146" t="s">
        <v>5971</v>
      </c>
      <c r="M34" s="148" t="s">
        <v>243</v>
      </c>
      <c r="N34" s="148" t="s">
        <v>507</v>
      </c>
      <c r="O34" s="148" t="s">
        <v>227</v>
      </c>
      <c r="P34" s="149">
        <v>200000000</v>
      </c>
      <c r="Q34" s="149">
        <v>200000000</v>
      </c>
      <c r="R34" s="146">
        <v>0</v>
      </c>
      <c r="S34" s="148" t="s">
        <v>237</v>
      </c>
      <c r="T34" s="150" t="s">
        <v>24</v>
      </c>
      <c r="U34" s="148" t="s">
        <v>24</v>
      </c>
      <c r="V34" s="148"/>
      <c r="W34" s="148" t="s">
        <v>24</v>
      </c>
      <c r="X34" s="148"/>
      <c r="Y34" s="151" t="s">
        <v>24</v>
      </c>
    </row>
    <row r="35" spans="1:25" s="108" customFormat="1" x14ac:dyDescent="0.25">
      <c r="A35" s="107">
        <v>25</v>
      </c>
      <c r="B35" s="108" t="s">
        <v>4558</v>
      </c>
      <c r="C35" s="14" t="s">
        <v>54</v>
      </c>
      <c r="D35" s="14"/>
      <c r="E35" s="159" t="s">
        <v>5972</v>
      </c>
      <c r="F35" s="141" t="s">
        <v>5973</v>
      </c>
      <c r="G35" s="142" t="s">
        <v>231</v>
      </c>
      <c r="H35" s="142" t="s">
        <v>365</v>
      </c>
      <c r="I35" s="142" t="s">
        <v>233</v>
      </c>
      <c r="J35" s="142" t="s">
        <v>225</v>
      </c>
      <c r="K35" s="140" t="s">
        <v>5914</v>
      </c>
      <c r="L35" s="140" t="s">
        <v>5974</v>
      </c>
      <c r="M35" s="142" t="s">
        <v>243</v>
      </c>
      <c r="N35" s="142" t="s">
        <v>507</v>
      </c>
      <c r="O35" s="142" t="s">
        <v>251</v>
      </c>
      <c r="P35" s="143">
        <v>4246000000</v>
      </c>
      <c r="Q35" s="143">
        <v>4246000000</v>
      </c>
      <c r="R35" s="140">
        <v>0</v>
      </c>
      <c r="S35" s="142" t="s">
        <v>237</v>
      </c>
      <c r="T35" s="144" t="s">
        <v>24</v>
      </c>
      <c r="U35" s="142" t="s">
        <v>24</v>
      </c>
      <c r="V35" s="142"/>
      <c r="W35" s="142" t="s">
        <v>24</v>
      </c>
      <c r="X35" s="142"/>
      <c r="Y35" s="145" t="s">
        <v>24</v>
      </c>
    </row>
    <row r="36" spans="1:25" s="108" customFormat="1" x14ac:dyDescent="0.25">
      <c r="A36" s="107">
        <v>26</v>
      </c>
      <c r="B36" s="108" t="s">
        <v>4559</v>
      </c>
      <c r="C36" s="14" t="s">
        <v>54</v>
      </c>
      <c r="D36" s="14"/>
      <c r="E36" s="140" t="s">
        <v>5975</v>
      </c>
      <c r="F36" s="141" t="s">
        <v>5911</v>
      </c>
      <c r="G36" s="142" t="s">
        <v>231</v>
      </c>
      <c r="H36" s="142" t="s">
        <v>355</v>
      </c>
      <c r="I36" s="142" t="s">
        <v>233</v>
      </c>
      <c r="J36" s="142" t="s">
        <v>225</v>
      </c>
      <c r="K36" s="140" t="s">
        <v>5908</v>
      </c>
      <c r="L36" s="140" t="s">
        <v>5976</v>
      </c>
      <c r="M36" s="142" t="s">
        <v>244</v>
      </c>
      <c r="N36" s="142" t="s">
        <v>509</v>
      </c>
      <c r="O36" s="142" t="s">
        <v>251</v>
      </c>
      <c r="P36" s="143">
        <v>0</v>
      </c>
      <c r="Q36" s="143">
        <v>0</v>
      </c>
      <c r="R36" s="140">
        <v>0</v>
      </c>
      <c r="S36" s="142" t="s">
        <v>237</v>
      </c>
      <c r="T36" s="144" t="s">
        <v>24</v>
      </c>
      <c r="U36" s="142" t="s">
        <v>24</v>
      </c>
      <c r="V36" s="142"/>
      <c r="W36" s="142" t="s">
        <v>24</v>
      </c>
      <c r="X36" s="142"/>
      <c r="Y36" s="145" t="s">
        <v>24</v>
      </c>
    </row>
    <row r="37" spans="1:25" s="108" customFormat="1" x14ac:dyDescent="0.25">
      <c r="A37" s="107">
        <v>27</v>
      </c>
      <c r="B37" s="108" t="s">
        <v>4560</v>
      </c>
      <c r="C37" s="14" t="s">
        <v>54</v>
      </c>
      <c r="D37" s="14"/>
      <c r="E37" s="140" t="s">
        <v>5977</v>
      </c>
      <c r="F37" s="141" t="s">
        <v>5978</v>
      </c>
      <c r="G37" s="142" t="s">
        <v>231</v>
      </c>
      <c r="H37" s="142" t="s">
        <v>365</v>
      </c>
      <c r="I37" s="142" t="s">
        <v>233</v>
      </c>
      <c r="J37" s="142" t="s">
        <v>225</v>
      </c>
      <c r="K37" s="140" t="s">
        <v>5920</v>
      </c>
      <c r="L37" s="140" t="s">
        <v>5979</v>
      </c>
      <c r="M37" s="142" t="s">
        <v>319</v>
      </c>
      <c r="N37" s="142" t="s">
        <v>1385</v>
      </c>
      <c r="O37" s="142" t="s">
        <v>256</v>
      </c>
      <c r="P37" s="143">
        <v>92700000</v>
      </c>
      <c r="Q37" s="143">
        <v>92700000</v>
      </c>
      <c r="R37" s="140">
        <v>0</v>
      </c>
      <c r="S37" s="142" t="s">
        <v>237</v>
      </c>
      <c r="T37" s="144" t="s">
        <v>24</v>
      </c>
      <c r="U37" s="142" t="s">
        <v>24</v>
      </c>
      <c r="V37" s="142"/>
      <c r="W37" s="142" t="s">
        <v>24</v>
      </c>
      <c r="X37" s="142"/>
      <c r="Y37" s="145" t="s">
        <v>24</v>
      </c>
    </row>
    <row r="38" spans="1:25" s="108" customFormat="1" x14ac:dyDescent="0.25">
      <c r="A38" s="107">
        <v>28</v>
      </c>
      <c r="B38" s="108" t="s">
        <v>4561</v>
      </c>
      <c r="C38" s="14" t="s">
        <v>54</v>
      </c>
      <c r="D38" s="14"/>
      <c r="E38" s="140" t="s">
        <v>5980</v>
      </c>
      <c r="F38" s="141" t="s">
        <v>5911</v>
      </c>
      <c r="G38" s="142" t="s">
        <v>231</v>
      </c>
      <c r="H38" s="142" t="s">
        <v>365</v>
      </c>
      <c r="I38" s="142" t="s">
        <v>233</v>
      </c>
      <c r="J38" s="142" t="s">
        <v>225</v>
      </c>
      <c r="K38" s="140" t="s">
        <v>5920</v>
      </c>
      <c r="L38" s="140" t="s">
        <v>5981</v>
      </c>
      <c r="M38" s="142" t="s">
        <v>243</v>
      </c>
      <c r="N38" s="142" t="s">
        <v>507</v>
      </c>
      <c r="O38" s="142" t="s">
        <v>251</v>
      </c>
      <c r="P38" s="143">
        <v>79000000</v>
      </c>
      <c r="Q38" s="143">
        <v>79000000</v>
      </c>
      <c r="R38" s="140">
        <v>0</v>
      </c>
      <c r="S38" s="142" t="s">
        <v>237</v>
      </c>
      <c r="T38" s="144" t="s">
        <v>24</v>
      </c>
      <c r="U38" s="142" t="s">
        <v>24</v>
      </c>
      <c r="V38" s="142"/>
      <c r="W38" s="142" t="s">
        <v>24</v>
      </c>
      <c r="X38" s="142"/>
      <c r="Y38" s="145" t="s">
        <v>24</v>
      </c>
    </row>
    <row r="39" spans="1:25" s="108" customFormat="1" x14ac:dyDescent="0.25">
      <c r="A39" s="107">
        <v>29</v>
      </c>
      <c r="B39" s="108" t="s">
        <v>4562</v>
      </c>
      <c r="C39" s="14" t="s">
        <v>54</v>
      </c>
      <c r="D39" s="14"/>
      <c r="E39" s="140" t="s">
        <v>5982</v>
      </c>
      <c r="F39" s="141" t="s">
        <v>5911</v>
      </c>
      <c r="G39" s="142" t="s">
        <v>231</v>
      </c>
      <c r="H39" s="142" t="s">
        <v>365</v>
      </c>
      <c r="I39" s="142" t="s">
        <v>233</v>
      </c>
      <c r="J39" s="142" t="s">
        <v>225</v>
      </c>
      <c r="K39" s="140" t="s">
        <v>5920</v>
      </c>
      <c r="L39" s="140" t="s">
        <v>5983</v>
      </c>
      <c r="M39" s="142" t="s">
        <v>243</v>
      </c>
      <c r="N39" s="142" t="s">
        <v>507</v>
      </c>
      <c r="O39" s="142" t="s">
        <v>256</v>
      </c>
      <c r="P39" s="143">
        <v>1500000000</v>
      </c>
      <c r="Q39" s="143">
        <v>1500000000</v>
      </c>
      <c r="R39" s="140">
        <v>0</v>
      </c>
      <c r="S39" s="142" t="s">
        <v>237</v>
      </c>
      <c r="T39" s="144" t="s">
        <v>24</v>
      </c>
      <c r="U39" s="142" t="s">
        <v>24</v>
      </c>
      <c r="V39" s="142"/>
      <c r="W39" s="142" t="s">
        <v>24</v>
      </c>
      <c r="X39" s="142"/>
      <c r="Y39" s="145" t="s">
        <v>24</v>
      </c>
    </row>
    <row r="40" spans="1:25" s="108" customFormat="1" x14ac:dyDescent="0.25">
      <c r="A40" s="107">
        <v>30</v>
      </c>
      <c r="B40" s="108" t="s">
        <v>4563</v>
      </c>
      <c r="C40" s="14" t="s">
        <v>54</v>
      </c>
      <c r="D40" s="14"/>
      <c r="E40" s="140" t="s">
        <v>5984</v>
      </c>
      <c r="F40" s="141" t="s">
        <v>5911</v>
      </c>
      <c r="G40" s="142" t="s">
        <v>231</v>
      </c>
      <c r="H40" s="142" t="s">
        <v>363</v>
      </c>
      <c r="I40" s="142" t="s">
        <v>233</v>
      </c>
      <c r="J40" s="142" t="s">
        <v>234</v>
      </c>
      <c r="K40" s="140" t="s">
        <v>5985</v>
      </c>
      <c r="L40" s="140" t="s">
        <v>5986</v>
      </c>
      <c r="M40" s="142" t="s">
        <v>243</v>
      </c>
      <c r="N40" s="142" t="s">
        <v>507</v>
      </c>
      <c r="O40" s="142" t="s">
        <v>256</v>
      </c>
      <c r="P40" s="143">
        <v>8300000000</v>
      </c>
      <c r="Q40" s="143">
        <v>8300000000</v>
      </c>
      <c r="R40" s="140">
        <v>0</v>
      </c>
      <c r="S40" s="142" t="s">
        <v>237</v>
      </c>
      <c r="T40" s="144" t="s">
        <v>24</v>
      </c>
      <c r="U40" s="142" t="s">
        <v>24</v>
      </c>
      <c r="V40" s="142"/>
      <c r="W40" s="142" t="s">
        <v>24</v>
      </c>
      <c r="X40" s="142"/>
      <c r="Y40" s="145" t="s">
        <v>24</v>
      </c>
    </row>
    <row r="41" spans="1:25" s="108" customFormat="1" x14ac:dyDescent="0.25">
      <c r="A41" s="107">
        <v>31</v>
      </c>
      <c r="B41" s="108" t="s">
        <v>4564</v>
      </c>
      <c r="C41" s="14" t="s">
        <v>54</v>
      </c>
      <c r="D41" s="14"/>
      <c r="E41" s="140" t="s">
        <v>5987</v>
      </c>
      <c r="F41" s="141" t="s">
        <v>5911</v>
      </c>
      <c r="G41" s="142" t="s">
        <v>231</v>
      </c>
      <c r="H41" s="142" t="s">
        <v>355</v>
      </c>
      <c r="I41" s="142" t="s">
        <v>233</v>
      </c>
      <c r="J41" s="142" t="s">
        <v>225</v>
      </c>
      <c r="K41" s="140" t="s">
        <v>5908</v>
      </c>
      <c r="L41" s="140" t="s">
        <v>5988</v>
      </c>
      <c r="M41" s="142" t="s">
        <v>244</v>
      </c>
      <c r="N41" s="142" t="s">
        <v>509</v>
      </c>
      <c r="O41" s="142" t="s">
        <v>256</v>
      </c>
      <c r="P41" s="143">
        <v>205000000</v>
      </c>
      <c r="Q41" s="152">
        <f>+P41</f>
        <v>205000000</v>
      </c>
      <c r="R41" s="140">
        <v>0</v>
      </c>
      <c r="S41" s="142" t="s">
        <v>237</v>
      </c>
      <c r="T41" s="144" t="s">
        <v>24</v>
      </c>
      <c r="U41" s="142" t="s">
        <v>24</v>
      </c>
      <c r="V41" s="142"/>
      <c r="W41" s="142" t="s">
        <v>24</v>
      </c>
      <c r="X41" s="142"/>
      <c r="Y41" s="145" t="s">
        <v>24</v>
      </c>
    </row>
    <row r="42" spans="1:25" s="108" customFormat="1" x14ac:dyDescent="0.25">
      <c r="A42" s="107">
        <v>32</v>
      </c>
      <c r="B42" s="108" t="s">
        <v>4565</v>
      </c>
      <c r="C42" s="14" t="s">
        <v>54</v>
      </c>
      <c r="D42" s="14"/>
      <c r="E42" s="140" t="s">
        <v>5989</v>
      </c>
      <c r="F42" s="141" t="s">
        <v>5990</v>
      </c>
      <c r="G42" s="142" t="s">
        <v>231</v>
      </c>
      <c r="H42" s="142" t="s">
        <v>363</v>
      </c>
      <c r="I42" s="142" t="s">
        <v>233</v>
      </c>
      <c r="J42" s="142" t="s">
        <v>234</v>
      </c>
      <c r="K42" s="140" t="s">
        <v>5985</v>
      </c>
      <c r="L42" s="140" t="s">
        <v>5991</v>
      </c>
      <c r="M42" s="142" t="s">
        <v>243</v>
      </c>
      <c r="N42" s="142" t="s">
        <v>507</v>
      </c>
      <c r="O42" s="142" t="s">
        <v>251</v>
      </c>
      <c r="P42" s="143">
        <v>1500000000</v>
      </c>
      <c r="Q42" s="143">
        <v>1500000000</v>
      </c>
      <c r="R42" s="140">
        <v>0</v>
      </c>
      <c r="S42" s="142" t="s">
        <v>237</v>
      </c>
      <c r="T42" s="144" t="s">
        <v>24</v>
      </c>
      <c r="U42" s="142" t="s">
        <v>24</v>
      </c>
      <c r="V42" s="142"/>
      <c r="W42" s="142" t="s">
        <v>24</v>
      </c>
      <c r="X42" s="142"/>
      <c r="Y42" s="145" t="s">
        <v>24</v>
      </c>
    </row>
    <row r="43" spans="1:25" s="108" customFormat="1" x14ac:dyDescent="0.25">
      <c r="A43" s="107">
        <v>33</v>
      </c>
      <c r="B43" s="108" t="s">
        <v>4566</v>
      </c>
      <c r="C43" s="14" t="s">
        <v>54</v>
      </c>
      <c r="D43" s="14"/>
      <c r="E43" s="140" t="s">
        <v>5992</v>
      </c>
      <c r="F43" s="141" t="s">
        <v>5911</v>
      </c>
      <c r="G43" s="142" t="s">
        <v>231</v>
      </c>
      <c r="H43" s="142" t="s">
        <v>365</v>
      </c>
      <c r="I43" s="142" t="s">
        <v>233</v>
      </c>
      <c r="J43" s="142" t="s">
        <v>225</v>
      </c>
      <c r="K43" s="140" t="s">
        <v>5914</v>
      </c>
      <c r="L43" s="140" t="s">
        <v>5993</v>
      </c>
      <c r="M43" s="142" t="s">
        <v>243</v>
      </c>
      <c r="N43" s="142" t="s">
        <v>507</v>
      </c>
      <c r="O43" s="142" t="s">
        <v>251</v>
      </c>
      <c r="P43" s="143">
        <v>1782000000</v>
      </c>
      <c r="Q43" s="143">
        <v>1782000000</v>
      </c>
      <c r="R43" s="140">
        <v>0</v>
      </c>
      <c r="S43" s="142" t="s">
        <v>237</v>
      </c>
      <c r="T43" s="144" t="s">
        <v>24</v>
      </c>
      <c r="U43" s="142" t="s">
        <v>24</v>
      </c>
      <c r="V43" s="142"/>
      <c r="W43" s="142" t="s">
        <v>24</v>
      </c>
      <c r="X43" s="142"/>
      <c r="Y43" s="145" t="s">
        <v>24</v>
      </c>
    </row>
    <row r="44" spans="1:25" s="108" customFormat="1" x14ac:dyDescent="0.25">
      <c r="A44" s="107">
        <v>34</v>
      </c>
      <c r="B44" s="108" t="s">
        <v>4567</v>
      </c>
      <c r="C44" s="14" t="s">
        <v>54</v>
      </c>
      <c r="D44" s="14"/>
      <c r="E44" s="140" t="s">
        <v>5994</v>
      </c>
      <c r="F44" s="141" t="s">
        <v>5911</v>
      </c>
      <c r="G44" s="142" t="s">
        <v>231</v>
      </c>
      <c r="H44" s="142" t="s">
        <v>365</v>
      </c>
      <c r="I44" s="142" t="s">
        <v>233</v>
      </c>
      <c r="J44" s="142" t="s">
        <v>234</v>
      </c>
      <c r="K44" s="140" t="s">
        <v>5985</v>
      </c>
      <c r="L44" s="140" t="s">
        <v>5995</v>
      </c>
      <c r="M44" s="142" t="s">
        <v>260</v>
      </c>
      <c r="N44" s="142" t="s">
        <v>708</v>
      </c>
      <c r="O44" s="142" t="s">
        <v>251</v>
      </c>
      <c r="P44" s="143">
        <v>323000000</v>
      </c>
      <c r="Q44" s="143">
        <v>323000000</v>
      </c>
      <c r="R44" s="140">
        <v>0</v>
      </c>
      <c r="S44" s="142" t="s">
        <v>237</v>
      </c>
      <c r="T44" s="144" t="s">
        <v>24</v>
      </c>
      <c r="U44" s="142" t="s">
        <v>24</v>
      </c>
      <c r="V44" s="142"/>
      <c r="W44" s="142" t="s">
        <v>24</v>
      </c>
      <c r="X44" s="142"/>
      <c r="Y44" s="145" t="s">
        <v>24</v>
      </c>
    </row>
    <row r="45" spans="1:25" s="108" customFormat="1" x14ac:dyDescent="0.25">
      <c r="A45" s="107">
        <v>35</v>
      </c>
      <c r="B45" s="108" t="s">
        <v>4568</v>
      </c>
      <c r="C45" s="14" t="s">
        <v>54</v>
      </c>
      <c r="D45" s="14"/>
      <c r="E45" s="140" t="s">
        <v>5996</v>
      </c>
      <c r="F45" s="141" t="s">
        <v>5911</v>
      </c>
      <c r="G45" s="142" t="s">
        <v>231</v>
      </c>
      <c r="H45" s="142" t="s">
        <v>365</v>
      </c>
      <c r="I45" s="142" t="s">
        <v>233</v>
      </c>
      <c r="J45" s="142" t="s">
        <v>234</v>
      </c>
      <c r="K45" s="140" t="s">
        <v>5985</v>
      </c>
      <c r="L45" s="140" t="s">
        <v>5997</v>
      </c>
      <c r="M45" s="142" t="s">
        <v>260</v>
      </c>
      <c r="N45" s="142" t="s">
        <v>708</v>
      </c>
      <c r="O45" s="142" t="s">
        <v>251</v>
      </c>
      <c r="P45" s="143">
        <v>44500000</v>
      </c>
      <c r="Q45" s="143">
        <v>44500000</v>
      </c>
      <c r="R45" s="140">
        <v>0</v>
      </c>
      <c r="S45" s="142" t="s">
        <v>237</v>
      </c>
      <c r="T45" s="144" t="s">
        <v>24</v>
      </c>
      <c r="U45" s="142" t="s">
        <v>24</v>
      </c>
      <c r="V45" s="142"/>
      <c r="W45" s="142" t="s">
        <v>24</v>
      </c>
      <c r="X45" s="142"/>
      <c r="Y45" s="145" t="s">
        <v>24</v>
      </c>
    </row>
    <row r="46" spans="1:25" s="108" customFormat="1" x14ac:dyDescent="0.25">
      <c r="A46" s="107">
        <v>36</v>
      </c>
      <c r="B46" s="108" t="s">
        <v>4569</v>
      </c>
      <c r="C46" s="14" t="s">
        <v>54</v>
      </c>
      <c r="D46" s="14"/>
      <c r="E46" s="140" t="s">
        <v>5998</v>
      </c>
      <c r="F46" s="141" t="s">
        <v>5911</v>
      </c>
      <c r="G46" s="142" t="s">
        <v>231</v>
      </c>
      <c r="H46" s="142" t="s">
        <v>365</v>
      </c>
      <c r="I46" s="142" t="s">
        <v>233</v>
      </c>
      <c r="J46" s="142" t="s">
        <v>234</v>
      </c>
      <c r="K46" s="140" t="s">
        <v>5985</v>
      </c>
      <c r="L46" s="140" t="s">
        <v>5999</v>
      </c>
      <c r="M46" s="142" t="s">
        <v>260</v>
      </c>
      <c r="N46" s="142" t="s">
        <v>708</v>
      </c>
      <c r="O46" s="142" t="s">
        <v>256</v>
      </c>
      <c r="P46" s="143">
        <v>90000000</v>
      </c>
      <c r="Q46" s="143">
        <v>90000000</v>
      </c>
      <c r="R46" s="140">
        <v>0</v>
      </c>
      <c r="S46" s="142" t="s">
        <v>237</v>
      </c>
      <c r="T46" s="144" t="s">
        <v>24</v>
      </c>
      <c r="U46" s="142" t="s">
        <v>24</v>
      </c>
      <c r="V46" s="142"/>
      <c r="W46" s="142" t="s">
        <v>24</v>
      </c>
      <c r="X46" s="142"/>
      <c r="Y46" s="145" t="s">
        <v>24</v>
      </c>
    </row>
    <row r="47" spans="1:25" s="108" customFormat="1" x14ac:dyDescent="0.25">
      <c r="A47" s="107">
        <v>37</v>
      </c>
      <c r="B47" s="108" t="s">
        <v>4570</v>
      </c>
      <c r="C47" s="14" t="s">
        <v>54</v>
      </c>
      <c r="D47" s="14"/>
      <c r="E47" s="140" t="s">
        <v>6000</v>
      </c>
      <c r="F47" s="141" t="s">
        <v>6001</v>
      </c>
      <c r="G47" s="142" t="s">
        <v>231</v>
      </c>
      <c r="H47" s="142" t="s">
        <v>365</v>
      </c>
      <c r="I47" s="142" t="s">
        <v>233</v>
      </c>
      <c r="J47" s="142" t="s">
        <v>234</v>
      </c>
      <c r="K47" s="140" t="s">
        <v>5985</v>
      </c>
      <c r="L47" s="140" t="s">
        <v>6002</v>
      </c>
      <c r="M47" s="142" t="s">
        <v>243</v>
      </c>
      <c r="N47" s="142" t="s">
        <v>507</v>
      </c>
      <c r="O47" s="142" t="s">
        <v>251</v>
      </c>
      <c r="P47" s="143">
        <v>799000000</v>
      </c>
      <c r="Q47" s="143">
        <v>799000000</v>
      </c>
      <c r="R47" s="140">
        <v>0</v>
      </c>
      <c r="S47" s="142" t="s">
        <v>237</v>
      </c>
      <c r="T47" s="144" t="s">
        <v>24</v>
      </c>
      <c r="U47" s="142" t="s">
        <v>24</v>
      </c>
      <c r="V47" s="142"/>
      <c r="W47" s="142" t="s">
        <v>24</v>
      </c>
      <c r="X47" s="142"/>
      <c r="Y47" s="145" t="s">
        <v>24</v>
      </c>
    </row>
    <row r="48" spans="1:25" s="108" customFormat="1" x14ac:dyDescent="0.25">
      <c r="A48" s="107">
        <v>38</v>
      </c>
      <c r="B48" s="108" t="s">
        <v>4571</v>
      </c>
      <c r="C48" s="14" t="s">
        <v>54</v>
      </c>
      <c r="D48" s="14"/>
      <c r="E48" s="140" t="s">
        <v>6003</v>
      </c>
      <c r="F48" s="141" t="s">
        <v>5911</v>
      </c>
      <c r="G48" s="142" t="s">
        <v>231</v>
      </c>
      <c r="H48" s="142" t="s">
        <v>365</v>
      </c>
      <c r="I48" s="142" t="s">
        <v>233</v>
      </c>
      <c r="J48" s="142" t="s">
        <v>234</v>
      </c>
      <c r="K48" s="140" t="s">
        <v>5985</v>
      </c>
      <c r="L48" s="140" t="s">
        <v>6004</v>
      </c>
      <c r="M48" s="142" t="s">
        <v>284</v>
      </c>
      <c r="N48" s="142" t="s">
        <v>973</v>
      </c>
      <c r="O48" s="142" t="s">
        <v>256</v>
      </c>
      <c r="P48" s="143">
        <v>127000000</v>
      </c>
      <c r="Q48" s="143">
        <v>127000000</v>
      </c>
      <c r="R48" s="140">
        <v>0</v>
      </c>
      <c r="S48" s="142" t="s">
        <v>237</v>
      </c>
      <c r="T48" s="144" t="s">
        <v>24</v>
      </c>
      <c r="U48" s="142" t="s">
        <v>24</v>
      </c>
      <c r="V48" s="142"/>
      <c r="W48" s="142" t="s">
        <v>24</v>
      </c>
      <c r="X48" s="142"/>
      <c r="Y48" s="145" t="s">
        <v>24</v>
      </c>
    </row>
    <row r="49" spans="1:25" s="108" customFormat="1" x14ac:dyDescent="0.25">
      <c r="A49" s="107">
        <v>39</v>
      </c>
      <c r="B49" s="108" t="s">
        <v>4572</v>
      </c>
      <c r="C49" s="14" t="s">
        <v>54</v>
      </c>
      <c r="D49" s="14"/>
      <c r="E49" s="140" t="s">
        <v>6005</v>
      </c>
      <c r="F49" s="141" t="s">
        <v>5911</v>
      </c>
      <c r="G49" s="142" t="s">
        <v>231</v>
      </c>
      <c r="H49" s="142" t="s">
        <v>365</v>
      </c>
      <c r="I49" s="142" t="s">
        <v>233</v>
      </c>
      <c r="J49" s="142" t="s">
        <v>234</v>
      </c>
      <c r="K49" s="140" t="s">
        <v>5985</v>
      </c>
      <c r="L49" s="140" t="s">
        <v>6006</v>
      </c>
      <c r="M49" s="142" t="s">
        <v>325</v>
      </c>
      <c r="N49" s="142" t="s">
        <v>1456</v>
      </c>
      <c r="O49" s="142" t="s">
        <v>245</v>
      </c>
      <c r="P49" s="143">
        <v>1345000000</v>
      </c>
      <c r="Q49" s="143">
        <v>1345000000</v>
      </c>
      <c r="R49" s="140">
        <v>0</v>
      </c>
      <c r="S49" s="142" t="s">
        <v>237</v>
      </c>
      <c r="T49" s="144" t="s">
        <v>24</v>
      </c>
      <c r="U49" s="142" t="s">
        <v>24</v>
      </c>
      <c r="V49" s="142"/>
      <c r="W49" s="142" t="s">
        <v>24</v>
      </c>
      <c r="X49" s="142"/>
      <c r="Y49" s="145" t="s">
        <v>24</v>
      </c>
    </row>
    <row r="50" spans="1:25" s="108" customFormat="1" x14ac:dyDescent="0.25">
      <c r="A50" s="107">
        <v>40</v>
      </c>
      <c r="B50" s="108" t="s">
        <v>4573</v>
      </c>
      <c r="C50" s="14" t="s">
        <v>54</v>
      </c>
      <c r="D50" s="14"/>
      <c r="E50" s="140" t="s">
        <v>6007</v>
      </c>
      <c r="F50" s="141" t="s">
        <v>6008</v>
      </c>
      <c r="G50" s="142" t="s">
        <v>231</v>
      </c>
      <c r="H50" s="142" t="s">
        <v>365</v>
      </c>
      <c r="I50" s="142" t="s">
        <v>233</v>
      </c>
      <c r="J50" s="142" t="s">
        <v>234</v>
      </c>
      <c r="K50" s="140" t="s">
        <v>5985</v>
      </c>
      <c r="L50" s="140" t="s">
        <v>6009</v>
      </c>
      <c r="M50" s="142" t="s">
        <v>325</v>
      </c>
      <c r="N50" s="142" t="s">
        <v>1456</v>
      </c>
      <c r="O50" s="142" t="s">
        <v>251</v>
      </c>
      <c r="P50" s="143">
        <v>2348000000</v>
      </c>
      <c r="Q50" s="143">
        <v>2348000000</v>
      </c>
      <c r="R50" s="140">
        <v>0</v>
      </c>
      <c r="S50" s="142" t="s">
        <v>237</v>
      </c>
      <c r="T50" s="144" t="s">
        <v>24</v>
      </c>
      <c r="U50" s="142" t="s">
        <v>24</v>
      </c>
      <c r="V50" s="142"/>
      <c r="W50" s="142" t="s">
        <v>24</v>
      </c>
      <c r="X50" s="142"/>
      <c r="Y50" s="145" t="s">
        <v>24</v>
      </c>
    </row>
    <row r="51" spans="1:25" s="108" customFormat="1" x14ac:dyDescent="0.25">
      <c r="A51" s="107">
        <v>41</v>
      </c>
      <c r="B51" s="108" t="s">
        <v>4574</v>
      </c>
      <c r="C51" s="14" t="s">
        <v>54</v>
      </c>
      <c r="D51" s="14"/>
      <c r="E51" s="140" t="s">
        <v>6010</v>
      </c>
      <c r="F51" s="141" t="s">
        <v>5911</v>
      </c>
      <c r="G51" s="142" t="s">
        <v>231</v>
      </c>
      <c r="H51" s="142" t="s">
        <v>365</v>
      </c>
      <c r="I51" s="142" t="s">
        <v>233</v>
      </c>
      <c r="J51" s="142" t="s">
        <v>234</v>
      </c>
      <c r="K51" s="140" t="s">
        <v>5985</v>
      </c>
      <c r="L51" s="140" t="s">
        <v>6011</v>
      </c>
      <c r="M51" s="142" t="s">
        <v>325</v>
      </c>
      <c r="N51" s="142" t="s">
        <v>1456</v>
      </c>
      <c r="O51" s="142" t="s">
        <v>256</v>
      </c>
      <c r="P51" s="143">
        <v>100000000000</v>
      </c>
      <c r="Q51" s="143">
        <v>100000000000</v>
      </c>
      <c r="R51" s="140">
        <v>0</v>
      </c>
      <c r="S51" s="142" t="s">
        <v>237</v>
      </c>
      <c r="T51" s="144" t="s">
        <v>24</v>
      </c>
      <c r="U51" s="142" t="s">
        <v>24</v>
      </c>
      <c r="V51" s="142"/>
      <c r="W51" s="142" t="s">
        <v>24</v>
      </c>
      <c r="X51" s="142"/>
      <c r="Y51" s="145" t="s">
        <v>24</v>
      </c>
    </row>
    <row r="52" spans="1:25" s="108" customFormat="1" x14ac:dyDescent="0.25">
      <c r="A52" s="107">
        <v>42</v>
      </c>
      <c r="B52" s="108" t="s">
        <v>4575</v>
      </c>
      <c r="C52" s="14" t="s">
        <v>54</v>
      </c>
      <c r="D52" s="14"/>
      <c r="E52" s="140" t="s">
        <v>6012</v>
      </c>
      <c r="F52" s="141" t="s">
        <v>6013</v>
      </c>
      <c r="G52" s="142" t="s">
        <v>231</v>
      </c>
      <c r="H52" s="142" t="s">
        <v>363</v>
      </c>
      <c r="I52" s="142" t="s">
        <v>233</v>
      </c>
      <c r="J52" s="142" t="s">
        <v>225</v>
      </c>
      <c r="K52" s="140" t="s">
        <v>5914</v>
      </c>
      <c r="L52" s="140" t="s">
        <v>6014</v>
      </c>
      <c r="M52" s="142" t="s">
        <v>325</v>
      </c>
      <c r="N52" s="142" t="s">
        <v>1456</v>
      </c>
      <c r="O52" s="142" t="s">
        <v>251</v>
      </c>
      <c r="P52" s="143">
        <v>764292244678</v>
      </c>
      <c r="Q52" s="143">
        <v>764292244678</v>
      </c>
      <c r="R52" s="140">
        <v>0</v>
      </c>
      <c r="S52" s="142" t="s">
        <v>237</v>
      </c>
      <c r="T52" s="144" t="s">
        <v>24</v>
      </c>
      <c r="U52" s="142" t="s">
        <v>24</v>
      </c>
      <c r="V52" s="142"/>
      <c r="W52" s="142" t="s">
        <v>24</v>
      </c>
      <c r="X52" s="142"/>
      <c r="Y52" s="145" t="s">
        <v>24</v>
      </c>
    </row>
    <row r="53" spans="1:25" s="108" customFormat="1" x14ac:dyDescent="0.25">
      <c r="A53" s="107">
        <v>43</v>
      </c>
      <c r="B53" s="108" t="s">
        <v>4576</v>
      </c>
      <c r="C53" s="14" t="s">
        <v>54</v>
      </c>
      <c r="D53" s="14"/>
      <c r="E53" s="146" t="s">
        <v>6015</v>
      </c>
      <c r="F53" s="147" t="s">
        <v>5911</v>
      </c>
      <c r="G53" s="148" t="s">
        <v>231</v>
      </c>
      <c r="H53" s="148" t="s">
        <v>365</v>
      </c>
      <c r="I53" s="148" t="s">
        <v>233</v>
      </c>
      <c r="J53" s="148" t="s">
        <v>225</v>
      </c>
      <c r="K53" s="146" t="s">
        <v>5914</v>
      </c>
      <c r="L53" s="146" t="s">
        <v>6016</v>
      </c>
      <c r="M53" s="148" t="s">
        <v>243</v>
      </c>
      <c r="N53" s="148" t="s">
        <v>507</v>
      </c>
      <c r="O53" s="148" t="s">
        <v>256</v>
      </c>
      <c r="P53" s="149">
        <v>190061932</v>
      </c>
      <c r="Q53" s="149">
        <v>190061932</v>
      </c>
      <c r="R53" s="146">
        <v>0</v>
      </c>
      <c r="S53" s="148" t="s">
        <v>237</v>
      </c>
      <c r="T53" s="150" t="s">
        <v>24</v>
      </c>
      <c r="U53" s="148" t="s">
        <v>24</v>
      </c>
      <c r="V53" s="148"/>
      <c r="W53" s="148" t="s">
        <v>24</v>
      </c>
      <c r="X53" s="148"/>
      <c r="Y53" s="151" t="s">
        <v>24</v>
      </c>
    </row>
    <row r="54" spans="1:25" s="108" customFormat="1" x14ac:dyDescent="0.25">
      <c r="A54" s="107">
        <v>44</v>
      </c>
      <c r="B54" s="108" t="s">
        <v>4577</v>
      </c>
      <c r="C54" s="14" t="s">
        <v>54</v>
      </c>
      <c r="D54" s="14"/>
      <c r="E54" s="140" t="s">
        <v>6017</v>
      </c>
      <c r="F54" s="141" t="s">
        <v>6018</v>
      </c>
      <c r="G54" s="142" t="s">
        <v>231</v>
      </c>
      <c r="H54" s="142" t="s">
        <v>365</v>
      </c>
      <c r="I54" s="142" t="s">
        <v>233</v>
      </c>
      <c r="J54" s="142" t="s">
        <v>225</v>
      </c>
      <c r="K54" s="140" t="s">
        <v>5914</v>
      </c>
      <c r="L54" s="140" t="s">
        <v>6019</v>
      </c>
      <c r="M54" s="142" t="s">
        <v>243</v>
      </c>
      <c r="N54" s="142" t="s">
        <v>507</v>
      </c>
      <c r="O54" s="142" t="s">
        <v>256</v>
      </c>
      <c r="P54" s="143">
        <v>2000000000</v>
      </c>
      <c r="Q54" s="143">
        <v>2000000000</v>
      </c>
      <c r="R54" s="140">
        <v>0</v>
      </c>
      <c r="S54" s="142" t="s">
        <v>237</v>
      </c>
      <c r="T54" s="144" t="s">
        <v>24</v>
      </c>
      <c r="U54" s="142" t="s">
        <v>24</v>
      </c>
      <c r="V54" s="142"/>
      <c r="W54" s="142" t="s">
        <v>24</v>
      </c>
      <c r="X54" s="142"/>
      <c r="Y54" s="145" t="s">
        <v>24</v>
      </c>
    </row>
    <row r="55" spans="1:25" s="108" customFormat="1" x14ac:dyDescent="0.25">
      <c r="A55" s="107">
        <v>45</v>
      </c>
      <c r="B55" s="108" t="s">
        <v>4578</v>
      </c>
      <c r="C55" s="14" t="s">
        <v>54</v>
      </c>
      <c r="D55" s="14"/>
      <c r="E55" s="140" t="s">
        <v>6020</v>
      </c>
      <c r="F55" s="141" t="s">
        <v>6021</v>
      </c>
      <c r="G55" s="142" t="s">
        <v>231</v>
      </c>
      <c r="H55" s="142" t="s">
        <v>365</v>
      </c>
      <c r="I55" s="142" t="s">
        <v>233</v>
      </c>
      <c r="J55" s="142" t="s">
        <v>225</v>
      </c>
      <c r="K55" s="140" t="s">
        <v>5920</v>
      </c>
      <c r="L55" s="140" t="s">
        <v>6022</v>
      </c>
      <c r="M55" s="142" t="s">
        <v>226</v>
      </c>
      <c r="N55" s="142" t="s">
        <v>342</v>
      </c>
      <c r="O55" s="142" t="s">
        <v>256</v>
      </c>
      <c r="P55" s="143">
        <v>66981992</v>
      </c>
      <c r="Q55" s="143">
        <v>66981992</v>
      </c>
      <c r="R55" s="140">
        <v>0</v>
      </c>
      <c r="S55" s="142" t="s">
        <v>237</v>
      </c>
      <c r="T55" s="144" t="s">
        <v>24</v>
      </c>
      <c r="U55" s="142" t="s">
        <v>24</v>
      </c>
      <c r="V55" s="142"/>
      <c r="W55" s="142" t="s">
        <v>24</v>
      </c>
      <c r="X55" s="142"/>
      <c r="Y55" s="145" t="s">
        <v>24</v>
      </c>
    </row>
    <row r="56" spans="1:25" s="108" customFormat="1" x14ac:dyDescent="0.25">
      <c r="A56" s="107">
        <v>46</v>
      </c>
      <c r="B56" s="108" t="s">
        <v>4579</v>
      </c>
      <c r="C56" s="14" t="s">
        <v>54</v>
      </c>
      <c r="D56" s="14"/>
      <c r="E56" s="146" t="s">
        <v>6023</v>
      </c>
      <c r="F56" s="147" t="s">
        <v>5911</v>
      </c>
      <c r="G56" s="148" t="s">
        <v>231</v>
      </c>
      <c r="H56" s="148" t="s">
        <v>365</v>
      </c>
      <c r="I56" s="148" t="s">
        <v>233</v>
      </c>
      <c r="J56" s="148" t="s">
        <v>225</v>
      </c>
      <c r="K56" s="146" t="s">
        <v>5942</v>
      </c>
      <c r="L56" s="146" t="s">
        <v>6024</v>
      </c>
      <c r="M56" s="148" t="s">
        <v>243</v>
      </c>
      <c r="N56" s="148" t="s">
        <v>507</v>
      </c>
      <c r="O56" s="148" t="s">
        <v>256</v>
      </c>
      <c r="P56" s="149">
        <v>270000000</v>
      </c>
      <c r="Q56" s="149">
        <v>270000000</v>
      </c>
      <c r="R56" s="146">
        <v>0</v>
      </c>
      <c r="S56" s="148" t="s">
        <v>237</v>
      </c>
      <c r="T56" s="150" t="s">
        <v>24</v>
      </c>
      <c r="U56" s="148" t="s">
        <v>24</v>
      </c>
      <c r="V56" s="148"/>
      <c r="W56" s="148" t="s">
        <v>24</v>
      </c>
      <c r="X56" s="148"/>
      <c r="Y56" s="151" t="s">
        <v>24</v>
      </c>
    </row>
    <row r="57" spans="1:25" s="108" customFormat="1" x14ac:dyDescent="0.25">
      <c r="A57" s="107">
        <v>47</v>
      </c>
      <c r="B57" s="108" t="s">
        <v>4580</v>
      </c>
      <c r="C57" s="14" t="s">
        <v>54</v>
      </c>
      <c r="D57" s="14"/>
      <c r="E57" s="153" t="s">
        <v>6025</v>
      </c>
      <c r="F57" s="154" t="s">
        <v>5911</v>
      </c>
      <c r="G57" s="155" t="s">
        <v>231</v>
      </c>
      <c r="H57" s="155" t="s">
        <v>347</v>
      </c>
      <c r="I57" s="155" t="s">
        <v>233</v>
      </c>
      <c r="J57" s="155" t="s">
        <v>225</v>
      </c>
      <c r="K57" s="153" t="s">
        <v>5932</v>
      </c>
      <c r="L57" s="153" t="s">
        <v>6026</v>
      </c>
      <c r="M57" s="155" t="s">
        <v>243</v>
      </c>
      <c r="N57" s="155" t="s">
        <v>507</v>
      </c>
      <c r="O57" s="155" t="s">
        <v>256</v>
      </c>
      <c r="P57" s="156">
        <v>400000000</v>
      </c>
      <c r="Q57" s="156">
        <f>+P57</f>
        <v>400000000</v>
      </c>
      <c r="R57" s="153">
        <v>400000000</v>
      </c>
      <c r="S57" s="155" t="s">
        <v>237</v>
      </c>
      <c r="T57" s="157" t="s">
        <v>24</v>
      </c>
      <c r="U57" s="155" t="s">
        <v>24</v>
      </c>
      <c r="V57" s="155"/>
      <c r="W57" s="155" t="s">
        <v>24</v>
      </c>
      <c r="X57" s="155"/>
      <c r="Y57" s="158" t="s">
        <v>24</v>
      </c>
    </row>
    <row r="58" spans="1:25" s="108" customFormat="1" x14ac:dyDescent="0.25">
      <c r="A58" s="107">
        <v>48</v>
      </c>
      <c r="B58" s="108" t="s">
        <v>4581</v>
      </c>
      <c r="C58" s="14" t="s">
        <v>54</v>
      </c>
      <c r="D58" s="14"/>
      <c r="E58" s="140" t="s">
        <v>6027</v>
      </c>
      <c r="F58" s="141" t="s">
        <v>5911</v>
      </c>
      <c r="G58" s="142" t="s">
        <v>231</v>
      </c>
      <c r="H58" s="142" t="s">
        <v>365</v>
      </c>
      <c r="I58" s="142" t="s">
        <v>233</v>
      </c>
      <c r="J58" s="142" t="s">
        <v>234</v>
      </c>
      <c r="K58" s="140" t="s">
        <v>5985</v>
      </c>
      <c r="L58" s="140" t="s">
        <v>6028</v>
      </c>
      <c r="M58" s="142" t="s">
        <v>243</v>
      </c>
      <c r="N58" s="142" t="s">
        <v>507</v>
      </c>
      <c r="O58" s="142" t="s">
        <v>256</v>
      </c>
      <c r="P58" s="143">
        <v>575000000</v>
      </c>
      <c r="Q58" s="143">
        <v>575000000</v>
      </c>
      <c r="R58" s="140">
        <v>0</v>
      </c>
      <c r="S58" s="142" t="s">
        <v>237</v>
      </c>
      <c r="T58" s="144" t="s">
        <v>24</v>
      </c>
      <c r="U58" s="142" t="s">
        <v>24</v>
      </c>
      <c r="V58" s="142"/>
      <c r="W58" s="142" t="s">
        <v>24</v>
      </c>
      <c r="X58" s="142"/>
      <c r="Y58" s="145" t="s">
        <v>24</v>
      </c>
    </row>
    <row r="59" spans="1:25" s="108" customFormat="1" x14ac:dyDescent="0.25">
      <c r="A59" s="107">
        <v>49</v>
      </c>
      <c r="B59" s="108" t="s">
        <v>4582</v>
      </c>
      <c r="C59" s="14" t="s">
        <v>54</v>
      </c>
      <c r="D59" s="14"/>
      <c r="E59" s="140" t="s">
        <v>6029</v>
      </c>
      <c r="F59" s="141" t="s">
        <v>5911</v>
      </c>
      <c r="G59" s="142" t="s">
        <v>231</v>
      </c>
      <c r="H59" s="142" t="s">
        <v>365</v>
      </c>
      <c r="I59" s="142" t="s">
        <v>233</v>
      </c>
      <c r="J59" s="142" t="s">
        <v>234</v>
      </c>
      <c r="K59" s="140" t="s">
        <v>5985</v>
      </c>
      <c r="L59" s="140" t="s">
        <v>6030</v>
      </c>
      <c r="M59" s="142" t="s">
        <v>260</v>
      </c>
      <c r="N59" s="142" t="s">
        <v>708</v>
      </c>
      <c r="O59" s="142" t="s">
        <v>256</v>
      </c>
      <c r="P59" s="143">
        <v>370704450</v>
      </c>
      <c r="Q59" s="143">
        <v>370704450</v>
      </c>
      <c r="R59" s="140">
        <v>0</v>
      </c>
      <c r="S59" s="142" t="s">
        <v>237</v>
      </c>
      <c r="T59" s="144" t="s">
        <v>24</v>
      </c>
      <c r="U59" s="142" t="s">
        <v>24</v>
      </c>
      <c r="V59" s="142"/>
      <c r="W59" s="142" t="s">
        <v>24</v>
      </c>
      <c r="X59" s="142"/>
      <c r="Y59" s="145" t="s">
        <v>24</v>
      </c>
    </row>
    <row r="60" spans="1:25" s="108" customFormat="1" x14ac:dyDescent="0.25">
      <c r="A60" s="107">
        <v>50</v>
      </c>
      <c r="B60" s="108" t="s">
        <v>4583</v>
      </c>
      <c r="C60" s="14" t="s">
        <v>54</v>
      </c>
      <c r="D60" s="14"/>
      <c r="E60" s="140" t="s">
        <v>6031</v>
      </c>
      <c r="F60" s="141" t="s">
        <v>5911</v>
      </c>
      <c r="G60" s="142" t="s">
        <v>231</v>
      </c>
      <c r="H60" s="142" t="s">
        <v>365</v>
      </c>
      <c r="I60" s="142" t="s">
        <v>233</v>
      </c>
      <c r="J60" s="142" t="s">
        <v>225</v>
      </c>
      <c r="K60" s="140" t="s">
        <v>5908</v>
      </c>
      <c r="L60" s="140" t="s">
        <v>6032</v>
      </c>
      <c r="M60" s="142" t="s">
        <v>264</v>
      </c>
      <c r="N60" s="142" t="s">
        <v>725</v>
      </c>
      <c r="O60" s="142" t="s">
        <v>245</v>
      </c>
      <c r="P60" s="143">
        <v>2028203000</v>
      </c>
      <c r="Q60" s="143">
        <v>2028203000</v>
      </c>
      <c r="R60" s="140">
        <v>0</v>
      </c>
      <c r="S60" s="142" t="s">
        <v>237</v>
      </c>
      <c r="T60" s="144" t="s">
        <v>24</v>
      </c>
      <c r="U60" s="142" t="s">
        <v>24</v>
      </c>
      <c r="V60" s="142"/>
      <c r="W60" s="142" t="s">
        <v>24</v>
      </c>
      <c r="X60" s="142"/>
      <c r="Y60" s="145" t="s">
        <v>24</v>
      </c>
    </row>
    <row r="61" spans="1:25" s="108" customFormat="1" x14ac:dyDescent="0.25">
      <c r="A61" s="107">
        <v>51</v>
      </c>
      <c r="B61" s="108" t="s">
        <v>4584</v>
      </c>
      <c r="C61" s="14" t="s">
        <v>54</v>
      </c>
      <c r="D61" s="14"/>
      <c r="E61" s="140" t="s">
        <v>6033</v>
      </c>
      <c r="F61" s="141" t="s">
        <v>5911</v>
      </c>
      <c r="G61" s="142" t="s">
        <v>231</v>
      </c>
      <c r="H61" s="142" t="s">
        <v>365</v>
      </c>
      <c r="I61" s="142" t="s">
        <v>233</v>
      </c>
      <c r="J61" s="142" t="s">
        <v>234</v>
      </c>
      <c r="K61" s="140" t="s">
        <v>5985</v>
      </c>
      <c r="L61" s="140" t="s">
        <v>6034</v>
      </c>
      <c r="M61" s="142" t="s">
        <v>325</v>
      </c>
      <c r="N61" s="142" t="s">
        <v>1456</v>
      </c>
      <c r="O61" s="142" t="s">
        <v>251</v>
      </c>
      <c r="P61" s="143">
        <v>94148721</v>
      </c>
      <c r="Q61" s="143">
        <v>94148721</v>
      </c>
      <c r="R61" s="140">
        <v>0</v>
      </c>
      <c r="S61" s="142" t="s">
        <v>237</v>
      </c>
      <c r="T61" s="144" t="s">
        <v>24</v>
      </c>
      <c r="U61" s="142" t="s">
        <v>24</v>
      </c>
      <c r="V61" s="142"/>
      <c r="W61" s="142" t="s">
        <v>24</v>
      </c>
      <c r="X61" s="142"/>
      <c r="Y61" s="145" t="s">
        <v>24</v>
      </c>
    </row>
    <row r="62" spans="1:25" s="108" customFormat="1" x14ac:dyDescent="0.25">
      <c r="A62" s="107">
        <v>52</v>
      </c>
      <c r="B62" s="108" t="s">
        <v>4585</v>
      </c>
      <c r="C62" s="14" t="s">
        <v>54</v>
      </c>
      <c r="D62" s="14"/>
      <c r="E62" s="140" t="s">
        <v>6035</v>
      </c>
      <c r="F62" s="141" t="s">
        <v>5911</v>
      </c>
      <c r="G62" s="142" t="s">
        <v>231</v>
      </c>
      <c r="H62" s="142" t="s">
        <v>365</v>
      </c>
      <c r="I62" s="142" t="s">
        <v>233</v>
      </c>
      <c r="J62" s="142" t="s">
        <v>234</v>
      </c>
      <c r="K62" s="140" t="s">
        <v>5985</v>
      </c>
      <c r="L62" s="140" t="s">
        <v>6036</v>
      </c>
      <c r="M62" s="142" t="s">
        <v>325</v>
      </c>
      <c r="N62" s="142" t="s">
        <v>1456</v>
      </c>
      <c r="O62" s="142" t="s">
        <v>245</v>
      </c>
      <c r="P62" s="143">
        <v>52500000</v>
      </c>
      <c r="Q62" s="143">
        <v>52500000</v>
      </c>
      <c r="R62" s="140">
        <v>0</v>
      </c>
      <c r="S62" s="142" t="s">
        <v>237</v>
      </c>
      <c r="T62" s="144" t="s">
        <v>24</v>
      </c>
      <c r="U62" s="142" t="s">
        <v>24</v>
      </c>
      <c r="V62" s="142"/>
      <c r="W62" s="142" t="s">
        <v>24</v>
      </c>
      <c r="X62" s="142"/>
      <c r="Y62" s="145" t="s">
        <v>24</v>
      </c>
    </row>
    <row r="63" spans="1:25" s="108" customFormat="1" x14ac:dyDescent="0.25">
      <c r="A63" s="107">
        <v>53</v>
      </c>
      <c r="B63" s="108" t="s">
        <v>4586</v>
      </c>
      <c r="C63" s="14" t="s">
        <v>54</v>
      </c>
      <c r="D63" s="14"/>
      <c r="E63" s="140" t="s">
        <v>6037</v>
      </c>
      <c r="F63" s="141" t="s">
        <v>5911</v>
      </c>
      <c r="G63" s="142" t="s">
        <v>231</v>
      </c>
      <c r="H63" s="142" t="s">
        <v>365</v>
      </c>
      <c r="I63" s="142" t="s">
        <v>233</v>
      </c>
      <c r="J63" s="142" t="s">
        <v>234</v>
      </c>
      <c r="K63" s="140" t="s">
        <v>5985</v>
      </c>
      <c r="L63" s="140" t="s">
        <v>6038</v>
      </c>
      <c r="M63" s="142" t="s">
        <v>325</v>
      </c>
      <c r="N63" s="142" t="s">
        <v>1456</v>
      </c>
      <c r="O63" s="142" t="s">
        <v>251</v>
      </c>
      <c r="P63" s="143">
        <v>123000000</v>
      </c>
      <c r="Q63" s="143">
        <v>123000000</v>
      </c>
      <c r="R63" s="140">
        <v>0</v>
      </c>
      <c r="S63" s="142" t="s">
        <v>237</v>
      </c>
      <c r="T63" s="144" t="s">
        <v>24</v>
      </c>
      <c r="U63" s="142" t="s">
        <v>24</v>
      </c>
      <c r="V63" s="142"/>
      <c r="W63" s="142" t="s">
        <v>24</v>
      </c>
      <c r="X63" s="142"/>
      <c r="Y63" s="145" t="s">
        <v>24</v>
      </c>
    </row>
    <row r="64" spans="1:25" s="108" customFormat="1" x14ac:dyDescent="0.25">
      <c r="A64" s="107">
        <v>54</v>
      </c>
      <c r="B64" s="108" t="s">
        <v>4587</v>
      </c>
      <c r="C64" s="14" t="s">
        <v>54</v>
      </c>
      <c r="D64" s="14"/>
      <c r="E64" s="140" t="s">
        <v>6039</v>
      </c>
      <c r="F64" s="141" t="s">
        <v>6040</v>
      </c>
      <c r="G64" s="142" t="s">
        <v>231</v>
      </c>
      <c r="H64" s="142" t="s">
        <v>365</v>
      </c>
      <c r="I64" s="142" t="s">
        <v>233</v>
      </c>
      <c r="J64" s="142" t="s">
        <v>234</v>
      </c>
      <c r="K64" s="140" t="s">
        <v>5985</v>
      </c>
      <c r="L64" s="140" t="s">
        <v>6041</v>
      </c>
      <c r="M64" s="142" t="s">
        <v>325</v>
      </c>
      <c r="N64" s="142" t="s">
        <v>1456</v>
      </c>
      <c r="O64" s="142" t="s">
        <v>251</v>
      </c>
      <c r="P64" s="143">
        <v>12039221677</v>
      </c>
      <c r="Q64" s="143">
        <v>12039221677</v>
      </c>
      <c r="R64" s="140">
        <v>0</v>
      </c>
      <c r="S64" s="142" t="s">
        <v>237</v>
      </c>
      <c r="T64" s="144" t="s">
        <v>24</v>
      </c>
      <c r="U64" s="142" t="s">
        <v>24</v>
      </c>
      <c r="V64" s="142"/>
      <c r="W64" s="142" t="s">
        <v>24</v>
      </c>
      <c r="X64" s="142"/>
      <c r="Y64" s="145" t="s">
        <v>24</v>
      </c>
    </row>
    <row r="65" spans="1:25" s="108" customFormat="1" x14ac:dyDescent="0.25">
      <c r="A65" s="107">
        <v>55</v>
      </c>
      <c r="B65" s="108" t="s">
        <v>4588</v>
      </c>
      <c r="C65" s="14" t="s">
        <v>54</v>
      </c>
      <c r="D65" s="14"/>
      <c r="E65" s="140" t="s">
        <v>6042</v>
      </c>
      <c r="F65" s="141" t="s">
        <v>5911</v>
      </c>
      <c r="G65" s="142" t="s">
        <v>231</v>
      </c>
      <c r="H65" s="142" t="s">
        <v>365</v>
      </c>
      <c r="I65" s="142" t="s">
        <v>233</v>
      </c>
      <c r="J65" s="142" t="s">
        <v>234</v>
      </c>
      <c r="K65" s="140" t="s">
        <v>5985</v>
      </c>
      <c r="L65" s="140" t="s">
        <v>6043</v>
      </c>
      <c r="M65" s="142" t="s">
        <v>325</v>
      </c>
      <c r="N65" s="142" t="s">
        <v>1456</v>
      </c>
      <c r="O65" s="142" t="s">
        <v>251</v>
      </c>
      <c r="P65" s="143">
        <v>2775000000</v>
      </c>
      <c r="Q65" s="143">
        <v>2775000000</v>
      </c>
      <c r="R65" s="140">
        <v>0</v>
      </c>
      <c r="S65" s="142" t="s">
        <v>237</v>
      </c>
      <c r="T65" s="144" t="s">
        <v>24</v>
      </c>
      <c r="U65" s="142" t="s">
        <v>24</v>
      </c>
      <c r="V65" s="142"/>
      <c r="W65" s="142" t="s">
        <v>24</v>
      </c>
      <c r="X65" s="142"/>
      <c r="Y65" s="145" t="s">
        <v>24</v>
      </c>
    </row>
    <row r="66" spans="1:25" s="108" customFormat="1" x14ac:dyDescent="0.25">
      <c r="A66" s="107">
        <v>56</v>
      </c>
      <c r="B66" s="108" t="s">
        <v>4589</v>
      </c>
      <c r="C66" s="14" t="s">
        <v>54</v>
      </c>
      <c r="D66" s="14"/>
      <c r="E66" s="140" t="s">
        <v>6044</v>
      </c>
      <c r="F66" s="141" t="s">
        <v>6045</v>
      </c>
      <c r="G66" s="142" t="s">
        <v>231</v>
      </c>
      <c r="H66" s="142" t="s">
        <v>365</v>
      </c>
      <c r="I66" s="142" t="s">
        <v>233</v>
      </c>
      <c r="J66" s="142" t="s">
        <v>234</v>
      </c>
      <c r="K66" s="140" t="s">
        <v>5985</v>
      </c>
      <c r="L66" s="140" t="s">
        <v>6046</v>
      </c>
      <c r="M66" s="142" t="s">
        <v>325</v>
      </c>
      <c r="N66" s="142" t="s">
        <v>1456</v>
      </c>
      <c r="O66" s="142" t="s">
        <v>251</v>
      </c>
      <c r="P66" s="143">
        <v>33512000000</v>
      </c>
      <c r="Q66" s="143">
        <v>33512000000</v>
      </c>
      <c r="R66" s="140">
        <v>0</v>
      </c>
      <c r="S66" s="142" t="s">
        <v>237</v>
      </c>
      <c r="T66" s="144" t="s">
        <v>24</v>
      </c>
      <c r="U66" s="142" t="s">
        <v>24</v>
      </c>
      <c r="V66" s="142"/>
      <c r="W66" s="142" t="s">
        <v>24</v>
      </c>
      <c r="X66" s="142"/>
      <c r="Y66" s="145" t="s">
        <v>24</v>
      </c>
    </row>
    <row r="67" spans="1:25" s="108" customFormat="1" x14ac:dyDescent="0.25">
      <c r="A67" s="107">
        <v>57</v>
      </c>
      <c r="B67" s="108" t="s">
        <v>4590</v>
      </c>
      <c r="C67" s="14" t="s">
        <v>54</v>
      </c>
      <c r="D67" s="14"/>
      <c r="E67" s="140" t="s">
        <v>6047</v>
      </c>
      <c r="F67" s="141" t="s">
        <v>6048</v>
      </c>
      <c r="G67" s="142" t="s">
        <v>231</v>
      </c>
      <c r="H67" s="142" t="s">
        <v>363</v>
      </c>
      <c r="I67" s="142" t="s">
        <v>233</v>
      </c>
      <c r="J67" s="142" t="s">
        <v>234</v>
      </c>
      <c r="K67" s="140" t="s">
        <v>5985</v>
      </c>
      <c r="L67" s="140" t="s">
        <v>6049</v>
      </c>
      <c r="M67" s="142" t="s">
        <v>325</v>
      </c>
      <c r="N67" s="142" t="s">
        <v>1456</v>
      </c>
      <c r="O67" s="142" t="s">
        <v>251</v>
      </c>
      <c r="P67" s="143">
        <v>230000000</v>
      </c>
      <c r="Q67" s="143">
        <v>230000000</v>
      </c>
      <c r="R67" s="140">
        <v>0</v>
      </c>
      <c r="S67" s="142" t="s">
        <v>237</v>
      </c>
      <c r="T67" s="144" t="s">
        <v>24</v>
      </c>
      <c r="U67" s="142" t="s">
        <v>24</v>
      </c>
      <c r="V67" s="142"/>
      <c r="W67" s="142" t="s">
        <v>24</v>
      </c>
      <c r="X67" s="142"/>
      <c r="Y67" s="145" t="s">
        <v>24</v>
      </c>
    </row>
    <row r="68" spans="1:25" s="108" customFormat="1" x14ac:dyDescent="0.25">
      <c r="A68" s="107">
        <v>58</v>
      </c>
      <c r="B68" s="108" t="s">
        <v>4591</v>
      </c>
      <c r="C68" s="14" t="s">
        <v>54</v>
      </c>
      <c r="D68" s="14"/>
      <c r="E68" s="140" t="s">
        <v>6050</v>
      </c>
      <c r="F68" s="141" t="s">
        <v>5911</v>
      </c>
      <c r="G68" s="142" t="s">
        <v>231</v>
      </c>
      <c r="H68" s="142" t="s">
        <v>365</v>
      </c>
      <c r="I68" s="142" t="s">
        <v>233</v>
      </c>
      <c r="J68" s="142" t="s">
        <v>234</v>
      </c>
      <c r="K68" s="140" t="s">
        <v>5985</v>
      </c>
      <c r="L68" s="140" t="s">
        <v>6051</v>
      </c>
      <c r="M68" s="142" t="s">
        <v>325</v>
      </c>
      <c r="N68" s="142" t="s">
        <v>1456</v>
      </c>
      <c r="O68" s="142" t="s">
        <v>245</v>
      </c>
      <c r="P68" s="143">
        <v>4000000000</v>
      </c>
      <c r="Q68" s="143">
        <v>4000000000</v>
      </c>
      <c r="R68" s="140">
        <v>0</v>
      </c>
      <c r="S68" s="142" t="s">
        <v>237</v>
      </c>
      <c r="T68" s="144" t="s">
        <v>24</v>
      </c>
      <c r="U68" s="142" t="s">
        <v>24</v>
      </c>
      <c r="V68" s="142"/>
      <c r="W68" s="142" t="s">
        <v>24</v>
      </c>
      <c r="X68" s="142"/>
      <c r="Y68" s="145" t="s">
        <v>24</v>
      </c>
    </row>
    <row r="69" spans="1:25" s="108" customFormat="1" x14ac:dyDescent="0.25">
      <c r="A69" s="107">
        <v>59</v>
      </c>
      <c r="B69" s="108" t="s">
        <v>4592</v>
      </c>
      <c r="C69" s="14" t="s">
        <v>54</v>
      </c>
      <c r="D69" s="14"/>
      <c r="E69" s="140" t="s">
        <v>6052</v>
      </c>
      <c r="F69" s="141" t="s">
        <v>5911</v>
      </c>
      <c r="G69" s="142" t="s">
        <v>231</v>
      </c>
      <c r="H69" s="142" t="s">
        <v>365</v>
      </c>
      <c r="I69" s="142" t="s">
        <v>233</v>
      </c>
      <c r="J69" s="142" t="s">
        <v>234</v>
      </c>
      <c r="K69" s="140" t="s">
        <v>5985</v>
      </c>
      <c r="L69" s="140" t="s">
        <v>6053</v>
      </c>
      <c r="M69" s="142" t="s">
        <v>325</v>
      </c>
      <c r="N69" s="142" t="s">
        <v>1456</v>
      </c>
      <c r="O69" s="142" t="s">
        <v>245</v>
      </c>
      <c r="P69" s="143">
        <v>3210000000</v>
      </c>
      <c r="Q69" s="143">
        <v>3210000000</v>
      </c>
      <c r="R69" s="140">
        <v>0</v>
      </c>
      <c r="S69" s="142" t="s">
        <v>237</v>
      </c>
      <c r="T69" s="144" t="s">
        <v>24</v>
      </c>
      <c r="U69" s="142" t="s">
        <v>24</v>
      </c>
      <c r="V69" s="142"/>
      <c r="W69" s="142" t="s">
        <v>24</v>
      </c>
      <c r="X69" s="142"/>
      <c r="Y69" s="145" t="s">
        <v>24</v>
      </c>
    </row>
    <row r="70" spans="1:25" s="108" customFormat="1" x14ac:dyDescent="0.25">
      <c r="A70" s="107">
        <v>60</v>
      </c>
      <c r="B70" s="108" t="s">
        <v>4593</v>
      </c>
      <c r="C70" s="14" t="s">
        <v>54</v>
      </c>
      <c r="D70" s="14"/>
      <c r="E70" s="140" t="s">
        <v>6054</v>
      </c>
      <c r="F70" s="141" t="s">
        <v>5911</v>
      </c>
      <c r="G70" s="142" t="s">
        <v>231</v>
      </c>
      <c r="H70" s="142" t="s">
        <v>365</v>
      </c>
      <c r="I70" s="142" t="s">
        <v>233</v>
      </c>
      <c r="J70" s="142" t="s">
        <v>234</v>
      </c>
      <c r="K70" s="140" t="s">
        <v>5985</v>
      </c>
      <c r="L70" s="140" t="s">
        <v>6055</v>
      </c>
      <c r="M70" s="142" t="s">
        <v>325</v>
      </c>
      <c r="N70" s="142" t="s">
        <v>1456</v>
      </c>
      <c r="O70" s="142" t="s">
        <v>251</v>
      </c>
      <c r="P70" s="143">
        <v>650000000000</v>
      </c>
      <c r="Q70" s="143">
        <v>650000000000</v>
      </c>
      <c r="R70" s="140">
        <v>0</v>
      </c>
      <c r="S70" s="142" t="s">
        <v>237</v>
      </c>
      <c r="T70" s="144" t="s">
        <v>24</v>
      </c>
      <c r="U70" s="142" t="s">
        <v>24</v>
      </c>
      <c r="V70" s="142"/>
      <c r="W70" s="142" t="s">
        <v>24</v>
      </c>
      <c r="X70" s="142"/>
      <c r="Y70" s="145" t="s">
        <v>24</v>
      </c>
    </row>
    <row r="71" spans="1:25" s="108" customFormat="1" x14ac:dyDescent="0.25">
      <c r="A71" s="107">
        <v>61</v>
      </c>
      <c r="B71" s="108" t="s">
        <v>4594</v>
      </c>
      <c r="C71" s="14" t="s">
        <v>54</v>
      </c>
      <c r="D71" s="14"/>
      <c r="E71" s="140" t="s">
        <v>6056</v>
      </c>
      <c r="F71" s="141" t="s">
        <v>6057</v>
      </c>
      <c r="G71" s="142" t="s">
        <v>231</v>
      </c>
      <c r="H71" s="142" t="s">
        <v>365</v>
      </c>
      <c r="I71" s="142" t="s">
        <v>233</v>
      </c>
      <c r="J71" s="142" t="s">
        <v>234</v>
      </c>
      <c r="K71" s="140" t="s">
        <v>5985</v>
      </c>
      <c r="L71" s="140" t="s">
        <v>6058</v>
      </c>
      <c r="M71" s="142" t="s">
        <v>325</v>
      </c>
      <c r="N71" s="142" t="s">
        <v>1456</v>
      </c>
      <c r="O71" s="142" t="s">
        <v>251</v>
      </c>
      <c r="P71" s="143">
        <v>13450000000</v>
      </c>
      <c r="Q71" s="143">
        <v>13450000000</v>
      </c>
      <c r="R71" s="140">
        <v>0</v>
      </c>
      <c r="S71" s="142" t="s">
        <v>237</v>
      </c>
      <c r="T71" s="144" t="s">
        <v>24</v>
      </c>
      <c r="U71" s="142" t="s">
        <v>24</v>
      </c>
      <c r="V71" s="142"/>
      <c r="W71" s="142" t="s">
        <v>24</v>
      </c>
      <c r="X71" s="142"/>
      <c r="Y71" s="145" t="s">
        <v>24</v>
      </c>
    </row>
    <row r="72" spans="1:25" s="108" customFormat="1" x14ac:dyDescent="0.25">
      <c r="A72" s="107">
        <v>62</v>
      </c>
      <c r="B72" s="108" t="s">
        <v>4595</v>
      </c>
      <c r="C72" s="14" t="s">
        <v>54</v>
      </c>
      <c r="D72" s="14"/>
      <c r="E72" s="140" t="s">
        <v>6059</v>
      </c>
      <c r="F72" s="141" t="s">
        <v>6060</v>
      </c>
      <c r="G72" s="142" t="s">
        <v>231</v>
      </c>
      <c r="H72" s="142" t="s">
        <v>365</v>
      </c>
      <c r="I72" s="142" t="s">
        <v>233</v>
      </c>
      <c r="J72" s="142" t="s">
        <v>234</v>
      </c>
      <c r="K72" s="140" t="s">
        <v>5985</v>
      </c>
      <c r="L72" s="140" t="s">
        <v>6061</v>
      </c>
      <c r="M72" s="142" t="s">
        <v>299</v>
      </c>
      <c r="N72" s="142" t="s">
        <v>1088</v>
      </c>
      <c r="O72" s="142" t="s">
        <v>251</v>
      </c>
      <c r="P72" s="143">
        <v>1506000000</v>
      </c>
      <c r="Q72" s="143">
        <v>1506000000</v>
      </c>
      <c r="R72" s="140">
        <v>0</v>
      </c>
      <c r="S72" s="142" t="s">
        <v>237</v>
      </c>
      <c r="T72" s="144" t="s">
        <v>24</v>
      </c>
      <c r="U72" s="142" t="s">
        <v>24</v>
      </c>
      <c r="V72" s="142"/>
      <c r="W72" s="142" t="s">
        <v>24</v>
      </c>
      <c r="X72" s="142"/>
      <c r="Y72" s="145" t="s">
        <v>24</v>
      </c>
    </row>
    <row r="73" spans="1:25" s="108" customFormat="1" x14ac:dyDescent="0.25">
      <c r="A73" s="107">
        <v>63</v>
      </c>
      <c r="B73" s="108" t="s">
        <v>4596</v>
      </c>
      <c r="C73" s="14" t="s">
        <v>54</v>
      </c>
      <c r="D73" s="14"/>
      <c r="E73" s="140" t="s">
        <v>6062</v>
      </c>
      <c r="F73" s="141" t="s">
        <v>5911</v>
      </c>
      <c r="G73" s="142" t="s">
        <v>231</v>
      </c>
      <c r="H73" s="142" t="s">
        <v>365</v>
      </c>
      <c r="I73" s="142" t="s">
        <v>233</v>
      </c>
      <c r="J73" s="142" t="s">
        <v>234</v>
      </c>
      <c r="K73" s="140" t="s">
        <v>5985</v>
      </c>
      <c r="L73" s="140" t="s">
        <v>6063</v>
      </c>
      <c r="M73" s="142" t="s">
        <v>325</v>
      </c>
      <c r="N73" s="142" t="s">
        <v>1456</v>
      </c>
      <c r="O73" s="142" t="s">
        <v>251</v>
      </c>
      <c r="P73" s="143">
        <v>1500000000</v>
      </c>
      <c r="Q73" s="143">
        <v>1500000000</v>
      </c>
      <c r="R73" s="140">
        <v>0</v>
      </c>
      <c r="S73" s="142" t="s">
        <v>237</v>
      </c>
      <c r="T73" s="144" t="s">
        <v>24</v>
      </c>
      <c r="U73" s="142" t="s">
        <v>24</v>
      </c>
      <c r="V73" s="142"/>
      <c r="W73" s="142" t="s">
        <v>24</v>
      </c>
      <c r="X73" s="142"/>
      <c r="Y73" s="145" t="s">
        <v>24</v>
      </c>
    </row>
    <row r="74" spans="1:25" s="108" customFormat="1" x14ac:dyDescent="0.25">
      <c r="A74" s="107">
        <v>64</v>
      </c>
      <c r="B74" s="108" t="s">
        <v>4597</v>
      </c>
      <c r="C74" s="14" t="s">
        <v>54</v>
      </c>
      <c r="D74" s="14"/>
      <c r="E74" s="140" t="s">
        <v>6064</v>
      </c>
      <c r="F74" s="141" t="s">
        <v>5911</v>
      </c>
      <c r="G74" s="142" t="s">
        <v>231</v>
      </c>
      <c r="H74" s="142" t="s">
        <v>365</v>
      </c>
      <c r="I74" s="142" t="s">
        <v>233</v>
      </c>
      <c r="J74" s="142" t="s">
        <v>234</v>
      </c>
      <c r="K74" s="140" t="s">
        <v>5985</v>
      </c>
      <c r="L74" s="140" t="s">
        <v>6065</v>
      </c>
      <c r="M74" s="142" t="s">
        <v>325</v>
      </c>
      <c r="N74" s="142" t="s">
        <v>1456</v>
      </c>
      <c r="O74" s="142" t="s">
        <v>251</v>
      </c>
      <c r="P74" s="143">
        <v>650000000000</v>
      </c>
      <c r="Q74" s="143">
        <v>650000000000</v>
      </c>
      <c r="R74" s="140">
        <v>0</v>
      </c>
      <c r="S74" s="142" t="s">
        <v>237</v>
      </c>
      <c r="T74" s="144" t="s">
        <v>24</v>
      </c>
      <c r="U74" s="142" t="s">
        <v>24</v>
      </c>
      <c r="V74" s="142"/>
      <c r="W74" s="142" t="s">
        <v>24</v>
      </c>
      <c r="X74" s="142"/>
      <c r="Y74" s="145" t="s">
        <v>24</v>
      </c>
    </row>
    <row r="75" spans="1:25" s="108" customFormat="1" x14ac:dyDescent="0.25">
      <c r="A75" s="107">
        <v>65</v>
      </c>
      <c r="B75" s="108" t="s">
        <v>5050</v>
      </c>
      <c r="C75" s="14" t="s">
        <v>54</v>
      </c>
      <c r="D75" s="14"/>
      <c r="E75" s="140" t="s">
        <v>6066</v>
      </c>
      <c r="F75" s="141" t="s">
        <v>5911</v>
      </c>
      <c r="G75" s="142" t="s">
        <v>231</v>
      </c>
      <c r="H75" s="142" t="s">
        <v>365</v>
      </c>
      <c r="I75" s="142" t="s">
        <v>233</v>
      </c>
      <c r="J75" s="142" t="s">
        <v>234</v>
      </c>
      <c r="K75" s="140" t="s">
        <v>5985</v>
      </c>
      <c r="L75" s="140" t="s">
        <v>6067</v>
      </c>
      <c r="M75" s="142" t="s">
        <v>325</v>
      </c>
      <c r="N75" s="142" t="s">
        <v>1456</v>
      </c>
      <c r="O75" s="142" t="s">
        <v>245</v>
      </c>
      <c r="P75" s="143">
        <v>6700000000</v>
      </c>
      <c r="Q75" s="143">
        <v>6700000000</v>
      </c>
      <c r="R75" s="140">
        <v>0</v>
      </c>
      <c r="S75" s="142" t="s">
        <v>237</v>
      </c>
      <c r="T75" s="144" t="s">
        <v>24</v>
      </c>
      <c r="U75" s="142" t="s">
        <v>24</v>
      </c>
      <c r="V75" s="142"/>
      <c r="W75" s="142" t="s">
        <v>24</v>
      </c>
      <c r="X75" s="142"/>
      <c r="Y75" s="145" t="s">
        <v>24</v>
      </c>
    </row>
    <row r="76" spans="1:25" s="108" customFormat="1" x14ac:dyDescent="0.25">
      <c r="A76" s="107">
        <v>66</v>
      </c>
      <c r="B76" s="108" t="s">
        <v>4598</v>
      </c>
      <c r="C76" s="14" t="s">
        <v>54</v>
      </c>
      <c r="D76" s="14"/>
      <c r="E76" s="140" t="s">
        <v>6068</v>
      </c>
      <c r="F76" s="141" t="s">
        <v>5911</v>
      </c>
      <c r="G76" s="142" t="s">
        <v>231</v>
      </c>
      <c r="H76" s="142" t="s">
        <v>365</v>
      </c>
      <c r="I76" s="142" t="s">
        <v>233</v>
      </c>
      <c r="J76" s="142" t="s">
        <v>234</v>
      </c>
      <c r="K76" s="140" t="s">
        <v>5985</v>
      </c>
      <c r="L76" s="140" t="s">
        <v>6069</v>
      </c>
      <c r="M76" s="142" t="s">
        <v>325</v>
      </c>
      <c r="N76" s="142" t="s">
        <v>1456</v>
      </c>
      <c r="O76" s="142" t="s">
        <v>245</v>
      </c>
      <c r="P76" s="143">
        <v>650000000000</v>
      </c>
      <c r="Q76" s="143">
        <v>650000000000</v>
      </c>
      <c r="R76" s="140">
        <v>0</v>
      </c>
      <c r="S76" s="142" t="s">
        <v>237</v>
      </c>
      <c r="T76" s="144" t="s">
        <v>24</v>
      </c>
      <c r="U76" s="142" t="s">
        <v>24</v>
      </c>
      <c r="V76" s="142"/>
      <c r="W76" s="142" t="s">
        <v>24</v>
      </c>
      <c r="X76" s="142"/>
      <c r="Y76" s="145" t="s">
        <v>24</v>
      </c>
    </row>
    <row r="77" spans="1:25" s="108" customFormat="1" x14ac:dyDescent="0.25">
      <c r="A77" s="107">
        <v>67</v>
      </c>
      <c r="B77" s="108" t="s">
        <v>5051</v>
      </c>
      <c r="C77" s="14" t="s">
        <v>54</v>
      </c>
      <c r="D77" s="14"/>
      <c r="E77" s="140" t="s">
        <v>6070</v>
      </c>
      <c r="F77" s="141" t="s">
        <v>5911</v>
      </c>
      <c r="G77" s="142" t="s">
        <v>231</v>
      </c>
      <c r="H77" s="142" t="s">
        <v>365</v>
      </c>
      <c r="I77" s="142" t="s">
        <v>233</v>
      </c>
      <c r="J77" s="142" t="s">
        <v>234</v>
      </c>
      <c r="K77" s="140" t="s">
        <v>5985</v>
      </c>
      <c r="L77" s="140" t="s">
        <v>6071</v>
      </c>
      <c r="M77" s="142" t="s">
        <v>243</v>
      </c>
      <c r="N77" s="142" t="s">
        <v>507</v>
      </c>
      <c r="O77" s="142" t="s">
        <v>251</v>
      </c>
      <c r="P77" s="143">
        <v>175000000</v>
      </c>
      <c r="Q77" s="143">
        <v>175000000</v>
      </c>
      <c r="R77" s="140">
        <v>0</v>
      </c>
      <c r="S77" s="142" t="s">
        <v>237</v>
      </c>
      <c r="T77" s="144" t="s">
        <v>24</v>
      </c>
      <c r="U77" s="142" t="s">
        <v>24</v>
      </c>
      <c r="V77" s="142"/>
      <c r="W77" s="142" t="s">
        <v>24</v>
      </c>
      <c r="X77" s="142"/>
      <c r="Y77" s="145" t="s">
        <v>24</v>
      </c>
    </row>
    <row r="78" spans="1:25" s="108" customFormat="1" x14ac:dyDescent="0.25">
      <c r="A78" s="107">
        <v>68</v>
      </c>
      <c r="B78" s="108" t="s">
        <v>4599</v>
      </c>
      <c r="C78" s="14" t="s">
        <v>54</v>
      </c>
      <c r="D78" s="14"/>
      <c r="E78" s="140" t="s">
        <v>6072</v>
      </c>
      <c r="F78" s="141" t="s">
        <v>5911</v>
      </c>
      <c r="G78" s="142" t="s">
        <v>231</v>
      </c>
      <c r="H78" s="142" t="s">
        <v>365</v>
      </c>
      <c r="I78" s="142" t="s">
        <v>233</v>
      </c>
      <c r="J78" s="142" t="s">
        <v>234</v>
      </c>
      <c r="K78" s="140" t="s">
        <v>5985</v>
      </c>
      <c r="L78" s="140" t="s">
        <v>6073</v>
      </c>
      <c r="M78" s="142" t="s">
        <v>243</v>
      </c>
      <c r="N78" s="142" t="s">
        <v>507</v>
      </c>
      <c r="O78" s="142" t="s">
        <v>256</v>
      </c>
      <c r="P78" s="143">
        <v>142000000</v>
      </c>
      <c r="Q78" s="143">
        <v>142000000</v>
      </c>
      <c r="R78" s="140">
        <v>0</v>
      </c>
      <c r="S78" s="142" t="s">
        <v>237</v>
      </c>
      <c r="T78" s="144" t="s">
        <v>24</v>
      </c>
      <c r="U78" s="142" t="s">
        <v>24</v>
      </c>
      <c r="V78" s="142"/>
      <c r="W78" s="142" t="s">
        <v>24</v>
      </c>
      <c r="X78" s="142"/>
      <c r="Y78" s="145" t="s">
        <v>24</v>
      </c>
    </row>
    <row r="79" spans="1:25" s="108" customFormat="1" x14ac:dyDescent="0.25">
      <c r="A79" s="107">
        <v>69</v>
      </c>
      <c r="B79" s="108" t="s">
        <v>4600</v>
      </c>
      <c r="C79" s="14" t="s">
        <v>54</v>
      </c>
      <c r="D79" s="14"/>
      <c r="E79" s="140" t="s">
        <v>6074</v>
      </c>
      <c r="F79" s="141" t="s">
        <v>5911</v>
      </c>
      <c r="G79" s="142" t="s">
        <v>231</v>
      </c>
      <c r="H79" s="142" t="s">
        <v>365</v>
      </c>
      <c r="I79" s="142" t="s">
        <v>233</v>
      </c>
      <c r="J79" s="142" t="s">
        <v>225</v>
      </c>
      <c r="K79" s="140" t="s">
        <v>5942</v>
      </c>
      <c r="L79" s="140" t="s">
        <v>6075</v>
      </c>
      <c r="M79" s="142" t="s">
        <v>319</v>
      </c>
      <c r="N79" s="142" t="s">
        <v>1385</v>
      </c>
      <c r="O79" s="142" t="s">
        <v>256</v>
      </c>
      <c r="P79" s="143">
        <v>155000000</v>
      </c>
      <c r="Q79" s="143">
        <v>155000000</v>
      </c>
      <c r="R79" s="140">
        <v>0</v>
      </c>
      <c r="S79" s="142" t="s">
        <v>237</v>
      </c>
      <c r="T79" s="144" t="s">
        <v>24</v>
      </c>
      <c r="U79" s="142" t="s">
        <v>24</v>
      </c>
      <c r="V79" s="142"/>
      <c r="W79" s="142" t="s">
        <v>24</v>
      </c>
      <c r="X79" s="142"/>
      <c r="Y79" s="145" t="s">
        <v>24</v>
      </c>
    </row>
    <row r="80" spans="1:25" s="108" customFormat="1" x14ac:dyDescent="0.25">
      <c r="A80" s="107">
        <v>70</v>
      </c>
      <c r="B80" s="108" t="s">
        <v>4601</v>
      </c>
      <c r="C80" s="14" t="s">
        <v>54</v>
      </c>
      <c r="D80" s="14"/>
      <c r="E80" s="140" t="s">
        <v>6076</v>
      </c>
      <c r="F80" s="141" t="s">
        <v>6077</v>
      </c>
      <c r="G80" s="142" t="s">
        <v>231</v>
      </c>
      <c r="H80" s="142" t="s">
        <v>365</v>
      </c>
      <c r="I80" s="142" t="s">
        <v>233</v>
      </c>
      <c r="J80" s="142" t="s">
        <v>234</v>
      </c>
      <c r="K80" s="140" t="s">
        <v>5985</v>
      </c>
      <c r="L80" s="140" t="s">
        <v>6078</v>
      </c>
      <c r="M80" s="142" t="s">
        <v>325</v>
      </c>
      <c r="N80" s="142" t="s">
        <v>1456</v>
      </c>
      <c r="O80" s="142" t="s">
        <v>251</v>
      </c>
      <c r="P80" s="143">
        <v>2000000000000</v>
      </c>
      <c r="Q80" s="143">
        <v>2000000000000</v>
      </c>
      <c r="R80" s="140">
        <v>0</v>
      </c>
      <c r="S80" s="142" t="s">
        <v>237</v>
      </c>
      <c r="T80" s="144" t="s">
        <v>24</v>
      </c>
      <c r="U80" s="142" t="s">
        <v>24</v>
      </c>
      <c r="V80" s="142"/>
      <c r="W80" s="142" t="s">
        <v>24</v>
      </c>
      <c r="X80" s="142"/>
      <c r="Y80" s="145" t="s">
        <v>24</v>
      </c>
    </row>
    <row r="81" spans="1:25" s="108" customFormat="1" x14ac:dyDescent="0.25">
      <c r="A81" s="107">
        <v>71</v>
      </c>
      <c r="B81" s="108" t="s">
        <v>4602</v>
      </c>
      <c r="C81" s="14" t="s">
        <v>54</v>
      </c>
      <c r="D81" s="14"/>
      <c r="E81" s="140" t="s">
        <v>6079</v>
      </c>
      <c r="F81" s="141" t="s">
        <v>5911</v>
      </c>
      <c r="G81" s="142" t="s">
        <v>231</v>
      </c>
      <c r="H81" s="142" t="s">
        <v>363</v>
      </c>
      <c r="I81" s="142" t="s">
        <v>233</v>
      </c>
      <c r="J81" s="142" t="s">
        <v>234</v>
      </c>
      <c r="K81" s="140" t="s">
        <v>5985</v>
      </c>
      <c r="L81" s="140" t="s">
        <v>6080</v>
      </c>
      <c r="M81" s="142" t="s">
        <v>325</v>
      </c>
      <c r="N81" s="142" t="s">
        <v>1456</v>
      </c>
      <c r="O81" s="142" t="s">
        <v>251</v>
      </c>
      <c r="P81" s="143">
        <v>12827198192</v>
      </c>
      <c r="Q81" s="152">
        <f>+P81</f>
        <v>12827198192</v>
      </c>
      <c r="R81" s="140">
        <v>0</v>
      </c>
      <c r="S81" s="142" t="s">
        <v>237</v>
      </c>
      <c r="T81" s="144" t="s">
        <v>24</v>
      </c>
      <c r="U81" s="142" t="s">
        <v>24</v>
      </c>
      <c r="V81" s="142"/>
      <c r="W81" s="142" t="s">
        <v>24</v>
      </c>
      <c r="X81" s="142"/>
      <c r="Y81" s="145" t="s">
        <v>24</v>
      </c>
    </row>
    <row r="82" spans="1:25" s="108" customFormat="1" x14ac:dyDescent="0.25">
      <c r="A82" s="107">
        <v>72</v>
      </c>
      <c r="B82" s="108" t="s">
        <v>4603</v>
      </c>
      <c r="C82" s="14" t="s">
        <v>54</v>
      </c>
      <c r="D82" s="14"/>
      <c r="E82" s="140" t="s">
        <v>6081</v>
      </c>
      <c r="F82" s="141" t="s">
        <v>5911</v>
      </c>
      <c r="G82" s="142" t="s">
        <v>231</v>
      </c>
      <c r="H82" s="142" t="s">
        <v>355</v>
      </c>
      <c r="I82" s="142" t="s">
        <v>233</v>
      </c>
      <c r="J82" s="142" t="s">
        <v>225</v>
      </c>
      <c r="K82" s="140" t="s">
        <v>5924</v>
      </c>
      <c r="L82" s="140" t="s">
        <v>6082</v>
      </c>
      <c r="M82" s="142" t="s">
        <v>243</v>
      </c>
      <c r="N82" s="142" t="s">
        <v>507</v>
      </c>
      <c r="O82" s="142" t="s">
        <v>251</v>
      </c>
      <c r="P82" s="143">
        <v>4500000000</v>
      </c>
      <c r="Q82" s="143">
        <v>4500000000</v>
      </c>
      <c r="R82" s="140">
        <v>0</v>
      </c>
      <c r="S82" s="142" t="s">
        <v>237</v>
      </c>
      <c r="T82" s="144" t="s">
        <v>24</v>
      </c>
      <c r="U82" s="142" t="s">
        <v>24</v>
      </c>
      <c r="V82" s="142"/>
      <c r="W82" s="142" t="s">
        <v>24</v>
      </c>
      <c r="X82" s="142"/>
      <c r="Y82" s="145" t="s">
        <v>24</v>
      </c>
    </row>
    <row r="83" spans="1:25" s="108" customFormat="1" x14ac:dyDescent="0.25">
      <c r="A83" s="107">
        <v>73</v>
      </c>
      <c r="B83" s="108" t="s">
        <v>4604</v>
      </c>
      <c r="C83" s="14" t="s">
        <v>54</v>
      </c>
      <c r="D83" s="14"/>
      <c r="E83" s="140" t="s">
        <v>6083</v>
      </c>
      <c r="F83" s="141" t="s">
        <v>5911</v>
      </c>
      <c r="G83" s="142" t="s">
        <v>231</v>
      </c>
      <c r="H83" s="142" t="s">
        <v>365</v>
      </c>
      <c r="I83" s="142" t="s">
        <v>233</v>
      </c>
      <c r="J83" s="142" t="s">
        <v>234</v>
      </c>
      <c r="K83" s="140" t="s">
        <v>5985</v>
      </c>
      <c r="L83" s="140" t="s">
        <v>6084</v>
      </c>
      <c r="M83" s="142" t="s">
        <v>325</v>
      </c>
      <c r="N83" s="142" t="s">
        <v>1456</v>
      </c>
      <c r="O83" s="142" t="s">
        <v>245</v>
      </c>
      <c r="P83" s="143">
        <v>650000000000</v>
      </c>
      <c r="Q83" s="143">
        <v>650000000000</v>
      </c>
      <c r="R83" s="140">
        <v>0</v>
      </c>
      <c r="S83" s="142" t="s">
        <v>237</v>
      </c>
      <c r="T83" s="144" t="s">
        <v>24</v>
      </c>
      <c r="U83" s="142" t="s">
        <v>24</v>
      </c>
      <c r="V83" s="142"/>
      <c r="W83" s="142" t="s">
        <v>24</v>
      </c>
      <c r="X83" s="142"/>
      <c r="Y83" s="145" t="s">
        <v>24</v>
      </c>
    </row>
    <row r="84" spans="1:25" s="108" customFormat="1" x14ac:dyDescent="0.25">
      <c r="A84" s="107">
        <v>74</v>
      </c>
      <c r="B84" s="108" t="s">
        <v>4605</v>
      </c>
      <c r="C84" s="14" t="s">
        <v>54</v>
      </c>
      <c r="D84" s="14"/>
      <c r="E84" s="140" t="s">
        <v>6085</v>
      </c>
      <c r="F84" s="141" t="s">
        <v>5911</v>
      </c>
      <c r="G84" s="142" t="s">
        <v>231</v>
      </c>
      <c r="H84" s="142" t="s">
        <v>363</v>
      </c>
      <c r="I84" s="142" t="s">
        <v>233</v>
      </c>
      <c r="J84" s="142" t="s">
        <v>234</v>
      </c>
      <c r="K84" s="140" t="s">
        <v>5985</v>
      </c>
      <c r="L84" s="140" t="s">
        <v>6086</v>
      </c>
      <c r="M84" s="142" t="s">
        <v>325</v>
      </c>
      <c r="N84" s="142" t="s">
        <v>1456</v>
      </c>
      <c r="O84" s="142" t="s">
        <v>251</v>
      </c>
      <c r="P84" s="143">
        <v>650000000000</v>
      </c>
      <c r="Q84" s="143">
        <v>650000000000</v>
      </c>
      <c r="R84" s="140">
        <v>0</v>
      </c>
      <c r="S84" s="142" t="s">
        <v>237</v>
      </c>
      <c r="T84" s="144" t="s">
        <v>24</v>
      </c>
      <c r="U84" s="142" t="s">
        <v>24</v>
      </c>
      <c r="V84" s="142"/>
      <c r="W84" s="142" t="s">
        <v>24</v>
      </c>
      <c r="X84" s="142"/>
      <c r="Y84" s="145" t="s">
        <v>24</v>
      </c>
    </row>
    <row r="85" spans="1:25" s="108" customFormat="1" x14ac:dyDescent="0.25">
      <c r="A85" s="107">
        <v>75</v>
      </c>
      <c r="B85" s="108" t="s">
        <v>4606</v>
      </c>
      <c r="C85" s="14" t="s">
        <v>54</v>
      </c>
      <c r="D85" s="14"/>
      <c r="E85" s="140" t="s">
        <v>6087</v>
      </c>
      <c r="F85" s="141" t="s">
        <v>5911</v>
      </c>
      <c r="G85" s="142" t="s">
        <v>222</v>
      </c>
      <c r="H85" s="142" t="s">
        <v>232</v>
      </c>
      <c r="I85" s="142" t="s">
        <v>233</v>
      </c>
      <c r="J85" s="142" t="s">
        <v>225</v>
      </c>
      <c r="K85" s="140" t="s">
        <v>5924</v>
      </c>
      <c r="L85" s="140" t="s">
        <v>6088</v>
      </c>
      <c r="M85" s="142" t="s">
        <v>319</v>
      </c>
      <c r="N85" s="142" t="s">
        <v>1393</v>
      </c>
      <c r="O85" s="142" t="s">
        <v>251</v>
      </c>
      <c r="P85" s="143">
        <v>717000000</v>
      </c>
      <c r="Q85" s="143">
        <v>717000000</v>
      </c>
      <c r="R85" s="140">
        <v>0</v>
      </c>
      <c r="S85" s="142" t="s">
        <v>237</v>
      </c>
      <c r="T85" s="144" t="s">
        <v>24</v>
      </c>
      <c r="U85" s="142" t="s">
        <v>24</v>
      </c>
      <c r="V85" s="142"/>
      <c r="W85" s="142" t="s">
        <v>24</v>
      </c>
      <c r="X85" s="142"/>
      <c r="Y85" s="145" t="s">
        <v>24</v>
      </c>
    </row>
    <row r="86" spans="1:25" s="108" customFormat="1" x14ac:dyDescent="0.25">
      <c r="A86" s="107">
        <v>76</v>
      </c>
      <c r="B86" s="108" t="s">
        <v>4607</v>
      </c>
      <c r="C86" s="14" t="s">
        <v>54</v>
      </c>
      <c r="D86" s="14"/>
      <c r="E86" s="146" t="s">
        <v>6089</v>
      </c>
      <c r="F86" s="147" t="s">
        <v>5911</v>
      </c>
      <c r="G86" s="148" t="s">
        <v>222</v>
      </c>
      <c r="H86" s="148" t="s">
        <v>313</v>
      </c>
      <c r="I86" s="148" t="s">
        <v>233</v>
      </c>
      <c r="J86" s="148" t="s">
        <v>225</v>
      </c>
      <c r="K86" s="146" t="s">
        <v>5924</v>
      </c>
      <c r="L86" s="146" t="s">
        <v>6090</v>
      </c>
      <c r="M86" s="148" t="s">
        <v>243</v>
      </c>
      <c r="N86" s="148" t="s">
        <v>507</v>
      </c>
      <c r="O86" s="148" t="s">
        <v>251</v>
      </c>
      <c r="P86" s="149">
        <v>92000000</v>
      </c>
      <c r="Q86" s="149">
        <f>+P86</f>
        <v>92000000</v>
      </c>
      <c r="R86" s="146">
        <v>0</v>
      </c>
      <c r="S86" s="148" t="s">
        <v>237</v>
      </c>
      <c r="T86" s="150" t="s">
        <v>24</v>
      </c>
      <c r="U86" s="148" t="s">
        <v>24</v>
      </c>
      <c r="V86" s="148"/>
      <c r="W86" s="148" t="s">
        <v>24</v>
      </c>
      <c r="X86" s="148"/>
      <c r="Y86" s="151" t="s">
        <v>24</v>
      </c>
    </row>
    <row r="87" spans="1:25" s="108" customFormat="1" x14ac:dyDescent="0.25">
      <c r="A87" s="107">
        <v>77</v>
      </c>
      <c r="B87" s="108" t="s">
        <v>4608</v>
      </c>
      <c r="C87" s="14" t="s">
        <v>54</v>
      </c>
      <c r="D87" s="14"/>
      <c r="E87" s="140" t="s">
        <v>6091</v>
      </c>
      <c r="F87" s="141" t="s">
        <v>5911</v>
      </c>
      <c r="G87" s="142" t="s">
        <v>231</v>
      </c>
      <c r="H87" s="142" t="s">
        <v>365</v>
      </c>
      <c r="I87" s="142" t="s">
        <v>233</v>
      </c>
      <c r="J87" s="142" t="s">
        <v>225</v>
      </c>
      <c r="K87" s="140" t="s">
        <v>5942</v>
      </c>
      <c r="L87" s="140" t="s">
        <v>6092</v>
      </c>
      <c r="M87" s="142" t="s">
        <v>264</v>
      </c>
      <c r="N87" s="142" t="s">
        <v>725</v>
      </c>
      <c r="O87" s="142" t="s">
        <v>251</v>
      </c>
      <c r="P87" s="143">
        <v>9600000000</v>
      </c>
      <c r="Q87" s="143">
        <v>9600000000</v>
      </c>
      <c r="R87" s="140">
        <v>0</v>
      </c>
      <c r="S87" s="142" t="s">
        <v>237</v>
      </c>
      <c r="T87" s="144" t="s">
        <v>24</v>
      </c>
      <c r="U87" s="142" t="s">
        <v>24</v>
      </c>
      <c r="V87" s="142"/>
      <c r="W87" s="142" t="s">
        <v>24</v>
      </c>
      <c r="X87" s="142"/>
      <c r="Y87" s="145" t="s">
        <v>24</v>
      </c>
    </row>
    <row r="88" spans="1:25" s="108" customFormat="1" x14ac:dyDescent="0.25">
      <c r="A88" s="107">
        <v>78</v>
      </c>
      <c r="B88" s="108" t="s">
        <v>4609</v>
      </c>
      <c r="C88" s="14" t="s">
        <v>54</v>
      </c>
      <c r="D88" s="14"/>
      <c r="E88" s="140" t="s">
        <v>6093</v>
      </c>
      <c r="F88" s="141" t="s">
        <v>6094</v>
      </c>
      <c r="G88" s="142" t="s">
        <v>231</v>
      </c>
      <c r="H88" s="142" t="s">
        <v>365</v>
      </c>
      <c r="I88" s="142" t="s">
        <v>233</v>
      </c>
      <c r="J88" s="142" t="s">
        <v>234</v>
      </c>
      <c r="K88" s="140" t="s">
        <v>5985</v>
      </c>
      <c r="L88" s="140" t="s">
        <v>6095</v>
      </c>
      <c r="M88" s="142" t="s">
        <v>264</v>
      </c>
      <c r="N88" s="142" t="s">
        <v>725</v>
      </c>
      <c r="O88" s="142" t="s">
        <v>256</v>
      </c>
      <c r="P88" s="143">
        <v>8947000000</v>
      </c>
      <c r="Q88" s="143">
        <v>8947000000</v>
      </c>
      <c r="R88" s="140">
        <v>0</v>
      </c>
      <c r="S88" s="142" t="s">
        <v>237</v>
      </c>
      <c r="T88" s="144" t="s">
        <v>24</v>
      </c>
      <c r="U88" s="142" t="s">
        <v>24</v>
      </c>
      <c r="V88" s="142"/>
      <c r="W88" s="142" t="s">
        <v>24</v>
      </c>
      <c r="X88" s="142"/>
      <c r="Y88" s="145" t="s">
        <v>24</v>
      </c>
    </row>
    <row r="89" spans="1:25" s="108" customFormat="1" x14ac:dyDescent="0.25">
      <c r="A89" s="107">
        <v>79</v>
      </c>
      <c r="B89" s="108" t="s">
        <v>4610</v>
      </c>
      <c r="C89" s="14" t="s">
        <v>54</v>
      </c>
      <c r="D89" s="14"/>
      <c r="E89" s="140" t="s">
        <v>6096</v>
      </c>
      <c r="F89" s="141" t="s">
        <v>5911</v>
      </c>
      <c r="G89" s="142" t="s">
        <v>231</v>
      </c>
      <c r="H89" s="142" t="s">
        <v>365</v>
      </c>
      <c r="I89" s="142" t="s">
        <v>233</v>
      </c>
      <c r="J89" s="142" t="s">
        <v>234</v>
      </c>
      <c r="K89" s="140" t="s">
        <v>5985</v>
      </c>
      <c r="L89" s="140" t="s">
        <v>6097</v>
      </c>
      <c r="M89" s="142" t="s">
        <v>325</v>
      </c>
      <c r="N89" s="142" t="s">
        <v>1456</v>
      </c>
      <c r="O89" s="142" t="s">
        <v>245</v>
      </c>
      <c r="P89" s="143">
        <v>302000000</v>
      </c>
      <c r="Q89" s="143">
        <v>302000000</v>
      </c>
      <c r="R89" s="140">
        <v>0</v>
      </c>
      <c r="S89" s="142" t="s">
        <v>237</v>
      </c>
      <c r="T89" s="144" t="s">
        <v>24</v>
      </c>
      <c r="U89" s="142" t="s">
        <v>24</v>
      </c>
      <c r="V89" s="142"/>
      <c r="W89" s="142" t="s">
        <v>24</v>
      </c>
      <c r="X89" s="142"/>
      <c r="Y89" s="145" t="s">
        <v>24</v>
      </c>
    </row>
    <row r="90" spans="1:25" s="108" customFormat="1" x14ac:dyDescent="0.25">
      <c r="A90" s="107">
        <v>80</v>
      </c>
      <c r="B90" s="108" t="s">
        <v>5052</v>
      </c>
      <c r="C90" s="14" t="s">
        <v>54</v>
      </c>
      <c r="D90" s="14"/>
      <c r="E90" s="140" t="s">
        <v>6098</v>
      </c>
      <c r="F90" s="141" t="s">
        <v>5911</v>
      </c>
      <c r="G90" s="142" t="s">
        <v>231</v>
      </c>
      <c r="H90" s="142" t="s">
        <v>363</v>
      </c>
      <c r="I90" s="142" t="s">
        <v>233</v>
      </c>
      <c r="J90" s="142" t="s">
        <v>234</v>
      </c>
      <c r="K90" s="140" t="s">
        <v>5985</v>
      </c>
      <c r="L90" s="140" t="s">
        <v>6099</v>
      </c>
      <c r="M90" s="142" t="s">
        <v>243</v>
      </c>
      <c r="N90" s="142" t="s">
        <v>507</v>
      </c>
      <c r="O90" s="142" t="s">
        <v>251</v>
      </c>
      <c r="P90" s="143">
        <v>131000000000</v>
      </c>
      <c r="Q90" s="143">
        <v>131000000000</v>
      </c>
      <c r="R90" s="140">
        <v>0</v>
      </c>
      <c r="S90" s="142" t="s">
        <v>237</v>
      </c>
      <c r="T90" s="144" t="s">
        <v>24</v>
      </c>
      <c r="U90" s="142" t="s">
        <v>24</v>
      </c>
      <c r="V90" s="142"/>
      <c r="W90" s="142" t="s">
        <v>24</v>
      </c>
      <c r="X90" s="142"/>
      <c r="Y90" s="145" t="s">
        <v>24</v>
      </c>
    </row>
    <row r="91" spans="1:25" s="108" customFormat="1" x14ac:dyDescent="0.25">
      <c r="A91" s="107">
        <v>81</v>
      </c>
      <c r="B91" s="108" t="s">
        <v>4611</v>
      </c>
      <c r="C91" s="14" t="s">
        <v>54</v>
      </c>
      <c r="D91" s="14"/>
      <c r="E91" s="140" t="s">
        <v>6100</v>
      </c>
      <c r="F91" s="141" t="s">
        <v>5911</v>
      </c>
      <c r="G91" s="142" t="s">
        <v>231</v>
      </c>
      <c r="H91" s="142" t="s">
        <v>363</v>
      </c>
      <c r="I91" s="142" t="s">
        <v>233</v>
      </c>
      <c r="J91" s="142" t="s">
        <v>234</v>
      </c>
      <c r="K91" s="140" t="s">
        <v>5985</v>
      </c>
      <c r="L91" s="140" t="s">
        <v>6101</v>
      </c>
      <c r="M91" s="142" t="s">
        <v>325</v>
      </c>
      <c r="N91" s="142" t="s">
        <v>1456</v>
      </c>
      <c r="O91" s="142" t="s">
        <v>251</v>
      </c>
      <c r="P91" s="143">
        <v>4006964298</v>
      </c>
      <c r="Q91" s="143">
        <v>4006964298</v>
      </c>
      <c r="R91" s="140">
        <v>0</v>
      </c>
      <c r="S91" s="142" t="s">
        <v>237</v>
      </c>
      <c r="T91" s="144" t="s">
        <v>24</v>
      </c>
      <c r="U91" s="142" t="s">
        <v>24</v>
      </c>
      <c r="V91" s="142"/>
      <c r="W91" s="142" t="s">
        <v>24</v>
      </c>
      <c r="X91" s="142"/>
      <c r="Y91" s="145" t="s">
        <v>24</v>
      </c>
    </row>
    <row r="92" spans="1:25" s="108" customFormat="1" x14ac:dyDescent="0.25">
      <c r="A92" s="107">
        <v>82</v>
      </c>
      <c r="B92" s="108" t="s">
        <v>4612</v>
      </c>
      <c r="C92" s="14" t="s">
        <v>54</v>
      </c>
      <c r="D92" s="14"/>
      <c r="E92" s="140" t="s">
        <v>6102</v>
      </c>
      <c r="F92" s="141" t="s">
        <v>5911</v>
      </c>
      <c r="G92" s="142" t="s">
        <v>231</v>
      </c>
      <c r="H92" s="142" t="s">
        <v>365</v>
      </c>
      <c r="I92" s="142" t="s">
        <v>233</v>
      </c>
      <c r="J92" s="142" t="s">
        <v>225</v>
      </c>
      <c r="K92" s="140" t="s">
        <v>5942</v>
      </c>
      <c r="L92" s="140" t="s">
        <v>6103</v>
      </c>
      <c r="M92" s="142" t="s">
        <v>302</v>
      </c>
      <c r="N92" s="142" t="s">
        <v>1153</v>
      </c>
      <c r="O92" s="142" t="s">
        <v>245</v>
      </c>
      <c r="P92" s="143">
        <v>54350000</v>
      </c>
      <c r="Q92" s="143">
        <v>54350000</v>
      </c>
      <c r="R92" s="140">
        <v>0</v>
      </c>
      <c r="S92" s="142" t="s">
        <v>237</v>
      </c>
      <c r="T92" s="144" t="s">
        <v>24</v>
      </c>
      <c r="U92" s="142" t="s">
        <v>24</v>
      </c>
      <c r="V92" s="142"/>
      <c r="W92" s="142" t="s">
        <v>24</v>
      </c>
      <c r="X92" s="142"/>
      <c r="Y92" s="145" t="s">
        <v>24</v>
      </c>
    </row>
    <row r="93" spans="1:25" s="108" customFormat="1" x14ac:dyDescent="0.25">
      <c r="A93" s="107">
        <v>83</v>
      </c>
      <c r="B93" s="108" t="s">
        <v>4613</v>
      </c>
      <c r="C93" s="14" t="s">
        <v>54</v>
      </c>
      <c r="D93" s="14"/>
      <c r="E93" s="140" t="s">
        <v>6104</v>
      </c>
      <c r="F93" s="141" t="s">
        <v>5911</v>
      </c>
      <c r="G93" s="142" t="s">
        <v>231</v>
      </c>
      <c r="H93" s="142" t="s">
        <v>365</v>
      </c>
      <c r="I93" s="142" t="s">
        <v>233</v>
      </c>
      <c r="J93" s="142" t="s">
        <v>225</v>
      </c>
      <c r="K93" s="140" t="s">
        <v>5924</v>
      </c>
      <c r="L93" s="140" t="s">
        <v>6105</v>
      </c>
      <c r="M93" s="142" t="s">
        <v>243</v>
      </c>
      <c r="N93" s="142" t="s">
        <v>507</v>
      </c>
      <c r="O93" s="142" t="s">
        <v>256</v>
      </c>
      <c r="P93" s="143">
        <v>838000000</v>
      </c>
      <c r="Q93" s="143">
        <v>838000000</v>
      </c>
      <c r="R93" s="140">
        <v>0</v>
      </c>
      <c r="S93" s="142" t="s">
        <v>237</v>
      </c>
      <c r="T93" s="144" t="s">
        <v>24</v>
      </c>
      <c r="U93" s="142" t="s">
        <v>24</v>
      </c>
      <c r="V93" s="142"/>
      <c r="W93" s="142" t="s">
        <v>24</v>
      </c>
      <c r="X93" s="142"/>
      <c r="Y93" s="145" t="s">
        <v>24</v>
      </c>
    </row>
    <row r="94" spans="1:25" s="108" customFormat="1" x14ac:dyDescent="0.25">
      <c r="A94" s="107">
        <v>84</v>
      </c>
      <c r="B94" s="108" t="s">
        <v>4614</v>
      </c>
      <c r="C94" s="14" t="s">
        <v>54</v>
      </c>
      <c r="D94" s="14"/>
      <c r="E94" s="140" t="s">
        <v>6106</v>
      </c>
      <c r="F94" s="141" t="s">
        <v>5911</v>
      </c>
      <c r="G94" s="142" t="s">
        <v>231</v>
      </c>
      <c r="H94" s="142" t="s">
        <v>365</v>
      </c>
      <c r="I94" s="142" t="s">
        <v>233</v>
      </c>
      <c r="J94" s="142" t="s">
        <v>234</v>
      </c>
      <c r="K94" s="140" t="s">
        <v>5985</v>
      </c>
      <c r="L94" s="140" t="s">
        <v>6107</v>
      </c>
      <c r="M94" s="142" t="s">
        <v>243</v>
      </c>
      <c r="N94" s="142" t="s">
        <v>507</v>
      </c>
      <c r="O94" s="142" t="s">
        <v>256</v>
      </c>
      <c r="P94" s="143">
        <v>150000000</v>
      </c>
      <c r="Q94" s="143">
        <v>150000000</v>
      </c>
      <c r="R94" s="140">
        <v>0</v>
      </c>
      <c r="S94" s="142" t="s">
        <v>237</v>
      </c>
      <c r="T94" s="144" t="s">
        <v>24</v>
      </c>
      <c r="U94" s="142" t="s">
        <v>24</v>
      </c>
      <c r="V94" s="142"/>
      <c r="W94" s="142" t="s">
        <v>24</v>
      </c>
      <c r="X94" s="142"/>
      <c r="Y94" s="145" t="s">
        <v>24</v>
      </c>
    </row>
    <row r="95" spans="1:25" s="108" customFormat="1" x14ac:dyDescent="0.25">
      <c r="A95" s="107">
        <v>85</v>
      </c>
      <c r="B95" s="108" t="s">
        <v>4615</v>
      </c>
      <c r="C95" s="14" t="s">
        <v>54</v>
      </c>
      <c r="D95" s="14"/>
      <c r="E95" s="140" t="s">
        <v>6108</v>
      </c>
      <c r="F95" s="141" t="s">
        <v>5911</v>
      </c>
      <c r="G95" s="142" t="s">
        <v>231</v>
      </c>
      <c r="H95" s="142" t="s">
        <v>365</v>
      </c>
      <c r="I95" s="142" t="s">
        <v>233</v>
      </c>
      <c r="J95" s="142" t="s">
        <v>234</v>
      </c>
      <c r="K95" s="140" t="s">
        <v>5985</v>
      </c>
      <c r="L95" s="140" t="s">
        <v>6109</v>
      </c>
      <c r="M95" s="142" t="s">
        <v>243</v>
      </c>
      <c r="N95" s="142" t="s">
        <v>507</v>
      </c>
      <c r="O95" s="142" t="s">
        <v>251</v>
      </c>
      <c r="P95" s="143">
        <v>81000000</v>
      </c>
      <c r="Q95" s="143">
        <v>81000000</v>
      </c>
      <c r="R95" s="140">
        <v>0</v>
      </c>
      <c r="S95" s="142" t="s">
        <v>237</v>
      </c>
      <c r="T95" s="144" t="s">
        <v>24</v>
      </c>
      <c r="U95" s="142" t="s">
        <v>24</v>
      </c>
      <c r="V95" s="142"/>
      <c r="W95" s="142" t="s">
        <v>24</v>
      </c>
      <c r="X95" s="142"/>
      <c r="Y95" s="145" t="s">
        <v>24</v>
      </c>
    </row>
    <row r="96" spans="1:25" s="108" customFormat="1" x14ac:dyDescent="0.25">
      <c r="A96" s="107">
        <v>86</v>
      </c>
      <c r="B96" s="108" t="s">
        <v>4616</v>
      </c>
      <c r="C96" s="14" t="s">
        <v>54</v>
      </c>
      <c r="D96" s="14"/>
      <c r="E96" s="140" t="s">
        <v>6110</v>
      </c>
      <c r="F96" s="141" t="s">
        <v>5911</v>
      </c>
      <c r="G96" s="142" t="s">
        <v>231</v>
      </c>
      <c r="H96" s="142" t="s">
        <v>365</v>
      </c>
      <c r="I96" s="142" t="s">
        <v>233</v>
      </c>
      <c r="J96" s="142" t="s">
        <v>234</v>
      </c>
      <c r="K96" s="140" t="s">
        <v>5985</v>
      </c>
      <c r="L96" s="140" t="s">
        <v>6111</v>
      </c>
      <c r="M96" s="142" t="s">
        <v>260</v>
      </c>
      <c r="N96" s="142" t="s">
        <v>708</v>
      </c>
      <c r="O96" s="142" t="s">
        <v>256</v>
      </c>
      <c r="P96" s="143">
        <v>234237455</v>
      </c>
      <c r="Q96" s="143">
        <v>234237455</v>
      </c>
      <c r="R96" s="140">
        <v>0</v>
      </c>
      <c r="S96" s="142" t="s">
        <v>237</v>
      </c>
      <c r="T96" s="144" t="s">
        <v>24</v>
      </c>
      <c r="U96" s="142" t="s">
        <v>24</v>
      </c>
      <c r="V96" s="142"/>
      <c r="W96" s="142" t="s">
        <v>24</v>
      </c>
      <c r="X96" s="142"/>
      <c r="Y96" s="145" t="s">
        <v>24</v>
      </c>
    </row>
    <row r="97" spans="1:25" s="108" customFormat="1" x14ac:dyDescent="0.25">
      <c r="A97" s="107">
        <v>87</v>
      </c>
      <c r="B97" s="108" t="s">
        <v>4617</v>
      </c>
      <c r="C97" s="14" t="s">
        <v>54</v>
      </c>
      <c r="D97" s="14"/>
      <c r="E97" s="140" t="s">
        <v>6112</v>
      </c>
      <c r="F97" s="141" t="s">
        <v>5911</v>
      </c>
      <c r="G97" s="142" t="s">
        <v>231</v>
      </c>
      <c r="H97" s="142" t="s">
        <v>365</v>
      </c>
      <c r="I97" s="142" t="s">
        <v>233</v>
      </c>
      <c r="J97" s="142" t="s">
        <v>234</v>
      </c>
      <c r="K97" s="140" t="s">
        <v>5985</v>
      </c>
      <c r="L97" s="140" t="s">
        <v>6113</v>
      </c>
      <c r="M97" s="142" t="s">
        <v>260</v>
      </c>
      <c r="N97" s="142" t="s">
        <v>708</v>
      </c>
      <c r="O97" s="142" t="s">
        <v>251</v>
      </c>
      <c r="P97" s="143">
        <v>964000000</v>
      </c>
      <c r="Q97" s="143">
        <f>+P97</f>
        <v>964000000</v>
      </c>
      <c r="R97" s="140">
        <v>0</v>
      </c>
      <c r="S97" s="142" t="s">
        <v>237</v>
      </c>
      <c r="T97" s="144" t="s">
        <v>24</v>
      </c>
      <c r="U97" s="142" t="s">
        <v>24</v>
      </c>
      <c r="V97" s="142"/>
      <c r="W97" s="142" t="s">
        <v>24</v>
      </c>
      <c r="X97" s="142"/>
      <c r="Y97" s="145" t="s">
        <v>24</v>
      </c>
    </row>
    <row r="98" spans="1:25" s="108" customFormat="1" x14ac:dyDescent="0.25">
      <c r="A98" s="107">
        <v>88</v>
      </c>
      <c r="B98" s="108" t="s">
        <v>4618</v>
      </c>
      <c r="C98" s="14" t="s">
        <v>54</v>
      </c>
      <c r="D98" s="14"/>
      <c r="E98" s="140" t="s">
        <v>6114</v>
      </c>
      <c r="F98" s="141" t="s">
        <v>6115</v>
      </c>
      <c r="G98" s="142" t="s">
        <v>231</v>
      </c>
      <c r="H98" s="142" t="s">
        <v>365</v>
      </c>
      <c r="I98" s="142" t="s">
        <v>233</v>
      </c>
      <c r="J98" s="142" t="s">
        <v>234</v>
      </c>
      <c r="K98" s="140" t="s">
        <v>5985</v>
      </c>
      <c r="L98" s="140" t="s">
        <v>6116</v>
      </c>
      <c r="M98" s="142" t="s">
        <v>260</v>
      </c>
      <c r="N98" s="142" t="s">
        <v>708</v>
      </c>
      <c r="O98" s="142" t="s">
        <v>256</v>
      </c>
      <c r="P98" s="143">
        <v>240000000</v>
      </c>
      <c r="Q98" s="143">
        <v>240000000</v>
      </c>
      <c r="R98" s="140">
        <v>0</v>
      </c>
      <c r="S98" s="142" t="s">
        <v>237</v>
      </c>
      <c r="T98" s="144" t="s">
        <v>24</v>
      </c>
      <c r="U98" s="142" t="s">
        <v>24</v>
      </c>
      <c r="V98" s="142"/>
      <c r="W98" s="142" t="s">
        <v>24</v>
      </c>
      <c r="X98" s="142"/>
      <c r="Y98" s="145" t="s">
        <v>24</v>
      </c>
    </row>
    <row r="99" spans="1:25" s="108" customFormat="1" x14ac:dyDescent="0.25">
      <c r="A99" s="107">
        <v>89</v>
      </c>
      <c r="B99" s="108" t="s">
        <v>4619</v>
      </c>
      <c r="C99" s="14" t="s">
        <v>54</v>
      </c>
      <c r="D99" s="14"/>
      <c r="E99" s="140" t="s">
        <v>6117</v>
      </c>
      <c r="F99" s="141" t="s">
        <v>5911</v>
      </c>
      <c r="G99" s="142" t="s">
        <v>231</v>
      </c>
      <c r="H99" s="142" t="s">
        <v>365</v>
      </c>
      <c r="I99" s="142" t="s">
        <v>233</v>
      </c>
      <c r="J99" s="142" t="s">
        <v>234</v>
      </c>
      <c r="K99" s="140" t="s">
        <v>5985</v>
      </c>
      <c r="L99" s="140" t="s">
        <v>6118</v>
      </c>
      <c r="M99" s="142" t="s">
        <v>260</v>
      </c>
      <c r="N99" s="142" t="s">
        <v>708</v>
      </c>
      <c r="O99" s="142" t="s">
        <v>256</v>
      </c>
      <c r="P99" s="143">
        <v>239000000</v>
      </c>
      <c r="Q99" s="143">
        <v>239000000</v>
      </c>
      <c r="R99" s="140">
        <v>0</v>
      </c>
      <c r="S99" s="142" t="s">
        <v>237</v>
      </c>
      <c r="T99" s="144" t="s">
        <v>24</v>
      </c>
      <c r="U99" s="142" t="s">
        <v>24</v>
      </c>
      <c r="V99" s="142"/>
      <c r="W99" s="142" t="s">
        <v>24</v>
      </c>
      <c r="X99" s="142"/>
      <c r="Y99" s="145" t="s">
        <v>24</v>
      </c>
    </row>
    <row r="100" spans="1:25" s="108" customFormat="1" x14ac:dyDescent="0.25">
      <c r="A100" s="107">
        <v>90</v>
      </c>
      <c r="B100" s="108" t="s">
        <v>4620</v>
      </c>
      <c r="C100" s="14" t="s">
        <v>54</v>
      </c>
      <c r="D100" s="14"/>
      <c r="E100" s="140" t="s">
        <v>6119</v>
      </c>
      <c r="F100" s="141" t="s">
        <v>6120</v>
      </c>
      <c r="G100" s="142" t="s">
        <v>231</v>
      </c>
      <c r="H100" s="142" t="s">
        <v>365</v>
      </c>
      <c r="I100" s="142" t="s">
        <v>233</v>
      </c>
      <c r="J100" s="142" t="s">
        <v>234</v>
      </c>
      <c r="K100" s="140" t="s">
        <v>5985</v>
      </c>
      <c r="L100" s="140" t="s">
        <v>6121</v>
      </c>
      <c r="M100" s="142" t="s">
        <v>325</v>
      </c>
      <c r="N100" s="142" t="s">
        <v>1456</v>
      </c>
      <c r="O100" s="142" t="s">
        <v>251</v>
      </c>
      <c r="P100" s="143">
        <v>251000000</v>
      </c>
      <c r="Q100" s="143">
        <v>251000000</v>
      </c>
      <c r="R100" s="140">
        <v>0</v>
      </c>
      <c r="S100" s="142" t="s">
        <v>237</v>
      </c>
      <c r="T100" s="144" t="s">
        <v>24</v>
      </c>
      <c r="U100" s="142" t="s">
        <v>24</v>
      </c>
      <c r="V100" s="142"/>
      <c r="W100" s="142" t="s">
        <v>24</v>
      </c>
      <c r="X100" s="142"/>
      <c r="Y100" s="145" t="s">
        <v>24</v>
      </c>
    </row>
    <row r="101" spans="1:25" s="108" customFormat="1" x14ac:dyDescent="0.25">
      <c r="A101" s="107">
        <v>91</v>
      </c>
      <c r="B101" s="108" t="s">
        <v>4621</v>
      </c>
      <c r="C101" s="14" t="s">
        <v>54</v>
      </c>
      <c r="D101" s="14"/>
      <c r="E101" s="140" t="s">
        <v>6122</v>
      </c>
      <c r="F101" s="141" t="s">
        <v>5911</v>
      </c>
      <c r="G101" s="142" t="s">
        <v>231</v>
      </c>
      <c r="H101" s="142" t="s">
        <v>365</v>
      </c>
      <c r="I101" s="142" t="s">
        <v>233</v>
      </c>
      <c r="J101" s="142" t="s">
        <v>225</v>
      </c>
      <c r="K101" s="140" t="s">
        <v>5914</v>
      </c>
      <c r="L101" s="140" t="s">
        <v>6123</v>
      </c>
      <c r="M101" s="142" t="s">
        <v>319</v>
      </c>
      <c r="N101" s="142" t="s">
        <v>1385</v>
      </c>
      <c r="O101" s="142" t="s">
        <v>251</v>
      </c>
      <c r="P101" s="143">
        <v>239000000</v>
      </c>
      <c r="Q101" s="143">
        <v>239000000</v>
      </c>
      <c r="R101" s="140">
        <v>0</v>
      </c>
      <c r="S101" s="142" t="s">
        <v>237</v>
      </c>
      <c r="T101" s="144" t="s">
        <v>24</v>
      </c>
      <c r="U101" s="142" t="s">
        <v>24</v>
      </c>
      <c r="V101" s="142"/>
      <c r="W101" s="142" t="s">
        <v>24</v>
      </c>
      <c r="X101" s="142"/>
      <c r="Y101" s="145" t="s">
        <v>24</v>
      </c>
    </row>
    <row r="102" spans="1:25" s="108" customFormat="1" x14ac:dyDescent="0.25">
      <c r="A102" s="107">
        <v>92</v>
      </c>
      <c r="B102" s="108" t="s">
        <v>4622</v>
      </c>
      <c r="C102" s="14" t="s">
        <v>54</v>
      </c>
      <c r="D102" s="14"/>
      <c r="E102" s="140" t="s">
        <v>6124</v>
      </c>
      <c r="F102" s="141" t="s">
        <v>6125</v>
      </c>
      <c r="G102" s="142" t="s">
        <v>231</v>
      </c>
      <c r="H102" s="142" t="s">
        <v>365</v>
      </c>
      <c r="I102" s="142" t="s">
        <v>233</v>
      </c>
      <c r="J102" s="142" t="s">
        <v>234</v>
      </c>
      <c r="K102" s="140" t="s">
        <v>5985</v>
      </c>
      <c r="L102" s="140" t="s">
        <v>6126</v>
      </c>
      <c r="M102" s="142" t="s">
        <v>243</v>
      </c>
      <c r="N102" s="142" t="s">
        <v>507</v>
      </c>
      <c r="O102" s="142" t="s">
        <v>251</v>
      </c>
      <c r="P102" s="143">
        <v>19000000000</v>
      </c>
      <c r="Q102" s="143">
        <v>19000000000</v>
      </c>
      <c r="R102" s="140">
        <v>0</v>
      </c>
      <c r="S102" s="142" t="s">
        <v>237</v>
      </c>
      <c r="T102" s="144" t="s">
        <v>24</v>
      </c>
      <c r="U102" s="142" t="s">
        <v>24</v>
      </c>
      <c r="V102" s="142"/>
      <c r="W102" s="142" t="s">
        <v>24</v>
      </c>
      <c r="X102" s="142"/>
      <c r="Y102" s="145" t="s">
        <v>24</v>
      </c>
    </row>
    <row r="103" spans="1:25" s="108" customFormat="1" x14ac:dyDescent="0.25">
      <c r="A103" s="107">
        <v>93</v>
      </c>
      <c r="B103" s="108" t="s">
        <v>5053</v>
      </c>
      <c r="C103" s="14" t="s">
        <v>54</v>
      </c>
      <c r="D103" s="14"/>
      <c r="E103" s="140" t="s">
        <v>6127</v>
      </c>
      <c r="F103" s="141" t="s">
        <v>5911</v>
      </c>
      <c r="G103" s="142" t="s">
        <v>231</v>
      </c>
      <c r="H103" s="142" t="s">
        <v>365</v>
      </c>
      <c r="I103" s="142" t="s">
        <v>233</v>
      </c>
      <c r="J103" s="142" t="s">
        <v>234</v>
      </c>
      <c r="K103" s="140" t="s">
        <v>5985</v>
      </c>
      <c r="L103" s="140" t="s">
        <v>6128</v>
      </c>
      <c r="M103" s="142" t="s">
        <v>243</v>
      </c>
      <c r="N103" s="142" t="s">
        <v>507</v>
      </c>
      <c r="O103" s="142" t="s">
        <v>251</v>
      </c>
      <c r="P103" s="143">
        <v>110000000</v>
      </c>
      <c r="Q103" s="143">
        <v>110000000</v>
      </c>
      <c r="R103" s="140">
        <v>0</v>
      </c>
      <c r="S103" s="142" t="s">
        <v>237</v>
      </c>
      <c r="T103" s="144" t="s">
        <v>24</v>
      </c>
      <c r="U103" s="142" t="s">
        <v>24</v>
      </c>
      <c r="V103" s="142"/>
      <c r="W103" s="142" t="s">
        <v>24</v>
      </c>
      <c r="X103" s="142"/>
      <c r="Y103" s="145" t="s">
        <v>24</v>
      </c>
    </row>
    <row r="104" spans="1:25" s="108" customFormat="1" x14ac:dyDescent="0.25">
      <c r="A104" s="107">
        <v>94</v>
      </c>
      <c r="B104" s="108" t="s">
        <v>5054</v>
      </c>
      <c r="C104" s="14" t="s">
        <v>54</v>
      </c>
      <c r="D104" s="14"/>
      <c r="E104" s="140" t="s">
        <v>6129</v>
      </c>
      <c r="F104" s="141" t="s">
        <v>5911</v>
      </c>
      <c r="G104" s="142" t="s">
        <v>231</v>
      </c>
      <c r="H104" s="142" t="s">
        <v>365</v>
      </c>
      <c r="I104" s="142" t="s">
        <v>233</v>
      </c>
      <c r="J104" s="142" t="s">
        <v>234</v>
      </c>
      <c r="K104" s="140" t="s">
        <v>5985</v>
      </c>
      <c r="L104" s="140" t="s">
        <v>6130</v>
      </c>
      <c r="M104" s="142" t="s">
        <v>284</v>
      </c>
      <c r="N104" s="142" t="s">
        <v>973</v>
      </c>
      <c r="O104" s="142" t="s">
        <v>251</v>
      </c>
      <c r="P104" s="143">
        <v>30000000</v>
      </c>
      <c r="Q104" s="143">
        <v>30000000</v>
      </c>
      <c r="R104" s="140">
        <v>0</v>
      </c>
      <c r="S104" s="142" t="s">
        <v>237</v>
      </c>
      <c r="T104" s="144" t="s">
        <v>24</v>
      </c>
      <c r="U104" s="142" t="s">
        <v>24</v>
      </c>
      <c r="V104" s="142"/>
      <c r="W104" s="142" t="s">
        <v>24</v>
      </c>
      <c r="X104" s="142"/>
      <c r="Y104" s="145" t="s">
        <v>24</v>
      </c>
    </row>
    <row r="105" spans="1:25" s="108" customFormat="1" x14ac:dyDescent="0.25">
      <c r="A105" s="107">
        <v>95</v>
      </c>
      <c r="B105" s="108" t="s">
        <v>5055</v>
      </c>
      <c r="C105" s="14" t="s">
        <v>54</v>
      </c>
      <c r="D105" s="14"/>
      <c r="E105" s="140" t="s">
        <v>6131</v>
      </c>
      <c r="F105" s="141" t="s">
        <v>5911</v>
      </c>
      <c r="G105" s="142" t="s">
        <v>231</v>
      </c>
      <c r="H105" s="142" t="s">
        <v>365</v>
      </c>
      <c r="I105" s="142" t="s">
        <v>233</v>
      </c>
      <c r="J105" s="142" t="s">
        <v>234</v>
      </c>
      <c r="K105" s="140" t="s">
        <v>5985</v>
      </c>
      <c r="L105" s="140" t="s">
        <v>6132</v>
      </c>
      <c r="M105" s="142" t="s">
        <v>243</v>
      </c>
      <c r="N105" s="142" t="s">
        <v>507</v>
      </c>
      <c r="O105" s="142" t="s">
        <v>251</v>
      </c>
      <c r="P105" s="143">
        <v>234000000</v>
      </c>
      <c r="Q105" s="143">
        <v>234000000</v>
      </c>
      <c r="R105" s="140">
        <v>0</v>
      </c>
      <c r="S105" s="142" t="s">
        <v>237</v>
      </c>
      <c r="T105" s="144" t="s">
        <v>24</v>
      </c>
      <c r="U105" s="142" t="s">
        <v>24</v>
      </c>
      <c r="V105" s="142"/>
      <c r="W105" s="142" t="s">
        <v>24</v>
      </c>
      <c r="X105" s="142"/>
      <c r="Y105" s="145" t="s">
        <v>24</v>
      </c>
    </row>
    <row r="106" spans="1:25" s="108" customFormat="1" x14ac:dyDescent="0.25">
      <c r="A106" s="107">
        <v>96</v>
      </c>
      <c r="B106" s="108" t="s">
        <v>4623</v>
      </c>
      <c r="C106" s="14" t="s">
        <v>54</v>
      </c>
      <c r="D106" s="14"/>
      <c r="E106" s="140" t="s">
        <v>6133</v>
      </c>
      <c r="F106" s="141" t="s">
        <v>5911</v>
      </c>
      <c r="G106" s="142" t="s">
        <v>231</v>
      </c>
      <c r="H106" s="142" t="s">
        <v>365</v>
      </c>
      <c r="I106" s="142" t="s">
        <v>233</v>
      </c>
      <c r="J106" s="142" t="s">
        <v>234</v>
      </c>
      <c r="K106" s="140" t="s">
        <v>5985</v>
      </c>
      <c r="L106" s="140" t="s">
        <v>6134</v>
      </c>
      <c r="M106" s="142" t="s">
        <v>325</v>
      </c>
      <c r="N106" s="142" t="s">
        <v>1456</v>
      </c>
      <c r="O106" s="142" t="s">
        <v>256</v>
      </c>
      <c r="P106" s="143">
        <v>59000000</v>
      </c>
      <c r="Q106" s="143">
        <v>59000000</v>
      </c>
      <c r="R106" s="140">
        <v>0</v>
      </c>
      <c r="S106" s="142" t="s">
        <v>237</v>
      </c>
      <c r="T106" s="144" t="s">
        <v>24</v>
      </c>
      <c r="U106" s="142" t="s">
        <v>24</v>
      </c>
      <c r="V106" s="142"/>
      <c r="W106" s="142" t="s">
        <v>24</v>
      </c>
      <c r="X106" s="142"/>
      <c r="Y106" s="145" t="s">
        <v>24</v>
      </c>
    </row>
    <row r="107" spans="1:25" s="108" customFormat="1" x14ac:dyDescent="0.25">
      <c r="A107" s="107">
        <v>97</v>
      </c>
      <c r="B107" s="108" t="s">
        <v>4624</v>
      </c>
      <c r="C107" s="14" t="s">
        <v>54</v>
      </c>
      <c r="D107" s="14"/>
      <c r="E107" s="140" t="s">
        <v>6135</v>
      </c>
      <c r="F107" s="141" t="s">
        <v>5911</v>
      </c>
      <c r="G107" s="142" t="s">
        <v>231</v>
      </c>
      <c r="H107" s="142" t="s">
        <v>365</v>
      </c>
      <c r="I107" s="142" t="s">
        <v>233</v>
      </c>
      <c r="J107" s="142" t="s">
        <v>234</v>
      </c>
      <c r="K107" s="140" t="s">
        <v>5985</v>
      </c>
      <c r="L107" s="140" t="s">
        <v>6136</v>
      </c>
      <c r="M107" s="142" t="s">
        <v>325</v>
      </c>
      <c r="N107" s="142" t="s">
        <v>1456</v>
      </c>
      <c r="O107" s="142" t="s">
        <v>251</v>
      </c>
      <c r="P107" s="143">
        <v>76000000</v>
      </c>
      <c r="Q107" s="143">
        <v>76000000</v>
      </c>
      <c r="R107" s="140">
        <v>0</v>
      </c>
      <c r="S107" s="142" t="s">
        <v>237</v>
      </c>
      <c r="T107" s="144" t="s">
        <v>24</v>
      </c>
      <c r="U107" s="142" t="s">
        <v>24</v>
      </c>
      <c r="V107" s="142"/>
      <c r="W107" s="142" t="s">
        <v>24</v>
      </c>
      <c r="X107" s="142"/>
      <c r="Y107" s="145" t="s">
        <v>24</v>
      </c>
    </row>
    <row r="108" spans="1:25" s="108" customFormat="1" x14ac:dyDescent="0.25">
      <c r="A108" s="107">
        <v>98</v>
      </c>
      <c r="B108" s="108" t="s">
        <v>4625</v>
      </c>
      <c r="C108" s="14" t="s">
        <v>54</v>
      </c>
      <c r="D108" s="14"/>
      <c r="E108" s="140" t="s">
        <v>6137</v>
      </c>
      <c r="F108" s="141" t="s">
        <v>6138</v>
      </c>
      <c r="G108" s="142" t="s">
        <v>231</v>
      </c>
      <c r="H108" s="142" t="s">
        <v>365</v>
      </c>
      <c r="I108" s="142" t="s">
        <v>233</v>
      </c>
      <c r="J108" s="142" t="s">
        <v>234</v>
      </c>
      <c r="K108" s="140" t="s">
        <v>5985</v>
      </c>
      <c r="L108" s="140" t="s">
        <v>6139</v>
      </c>
      <c r="M108" s="142" t="s">
        <v>325</v>
      </c>
      <c r="N108" s="142" t="s">
        <v>1456</v>
      </c>
      <c r="O108" s="142" t="s">
        <v>251</v>
      </c>
      <c r="P108" s="143">
        <v>102000000</v>
      </c>
      <c r="Q108" s="143">
        <v>102000000</v>
      </c>
      <c r="R108" s="140">
        <v>0</v>
      </c>
      <c r="S108" s="142" t="s">
        <v>237</v>
      </c>
      <c r="T108" s="144" t="s">
        <v>24</v>
      </c>
      <c r="U108" s="142" t="s">
        <v>24</v>
      </c>
      <c r="V108" s="142"/>
      <c r="W108" s="142" t="s">
        <v>24</v>
      </c>
      <c r="X108" s="142"/>
      <c r="Y108" s="145" t="s">
        <v>24</v>
      </c>
    </row>
    <row r="109" spans="1:25" s="108" customFormat="1" x14ac:dyDescent="0.25">
      <c r="A109" s="107">
        <v>99</v>
      </c>
      <c r="B109" s="108" t="s">
        <v>4626</v>
      </c>
      <c r="C109" s="14" t="s">
        <v>54</v>
      </c>
      <c r="D109" s="14"/>
      <c r="E109" s="140" t="s">
        <v>6140</v>
      </c>
      <c r="F109" s="141" t="s">
        <v>5911</v>
      </c>
      <c r="G109" s="142" t="s">
        <v>231</v>
      </c>
      <c r="H109" s="142" t="s">
        <v>355</v>
      </c>
      <c r="I109" s="142" t="s">
        <v>233</v>
      </c>
      <c r="J109" s="142" t="s">
        <v>225</v>
      </c>
      <c r="K109" s="140" t="s">
        <v>5942</v>
      </c>
      <c r="L109" s="140" t="s">
        <v>6141</v>
      </c>
      <c r="M109" s="142" t="s">
        <v>243</v>
      </c>
      <c r="N109" s="142" t="s">
        <v>507</v>
      </c>
      <c r="O109" s="142" t="s">
        <v>256</v>
      </c>
      <c r="P109" s="143">
        <v>0</v>
      </c>
      <c r="Q109" s="143">
        <v>0</v>
      </c>
      <c r="R109" s="140">
        <v>0</v>
      </c>
      <c r="S109" s="142" t="s">
        <v>237</v>
      </c>
      <c r="T109" s="144" t="s">
        <v>24</v>
      </c>
      <c r="U109" s="142" t="s">
        <v>24</v>
      </c>
      <c r="V109" s="142"/>
      <c r="W109" s="142" t="s">
        <v>24</v>
      </c>
      <c r="X109" s="142"/>
      <c r="Y109" s="145" t="s">
        <v>24</v>
      </c>
    </row>
    <row r="110" spans="1:25" s="108" customFormat="1" x14ac:dyDescent="0.25">
      <c r="A110" s="107">
        <v>100</v>
      </c>
      <c r="B110" s="108" t="s">
        <v>4627</v>
      </c>
      <c r="C110" s="14" t="s">
        <v>54</v>
      </c>
      <c r="D110" s="14"/>
      <c r="E110" s="140" t="s">
        <v>6142</v>
      </c>
      <c r="F110" s="141" t="s">
        <v>5911</v>
      </c>
      <c r="G110" s="142" t="s">
        <v>231</v>
      </c>
      <c r="H110" s="142" t="s">
        <v>365</v>
      </c>
      <c r="I110" s="142" t="s">
        <v>233</v>
      </c>
      <c r="J110" s="142" t="s">
        <v>234</v>
      </c>
      <c r="K110" s="140" t="s">
        <v>5985</v>
      </c>
      <c r="L110" s="140" t="s">
        <v>6143</v>
      </c>
      <c r="M110" s="142" t="s">
        <v>243</v>
      </c>
      <c r="N110" s="142" t="s">
        <v>507</v>
      </c>
      <c r="O110" s="142" t="s">
        <v>251</v>
      </c>
      <c r="P110" s="143">
        <v>633000000</v>
      </c>
      <c r="Q110" s="143">
        <v>633000000</v>
      </c>
      <c r="R110" s="140">
        <v>0</v>
      </c>
      <c r="S110" s="142" t="s">
        <v>237</v>
      </c>
      <c r="T110" s="144" t="s">
        <v>24</v>
      </c>
      <c r="U110" s="142" t="s">
        <v>24</v>
      </c>
      <c r="V110" s="142"/>
      <c r="W110" s="142" t="s">
        <v>24</v>
      </c>
      <c r="X110" s="142"/>
      <c r="Y110" s="145" t="s">
        <v>24</v>
      </c>
    </row>
    <row r="111" spans="1:25" s="108" customFormat="1" x14ac:dyDescent="0.25">
      <c r="A111" s="107">
        <v>101</v>
      </c>
      <c r="B111" s="108" t="s">
        <v>4628</v>
      </c>
      <c r="C111" s="14" t="s">
        <v>54</v>
      </c>
      <c r="D111" s="14"/>
      <c r="E111" s="140" t="s">
        <v>6144</v>
      </c>
      <c r="F111" s="141" t="s">
        <v>5911</v>
      </c>
      <c r="G111" s="142" t="s">
        <v>231</v>
      </c>
      <c r="H111" s="142" t="s">
        <v>365</v>
      </c>
      <c r="I111" s="142" t="s">
        <v>233</v>
      </c>
      <c r="J111" s="142" t="s">
        <v>234</v>
      </c>
      <c r="K111" s="140" t="s">
        <v>5985</v>
      </c>
      <c r="L111" s="140" t="s">
        <v>6145</v>
      </c>
      <c r="M111" s="142" t="s">
        <v>325</v>
      </c>
      <c r="N111" s="142" t="s">
        <v>1456</v>
      </c>
      <c r="O111" s="142" t="s">
        <v>256</v>
      </c>
      <c r="P111" s="143">
        <v>71673000</v>
      </c>
      <c r="Q111" s="143">
        <v>71673000</v>
      </c>
      <c r="R111" s="140">
        <v>0</v>
      </c>
      <c r="S111" s="142" t="s">
        <v>237</v>
      </c>
      <c r="T111" s="144" t="s">
        <v>24</v>
      </c>
      <c r="U111" s="142" t="s">
        <v>24</v>
      </c>
      <c r="V111" s="142"/>
      <c r="W111" s="142" t="s">
        <v>24</v>
      </c>
      <c r="X111" s="142"/>
      <c r="Y111" s="145" t="s">
        <v>24</v>
      </c>
    </row>
    <row r="112" spans="1:25" s="108" customFormat="1" x14ac:dyDescent="0.25">
      <c r="A112" s="107">
        <v>102</v>
      </c>
      <c r="B112" s="108" t="s">
        <v>4629</v>
      </c>
      <c r="C112" s="14" t="s">
        <v>54</v>
      </c>
      <c r="D112" s="14"/>
      <c r="E112" s="140" t="s">
        <v>6146</v>
      </c>
      <c r="F112" s="141" t="s">
        <v>5911</v>
      </c>
      <c r="G112" s="142" t="s">
        <v>231</v>
      </c>
      <c r="H112" s="142" t="s">
        <v>347</v>
      </c>
      <c r="I112" s="142" t="s">
        <v>233</v>
      </c>
      <c r="J112" s="142" t="s">
        <v>225</v>
      </c>
      <c r="K112" s="140" t="s">
        <v>5908</v>
      </c>
      <c r="L112" s="140" t="s">
        <v>6147</v>
      </c>
      <c r="M112" s="142" t="s">
        <v>243</v>
      </c>
      <c r="N112" s="142" t="s">
        <v>507</v>
      </c>
      <c r="O112" s="142" t="s">
        <v>251</v>
      </c>
      <c r="P112" s="143">
        <v>179000000</v>
      </c>
      <c r="Q112" s="143">
        <v>179000000</v>
      </c>
      <c r="R112" s="140">
        <v>0</v>
      </c>
      <c r="S112" s="142" t="s">
        <v>237</v>
      </c>
      <c r="T112" s="144" t="s">
        <v>24</v>
      </c>
      <c r="U112" s="142" t="s">
        <v>24</v>
      </c>
      <c r="V112" s="142"/>
      <c r="W112" s="142" t="s">
        <v>24</v>
      </c>
      <c r="X112" s="142"/>
      <c r="Y112" s="145" t="s">
        <v>24</v>
      </c>
    </row>
    <row r="113" spans="1:25" s="108" customFormat="1" x14ac:dyDescent="0.25">
      <c r="A113" s="107">
        <v>103</v>
      </c>
      <c r="B113" s="108" t="s">
        <v>4630</v>
      </c>
      <c r="C113" s="14" t="s">
        <v>54</v>
      </c>
      <c r="D113" s="14"/>
      <c r="E113" s="140" t="s">
        <v>6148</v>
      </c>
      <c r="F113" s="141" t="s">
        <v>5911</v>
      </c>
      <c r="G113" s="142" t="s">
        <v>231</v>
      </c>
      <c r="H113" s="142" t="s">
        <v>365</v>
      </c>
      <c r="I113" s="142" t="s">
        <v>233</v>
      </c>
      <c r="J113" s="142" t="s">
        <v>225</v>
      </c>
      <c r="K113" s="140" t="s">
        <v>5908</v>
      </c>
      <c r="L113" s="140" t="s">
        <v>6149</v>
      </c>
      <c r="M113" s="142" t="s">
        <v>272</v>
      </c>
      <c r="N113" s="142" t="s">
        <v>794</v>
      </c>
      <c r="O113" s="142" t="s">
        <v>251</v>
      </c>
      <c r="P113" s="143">
        <v>170000000</v>
      </c>
      <c r="Q113" s="143">
        <v>170000000</v>
      </c>
      <c r="R113" s="140">
        <v>0</v>
      </c>
      <c r="S113" s="142" t="s">
        <v>237</v>
      </c>
      <c r="T113" s="144" t="s">
        <v>24</v>
      </c>
      <c r="U113" s="142" t="s">
        <v>24</v>
      </c>
      <c r="V113" s="142"/>
      <c r="W113" s="142" t="s">
        <v>24</v>
      </c>
      <c r="X113" s="142"/>
      <c r="Y113" s="145" t="s">
        <v>24</v>
      </c>
    </row>
    <row r="114" spans="1:25" s="108" customFormat="1" x14ac:dyDescent="0.25">
      <c r="A114" s="107">
        <v>104</v>
      </c>
      <c r="B114" s="108" t="s">
        <v>4631</v>
      </c>
      <c r="C114" s="14" t="s">
        <v>54</v>
      </c>
      <c r="D114" s="14"/>
      <c r="E114" s="140" t="s">
        <v>6150</v>
      </c>
      <c r="F114" s="141" t="s">
        <v>5911</v>
      </c>
      <c r="G114" s="142" t="s">
        <v>231</v>
      </c>
      <c r="H114" s="142" t="s">
        <v>365</v>
      </c>
      <c r="I114" s="142" t="s">
        <v>233</v>
      </c>
      <c r="J114" s="142" t="s">
        <v>234</v>
      </c>
      <c r="K114" s="140" t="s">
        <v>5985</v>
      </c>
      <c r="L114" s="140" t="s">
        <v>6151</v>
      </c>
      <c r="M114" s="142" t="s">
        <v>243</v>
      </c>
      <c r="N114" s="142" t="s">
        <v>507</v>
      </c>
      <c r="O114" s="142" t="s">
        <v>251</v>
      </c>
      <c r="P114" s="143">
        <v>60000000</v>
      </c>
      <c r="Q114" s="143">
        <v>60000000</v>
      </c>
      <c r="R114" s="140">
        <v>0</v>
      </c>
      <c r="S114" s="142" t="s">
        <v>237</v>
      </c>
      <c r="T114" s="144" t="s">
        <v>24</v>
      </c>
      <c r="U114" s="142" t="s">
        <v>24</v>
      </c>
      <c r="V114" s="142"/>
      <c r="W114" s="142" t="s">
        <v>24</v>
      </c>
      <c r="X114" s="142"/>
      <c r="Y114" s="145" t="s">
        <v>24</v>
      </c>
    </row>
    <row r="115" spans="1:25" s="108" customFormat="1" x14ac:dyDescent="0.25">
      <c r="A115" s="107">
        <v>105</v>
      </c>
      <c r="B115" s="108" t="s">
        <v>5056</v>
      </c>
      <c r="C115" s="14" t="s">
        <v>54</v>
      </c>
      <c r="D115" s="14"/>
      <c r="E115" s="140" t="s">
        <v>6152</v>
      </c>
      <c r="F115" s="141" t="s">
        <v>5911</v>
      </c>
      <c r="G115" s="142" t="s">
        <v>231</v>
      </c>
      <c r="H115" s="142" t="s">
        <v>365</v>
      </c>
      <c r="I115" s="142" t="s">
        <v>233</v>
      </c>
      <c r="J115" s="142" t="s">
        <v>234</v>
      </c>
      <c r="K115" s="140" t="s">
        <v>5985</v>
      </c>
      <c r="L115" s="140" t="s">
        <v>6153</v>
      </c>
      <c r="M115" s="142" t="s">
        <v>243</v>
      </c>
      <c r="N115" s="142" t="s">
        <v>507</v>
      </c>
      <c r="O115" s="142" t="s">
        <v>256</v>
      </c>
      <c r="P115" s="143">
        <v>360000000</v>
      </c>
      <c r="Q115" s="143">
        <v>360000000</v>
      </c>
      <c r="R115" s="140">
        <v>0</v>
      </c>
      <c r="S115" s="142" t="s">
        <v>237</v>
      </c>
      <c r="T115" s="144" t="s">
        <v>24</v>
      </c>
      <c r="U115" s="142" t="s">
        <v>24</v>
      </c>
      <c r="V115" s="142"/>
      <c r="W115" s="142" t="s">
        <v>24</v>
      </c>
      <c r="X115" s="142"/>
      <c r="Y115" s="145" t="s">
        <v>24</v>
      </c>
    </row>
    <row r="116" spans="1:25" s="108" customFormat="1" x14ac:dyDescent="0.25">
      <c r="A116" s="107">
        <v>106</v>
      </c>
      <c r="B116" s="108" t="s">
        <v>5057</v>
      </c>
      <c r="C116" s="14" t="s">
        <v>54</v>
      </c>
      <c r="D116" s="14"/>
      <c r="E116" s="140" t="s">
        <v>6154</v>
      </c>
      <c r="F116" s="141" t="s">
        <v>5911</v>
      </c>
      <c r="G116" s="142" t="s">
        <v>231</v>
      </c>
      <c r="H116" s="142" t="s">
        <v>365</v>
      </c>
      <c r="I116" s="142" t="s">
        <v>233</v>
      </c>
      <c r="J116" s="142" t="s">
        <v>225</v>
      </c>
      <c r="K116" s="140" t="s">
        <v>5985</v>
      </c>
      <c r="L116" s="140" t="s">
        <v>6155</v>
      </c>
      <c r="M116" s="142" t="s">
        <v>243</v>
      </c>
      <c r="N116" s="142" t="s">
        <v>507</v>
      </c>
      <c r="O116" s="142" t="s">
        <v>251</v>
      </c>
      <c r="P116" s="143">
        <v>76000000</v>
      </c>
      <c r="Q116" s="143">
        <v>76000000</v>
      </c>
      <c r="R116" s="140">
        <v>0</v>
      </c>
      <c r="S116" s="142" t="s">
        <v>237</v>
      </c>
      <c r="T116" s="144" t="s">
        <v>24</v>
      </c>
      <c r="U116" s="142" t="s">
        <v>24</v>
      </c>
      <c r="V116" s="142"/>
      <c r="W116" s="142" t="s">
        <v>24</v>
      </c>
      <c r="X116" s="142"/>
      <c r="Y116" s="145" t="s">
        <v>24</v>
      </c>
    </row>
    <row r="117" spans="1:25" s="108" customFormat="1" x14ac:dyDescent="0.25">
      <c r="A117" s="107">
        <v>107</v>
      </c>
      <c r="B117" s="108" t="s">
        <v>5058</v>
      </c>
      <c r="C117" s="14" t="s">
        <v>54</v>
      </c>
      <c r="D117" s="14"/>
      <c r="E117" s="140" t="s">
        <v>6156</v>
      </c>
      <c r="F117" s="141" t="s">
        <v>6157</v>
      </c>
      <c r="G117" s="142" t="s">
        <v>231</v>
      </c>
      <c r="H117" s="142" t="s">
        <v>365</v>
      </c>
      <c r="I117" s="142" t="s">
        <v>233</v>
      </c>
      <c r="J117" s="142" t="s">
        <v>225</v>
      </c>
      <c r="K117" s="140" t="s">
        <v>5942</v>
      </c>
      <c r="L117" s="140" t="s">
        <v>6158</v>
      </c>
      <c r="M117" s="142" t="s">
        <v>292</v>
      </c>
      <c r="N117" s="142" t="s">
        <v>1027</v>
      </c>
      <c r="O117" s="142" t="s">
        <v>245</v>
      </c>
      <c r="P117" s="143">
        <v>43000000</v>
      </c>
      <c r="Q117" s="143">
        <v>43000000</v>
      </c>
      <c r="R117" s="140">
        <v>0</v>
      </c>
      <c r="S117" s="142" t="s">
        <v>237</v>
      </c>
      <c r="T117" s="144" t="s">
        <v>24</v>
      </c>
      <c r="U117" s="142" t="s">
        <v>24</v>
      </c>
      <c r="V117" s="142"/>
      <c r="W117" s="142" t="s">
        <v>24</v>
      </c>
      <c r="X117" s="142"/>
      <c r="Y117" s="145" t="s">
        <v>24</v>
      </c>
    </row>
    <row r="118" spans="1:25" s="108" customFormat="1" x14ac:dyDescent="0.25">
      <c r="A118" s="107">
        <v>108</v>
      </c>
      <c r="B118" s="108" t="s">
        <v>5059</v>
      </c>
      <c r="C118" s="14" t="s">
        <v>54</v>
      </c>
      <c r="D118" s="14"/>
      <c r="E118" s="140" t="s">
        <v>6159</v>
      </c>
      <c r="F118" s="141" t="s">
        <v>5911</v>
      </c>
      <c r="G118" s="142" t="s">
        <v>231</v>
      </c>
      <c r="H118" s="142" t="s">
        <v>363</v>
      </c>
      <c r="I118" s="142" t="s">
        <v>233</v>
      </c>
      <c r="J118" s="142" t="s">
        <v>225</v>
      </c>
      <c r="K118" s="140" t="s">
        <v>5914</v>
      </c>
      <c r="L118" s="140" t="s">
        <v>6160</v>
      </c>
      <c r="M118" s="142" t="s">
        <v>264</v>
      </c>
      <c r="N118" s="142" t="s">
        <v>725</v>
      </c>
      <c r="O118" s="142" t="s">
        <v>227</v>
      </c>
      <c r="P118" s="143">
        <v>10330660000</v>
      </c>
      <c r="Q118" s="143">
        <v>10330660000</v>
      </c>
      <c r="R118" s="140">
        <v>0</v>
      </c>
      <c r="S118" s="142" t="s">
        <v>237</v>
      </c>
      <c r="T118" s="144" t="s">
        <v>24</v>
      </c>
      <c r="U118" s="142" t="s">
        <v>24</v>
      </c>
      <c r="V118" s="142"/>
      <c r="W118" s="142" t="s">
        <v>24</v>
      </c>
      <c r="X118" s="142"/>
      <c r="Y118" s="145" t="s">
        <v>24</v>
      </c>
    </row>
    <row r="119" spans="1:25" s="108" customFormat="1" x14ac:dyDescent="0.25">
      <c r="A119" s="107">
        <v>109</v>
      </c>
      <c r="B119" s="108" t="s">
        <v>5060</v>
      </c>
      <c r="C119" s="14" t="s">
        <v>54</v>
      </c>
      <c r="D119" s="14"/>
      <c r="E119" s="140" t="s">
        <v>6161</v>
      </c>
      <c r="F119" s="141" t="s">
        <v>5911</v>
      </c>
      <c r="G119" s="142" t="s">
        <v>231</v>
      </c>
      <c r="H119" s="142" t="s">
        <v>365</v>
      </c>
      <c r="I119" s="142" t="s">
        <v>233</v>
      </c>
      <c r="J119" s="142" t="s">
        <v>225</v>
      </c>
      <c r="K119" s="140" t="s">
        <v>5908</v>
      </c>
      <c r="L119" s="140" t="s">
        <v>6162</v>
      </c>
      <c r="M119" s="142" t="s">
        <v>302</v>
      </c>
      <c r="N119" s="142" t="s">
        <v>1153</v>
      </c>
      <c r="O119" s="142" t="s">
        <v>251</v>
      </c>
      <c r="P119" s="143">
        <v>113436000</v>
      </c>
      <c r="Q119" s="143">
        <v>113436000</v>
      </c>
      <c r="R119" s="140">
        <v>0</v>
      </c>
      <c r="S119" s="142" t="s">
        <v>237</v>
      </c>
      <c r="T119" s="144" t="s">
        <v>24</v>
      </c>
      <c r="U119" s="142" t="s">
        <v>24</v>
      </c>
      <c r="V119" s="142"/>
      <c r="W119" s="142" t="s">
        <v>24</v>
      </c>
      <c r="X119" s="142"/>
      <c r="Y119" s="145" t="s">
        <v>24</v>
      </c>
    </row>
    <row r="120" spans="1:25" s="108" customFormat="1" x14ac:dyDescent="0.25">
      <c r="A120" s="107">
        <v>110</v>
      </c>
      <c r="B120" s="108" t="s">
        <v>5061</v>
      </c>
      <c r="C120" s="14" t="s">
        <v>54</v>
      </c>
      <c r="D120" s="14"/>
      <c r="E120" s="140" t="s">
        <v>6163</v>
      </c>
      <c r="F120" s="141" t="s">
        <v>6164</v>
      </c>
      <c r="G120" s="142" t="s">
        <v>231</v>
      </c>
      <c r="H120" s="142" t="s">
        <v>365</v>
      </c>
      <c r="I120" s="142" t="s">
        <v>233</v>
      </c>
      <c r="J120" s="142" t="s">
        <v>225</v>
      </c>
      <c r="K120" s="140" t="s">
        <v>5908</v>
      </c>
      <c r="L120" s="140" t="s">
        <v>6165</v>
      </c>
      <c r="M120" s="142" t="s">
        <v>235</v>
      </c>
      <c r="N120" s="142" t="s">
        <v>484</v>
      </c>
      <c r="O120" s="142" t="s">
        <v>251</v>
      </c>
      <c r="P120" s="143">
        <v>0</v>
      </c>
      <c r="Q120" s="143">
        <v>0</v>
      </c>
      <c r="R120" s="140">
        <v>0</v>
      </c>
      <c r="S120" s="142" t="s">
        <v>237</v>
      </c>
      <c r="T120" s="144" t="s">
        <v>24</v>
      </c>
      <c r="U120" s="142" t="s">
        <v>24</v>
      </c>
      <c r="V120" s="142"/>
      <c r="W120" s="142" t="s">
        <v>24</v>
      </c>
      <c r="X120" s="142"/>
      <c r="Y120" s="145" t="s">
        <v>24</v>
      </c>
    </row>
    <row r="121" spans="1:25" s="108" customFormat="1" x14ac:dyDescent="0.25">
      <c r="A121" s="107">
        <v>111</v>
      </c>
      <c r="B121" s="108" t="s">
        <v>5062</v>
      </c>
      <c r="C121" s="14" t="s">
        <v>54</v>
      </c>
      <c r="D121" s="14"/>
      <c r="E121" s="140" t="s">
        <v>6166</v>
      </c>
      <c r="F121" s="141" t="s">
        <v>5911</v>
      </c>
      <c r="G121" s="142" t="s">
        <v>231</v>
      </c>
      <c r="H121" s="142" t="s">
        <v>365</v>
      </c>
      <c r="I121" s="142" t="s">
        <v>233</v>
      </c>
      <c r="J121" s="142" t="s">
        <v>225</v>
      </c>
      <c r="K121" s="140" t="s">
        <v>5908</v>
      </c>
      <c r="L121" s="140" t="s">
        <v>6167</v>
      </c>
      <c r="M121" s="142" t="s">
        <v>302</v>
      </c>
      <c r="N121" s="142" t="s">
        <v>1153</v>
      </c>
      <c r="O121" s="142" t="s">
        <v>251</v>
      </c>
      <c r="P121" s="143">
        <v>236000000</v>
      </c>
      <c r="Q121" s="143">
        <v>236000000</v>
      </c>
      <c r="R121" s="140">
        <v>0</v>
      </c>
      <c r="S121" s="142" t="s">
        <v>237</v>
      </c>
      <c r="T121" s="144" t="s">
        <v>24</v>
      </c>
      <c r="U121" s="142" t="s">
        <v>24</v>
      </c>
      <c r="V121" s="142"/>
      <c r="W121" s="142" t="s">
        <v>24</v>
      </c>
      <c r="X121" s="142"/>
      <c r="Y121" s="145" t="s">
        <v>24</v>
      </c>
    </row>
    <row r="122" spans="1:25" s="108" customFormat="1" x14ac:dyDescent="0.25">
      <c r="A122" s="107">
        <v>112</v>
      </c>
      <c r="B122" s="108" t="s">
        <v>5063</v>
      </c>
      <c r="C122" s="14" t="s">
        <v>54</v>
      </c>
      <c r="D122" s="14"/>
      <c r="E122" s="140" t="s">
        <v>6168</v>
      </c>
      <c r="F122" s="141" t="s">
        <v>5911</v>
      </c>
      <c r="G122" s="142" t="s">
        <v>231</v>
      </c>
      <c r="H122" s="142" t="s">
        <v>365</v>
      </c>
      <c r="I122" s="142" t="s">
        <v>233</v>
      </c>
      <c r="J122" s="142" t="s">
        <v>234</v>
      </c>
      <c r="K122" s="140" t="s">
        <v>5985</v>
      </c>
      <c r="L122" s="140" t="s">
        <v>6169</v>
      </c>
      <c r="M122" s="142" t="s">
        <v>325</v>
      </c>
      <c r="N122" s="142" t="s">
        <v>1456</v>
      </c>
      <c r="O122" s="142" t="s">
        <v>251</v>
      </c>
      <c r="P122" s="143">
        <v>1000000000000</v>
      </c>
      <c r="Q122" s="143">
        <v>1000000000000</v>
      </c>
      <c r="R122" s="140">
        <v>0</v>
      </c>
      <c r="S122" s="142" t="s">
        <v>237</v>
      </c>
      <c r="T122" s="144" t="s">
        <v>24</v>
      </c>
      <c r="U122" s="142" t="s">
        <v>24</v>
      </c>
      <c r="V122" s="142"/>
      <c r="W122" s="142" t="s">
        <v>24</v>
      </c>
      <c r="X122" s="142"/>
      <c r="Y122" s="145" t="s">
        <v>24</v>
      </c>
    </row>
    <row r="123" spans="1:25" s="108" customFormat="1" x14ac:dyDescent="0.25">
      <c r="A123" s="107">
        <v>113</v>
      </c>
      <c r="B123" s="108" t="s">
        <v>5064</v>
      </c>
      <c r="C123" s="14" t="s">
        <v>54</v>
      </c>
      <c r="D123" s="14"/>
      <c r="E123" s="159" t="s">
        <v>6170</v>
      </c>
      <c r="F123" s="141" t="s">
        <v>5911</v>
      </c>
      <c r="G123" s="142" t="s">
        <v>231</v>
      </c>
      <c r="H123" s="142" t="s">
        <v>363</v>
      </c>
      <c r="I123" s="142" t="s">
        <v>233</v>
      </c>
      <c r="J123" s="142" t="s">
        <v>234</v>
      </c>
      <c r="K123" s="140" t="s">
        <v>5985</v>
      </c>
      <c r="L123" s="140" t="s">
        <v>6171</v>
      </c>
      <c r="M123" s="142" t="s">
        <v>325</v>
      </c>
      <c r="N123" s="142" t="s">
        <v>1456</v>
      </c>
      <c r="O123" s="142" t="s">
        <v>251</v>
      </c>
      <c r="P123" s="143">
        <v>2500000000000</v>
      </c>
      <c r="Q123" s="143">
        <v>2500000000000</v>
      </c>
      <c r="R123" s="140">
        <v>0</v>
      </c>
      <c r="S123" s="142" t="s">
        <v>237</v>
      </c>
      <c r="T123" s="144" t="s">
        <v>24</v>
      </c>
      <c r="U123" s="142" t="s">
        <v>24</v>
      </c>
      <c r="V123" s="142"/>
      <c r="W123" s="142" t="s">
        <v>24</v>
      </c>
      <c r="X123" s="142"/>
      <c r="Y123" s="145" t="s">
        <v>24</v>
      </c>
    </row>
    <row r="124" spans="1:25" s="108" customFormat="1" x14ac:dyDescent="0.25">
      <c r="A124" s="107">
        <v>114</v>
      </c>
      <c r="B124" s="108" t="s">
        <v>5065</v>
      </c>
      <c r="C124" s="14" t="s">
        <v>54</v>
      </c>
      <c r="D124" s="14"/>
      <c r="E124" s="140" t="s">
        <v>6172</v>
      </c>
      <c r="F124" s="141" t="s">
        <v>5911</v>
      </c>
      <c r="G124" s="142" t="s">
        <v>231</v>
      </c>
      <c r="H124" s="142" t="s">
        <v>365</v>
      </c>
      <c r="I124" s="142" t="s">
        <v>233</v>
      </c>
      <c r="J124" s="142" t="s">
        <v>234</v>
      </c>
      <c r="K124" s="140" t="s">
        <v>5985</v>
      </c>
      <c r="L124" s="140" t="s">
        <v>6173</v>
      </c>
      <c r="M124" s="142" t="s">
        <v>325</v>
      </c>
      <c r="N124" s="142" t="s">
        <v>1456</v>
      </c>
      <c r="O124" s="142" t="s">
        <v>251</v>
      </c>
      <c r="P124" s="143">
        <v>231616000</v>
      </c>
      <c r="Q124" s="152">
        <f>+P124</f>
        <v>231616000</v>
      </c>
      <c r="R124" s="140">
        <v>0</v>
      </c>
      <c r="S124" s="142" t="s">
        <v>237</v>
      </c>
      <c r="T124" s="144" t="s">
        <v>24</v>
      </c>
      <c r="U124" s="142" t="s">
        <v>24</v>
      </c>
      <c r="V124" s="142"/>
      <c r="W124" s="142" t="s">
        <v>24</v>
      </c>
      <c r="X124" s="142"/>
      <c r="Y124" s="145" t="s">
        <v>24</v>
      </c>
    </row>
    <row r="125" spans="1:25" s="108" customFormat="1" x14ac:dyDescent="0.25">
      <c r="A125" s="107">
        <v>115</v>
      </c>
      <c r="B125" s="108" t="s">
        <v>5066</v>
      </c>
      <c r="C125" s="14" t="s">
        <v>54</v>
      </c>
      <c r="D125" s="14"/>
      <c r="E125" s="159" t="s">
        <v>6174</v>
      </c>
      <c r="F125" s="141" t="s">
        <v>6175</v>
      </c>
      <c r="G125" s="142" t="s">
        <v>231</v>
      </c>
      <c r="H125" s="142" t="s">
        <v>363</v>
      </c>
      <c r="I125" s="142" t="s">
        <v>233</v>
      </c>
      <c r="J125" s="142" t="s">
        <v>234</v>
      </c>
      <c r="K125" s="140" t="s">
        <v>5985</v>
      </c>
      <c r="L125" s="140" t="s">
        <v>6176</v>
      </c>
      <c r="M125" s="142" t="s">
        <v>325</v>
      </c>
      <c r="N125" s="142" t="s">
        <v>1456</v>
      </c>
      <c r="O125" s="142" t="s">
        <v>251</v>
      </c>
      <c r="P125" s="143">
        <v>1000000000000</v>
      </c>
      <c r="Q125" s="143">
        <v>1000000000000</v>
      </c>
      <c r="R125" s="140">
        <v>0</v>
      </c>
      <c r="S125" s="142" t="s">
        <v>237</v>
      </c>
      <c r="T125" s="144" t="s">
        <v>24</v>
      </c>
      <c r="U125" s="142" t="s">
        <v>24</v>
      </c>
      <c r="V125" s="142"/>
      <c r="W125" s="142" t="s">
        <v>24</v>
      </c>
      <c r="X125" s="142"/>
      <c r="Y125" s="145" t="s">
        <v>24</v>
      </c>
    </row>
    <row r="126" spans="1:25" s="108" customFormat="1" x14ac:dyDescent="0.25">
      <c r="A126" s="107">
        <v>116</v>
      </c>
      <c r="B126" s="108" t="s">
        <v>5067</v>
      </c>
      <c r="C126" s="14" t="s">
        <v>54</v>
      </c>
      <c r="D126" s="14"/>
      <c r="E126" s="140" t="s">
        <v>6177</v>
      </c>
      <c r="F126" s="141" t="s">
        <v>5911</v>
      </c>
      <c r="G126" s="142" t="s">
        <v>231</v>
      </c>
      <c r="H126" s="142" t="s">
        <v>365</v>
      </c>
      <c r="I126" s="142" t="s">
        <v>233</v>
      </c>
      <c r="J126" s="142" t="s">
        <v>234</v>
      </c>
      <c r="K126" s="140" t="s">
        <v>5985</v>
      </c>
      <c r="L126" s="140" t="s">
        <v>6178</v>
      </c>
      <c r="M126" s="142" t="s">
        <v>243</v>
      </c>
      <c r="N126" s="142" t="s">
        <v>507</v>
      </c>
      <c r="O126" s="142" t="s">
        <v>256</v>
      </c>
      <c r="P126" s="143">
        <v>62617000</v>
      </c>
      <c r="Q126" s="143">
        <f>+P126</f>
        <v>62617000</v>
      </c>
      <c r="R126" s="140">
        <v>0</v>
      </c>
      <c r="S126" s="142" t="s">
        <v>237</v>
      </c>
      <c r="T126" s="144" t="s">
        <v>24</v>
      </c>
      <c r="U126" s="142" t="s">
        <v>24</v>
      </c>
      <c r="V126" s="142"/>
      <c r="W126" s="142" t="s">
        <v>24</v>
      </c>
      <c r="X126" s="142"/>
      <c r="Y126" s="145" t="s">
        <v>24</v>
      </c>
    </row>
    <row r="127" spans="1:25" s="108" customFormat="1" x14ac:dyDescent="0.25">
      <c r="A127" s="107">
        <v>117</v>
      </c>
      <c r="B127" s="108" t="s">
        <v>5068</v>
      </c>
      <c r="C127" s="14" t="s">
        <v>54</v>
      </c>
      <c r="D127" s="14"/>
      <c r="E127" s="140" t="s">
        <v>6179</v>
      </c>
      <c r="F127" s="141" t="s">
        <v>5911</v>
      </c>
      <c r="G127" s="142" t="s">
        <v>231</v>
      </c>
      <c r="H127" s="142" t="s">
        <v>365</v>
      </c>
      <c r="I127" s="142" t="s">
        <v>233</v>
      </c>
      <c r="J127" s="142" t="s">
        <v>234</v>
      </c>
      <c r="K127" s="140" t="s">
        <v>5985</v>
      </c>
      <c r="L127" s="140" t="s">
        <v>6180</v>
      </c>
      <c r="M127" s="142" t="s">
        <v>243</v>
      </c>
      <c r="N127" s="142" t="s">
        <v>507</v>
      </c>
      <c r="O127" s="142" t="s">
        <v>256</v>
      </c>
      <c r="P127" s="143">
        <v>176000000</v>
      </c>
      <c r="Q127" s="143">
        <v>176000000</v>
      </c>
      <c r="R127" s="140">
        <v>0</v>
      </c>
      <c r="S127" s="142" t="s">
        <v>237</v>
      </c>
      <c r="T127" s="144" t="s">
        <v>24</v>
      </c>
      <c r="U127" s="142" t="s">
        <v>24</v>
      </c>
      <c r="V127" s="142"/>
      <c r="W127" s="142" t="s">
        <v>24</v>
      </c>
      <c r="X127" s="142"/>
      <c r="Y127" s="145" t="s">
        <v>24</v>
      </c>
    </row>
    <row r="128" spans="1:25" s="108" customFormat="1" x14ac:dyDescent="0.25">
      <c r="A128" s="107">
        <v>118</v>
      </c>
      <c r="B128" s="108" t="s">
        <v>5069</v>
      </c>
      <c r="C128" s="14" t="s">
        <v>54</v>
      </c>
      <c r="D128" s="14"/>
      <c r="E128" s="140" t="s">
        <v>6181</v>
      </c>
      <c r="F128" s="141" t="s">
        <v>5911</v>
      </c>
      <c r="G128" s="142" t="s">
        <v>231</v>
      </c>
      <c r="H128" s="142" t="s">
        <v>365</v>
      </c>
      <c r="I128" s="142" t="s">
        <v>233</v>
      </c>
      <c r="J128" s="142" t="s">
        <v>234</v>
      </c>
      <c r="K128" s="140" t="s">
        <v>5985</v>
      </c>
      <c r="L128" s="140" t="s">
        <v>6182</v>
      </c>
      <c r="M128" s="142" t="s">
        <v>243</v>
      </c>
      <c r="N128" s="142" t="s">
        <v>507</v>
      </c>
      <c r="O128" s="142" t="s">
        <v>245</v>
      </c>
      <c r="P128" s="143">
        <v>44500000</v>
      </c>
      <c r="Q128" s="143">
        <v>44500000</v>
      </c>
      <c r="R128" s="140">
        <v>0</v>
      </c>
      <c r="S128" s="142" t="s">
        <v>237</v>
      </c>
      <c r="T128" s="144" t="s">
        <v>24</v>
      </c>
      <c r="U128" s="142" t="s">
        <v>24</v>
      </c>
      <c r="V128" s="142"/>
      <c r="W128" s="142" t="s">
        <v>24</v>
      </c>
      <c r="X128" s="142"/>
      <c r="Y128" s="145" t="s">
        <v>24</v>
      </c>
    </row>
    <row r="129" spans="1:25" s="108" customFormat="1" x14ac:dyDescent="0.25">
      <c r="A129" s="107">
        <v>119</v>
      </c>
      <c r="B129" s="108" t="s">
        <v>5070</v>
      </c>
      <c r="C129" s="14" t="s">
        <v>54</v>
      </c>
      <c r="D129" s="14"/>
      <c r="E129" s="140" t="s">
        <v>6183</v>
      </c>
      <c r="F129" s="141" t="s">
        <v>5911</v>
      </c>
      <c r="G129" s="142" t="s">
        <v>231</v>
      </c>
      <c r="H129" s="142" t="s">
        <v>365</v>
      </c>
      <c r="I129" s="142" t="s">
        <v>233</v>
      </c>
      <c r="J129" s="142" t="s">
        <v>234</v>
      </c>
      <c r="K129" s="140" t="s">
        <v>5985</v>
      </c>
      <c r="L129" s="140" t="s">
        <v>6184</v>
      </c>
      <c r="M129" s="142" t="s">
        <v>243</v>
      </c>
      <c r="N129" s="142" t="s">
        <v>507</v>
      </c>
      <c r="O129" s="142" t="s">
        <v>245</v>
      </c>
      <c r="P129" s="143">
        <v>245100000</v>
      </c>
      <c r="Q129" s="143">
        <v>245100000</v>
      </c>
      <c r="R129" s="140">
        <v>0</v>
      </c>
      <c r="S129" s="142" t="s">
        <v>237</v>
      </c>
      <c r="T129" s="144" t="s">
        <v>24</v>
      </c>
      <c r="U129" s="142" t="s">
        <v>24</v>
      </c>
      <c r="V129" s="142"/>
      <c r="W129" s="142" t="s">
        <v>24</v>
      </c>
      <c r="X129" s="142"/>
      <c r="Y129" s="145" t="s">
        <v>24</v>
      </c>
    </row>
    <row r="130" spans="1:25" s="108" customFormat="1" x14ac:dyDescent="0.25">
      <c r="A130" s="107">
        <v>120</v>
      </c>
      <c r="B130" s="108" t="s">
        <v>5071</v>
      </c>
      <c r="C130" s="14" t="s">
        <v>54</v>
      </c>
      <c r="D130" s="14"/>
      <c r="E130" s="140" t="s">
        <v>6185</v>
      </c>
      <c r="F130" s="141" t="s">
        <v>5911</v>
      </c>
      <c r="G130" s="142" t="s">
        <v>231</v>
      </c>
      <c r="H130" s="142" t="s">
        <v>365</v>
      </c>
      <c r="I130" s="142" t="s">
        <v>233</v>
      </c>
      <c r="J130" s="142" t="s">
        <v>234</v>
      </c>
      <c r="K130" s="140" t="s">
        <v>5985</v>
      </c>
      <c r="L130" s="140" t="s">
        <v>6186</v>
      </c>
      <c r="M130" s="142" t="s">
        <v>284</v>
      </c>
      <c r="N130" s="142" t="s">
        <v>973</v>
      </c>
      <c r="O130" s="142" t="s">
        <v>251</v>
      </c>
      <c r="P130" s="143">
        <v>50000000</v>
      </c>
      <c r="Q130" s="143">
        <v>50000000</v>
      </c>
      <c r="R130" s="140">
        <v>0</v>
      </c>
      <c r="S130" s="142" t="s">
        <v>237</v>
      </c>
      <c r="T130" s="144" t="s">
        <v>24</v>
      </c>
      <c r="U130" s="142" t="s">
        <v>24</v>
      </c>
      <c r="V130" s="142"/>
      <c r="W130" s="142" t="s">
        <v>24</v>
      </c>
      <c r="X130" s="142"/>
      <c r="Y130" s="145" t="s">
        <v>24</v>
      </c>
    </row>
    <row r="131" spans="1:25" s="108" customFormat="1" x14ac:dyDescent="0.25">
      <c r="A131" s="107">
        <v>121</v>
      </c>
      <c r="B131" s="108" t="s">
        <v>5072</v>
      </c>
      <c r="C131" s="14" t="s">
        <v>54</v>
      </c>
      <c r="D131" s="14"/>
      <c r="E131" s="140" t="s">
        <v>6187</v>
      </c>
      <c r="F131" s="141" t="s">
        <v>6175</v>
      </c>
      <c r="G131" s="142" t="s">
        <v>231</v>
      </c>
      <c r="H131" s="142" t="s">
        <v>365</v>
      </c>
      <c r="I131" s="142" t="s">
        <v>233</v>
      </c>
      <c r="J131" s="142" t="s">
        <v>234</v>
      </c>
      <c r="K131" s="140" t="s">
        <v>5985</v>
      </c>
      <c r="L131" s="140" t="s">
        <v>6188</v>
      </c>
      <c r="M131" s="142" t="s">
        <v>243</v>
      </c>
      <c r="N131" s="142" t="s">
        <v>507</v>
      </c>
      <c r="O131" s="142" t="s">
        <v>245</v>
      </c>
      <c r="P131" s="160">
        <v>121260000</v>
      </c>
      <c r="Q131" s="143">
        <v>121260000</v>
      </c>
      <c r="R131" s="140">
        <v>0</v>
      </c>
      <c r="S131" s="142" t="s">
        <v>237</v>
      </c>
      <c r="T131" s="144" t="s">
        <v>24</v>
      </c>
      <c r="U131" s="142" t="s">
        <v>24</v>
      </c>
      <c r="V131" s="142"/>
      <c r="W131" s="142" t="s">
        <v>24</v>
      </c>
      <c r="X131" s="142"/>
      <c r="Y131" s="145" t="s">
        <v>24</v>
      </c>
    </row>
    <row r="132" spans="1:25" s="108" customFormat="1" x14ac:dyDescent="0.25">
      <c r="A132" s="107">
        <v>122</v>
      </c>
      <c r="B132" s="108" t="s">
        <v>5073</v>
      </c>
      <c r="C132" s="14" t="s">
        <v>54</v>
      </c>
      <c r="D132" s="14"/>
      <c r="E132" s="140" t="s">
        <v>6189</v>
      </c>
      <c r="F132" s="141" t="s">
        <v>5911</v>
      </c>
      <c r="G132" s="142" t="s">
        <v>231</v>
      </c>
      <c r="H132" s="142" t="s">
        <v>365</v>
      </c>
      <c r="I132" s="142" t="s">
        <v>233</v>
      </c>
      <c r="J132" s="142" t="s">
        <v>234</v>
      </c>
      <c r="K132" s="140" t="s">
        <v>5985</v>
      </c>
      <c r="L132" s="140" t="s">
        <v>6190</v>
      </c>
      <c r="M132" s="142" t="s">
        <v>243</v>
      </c>
      <c r="N132" s="142" t="s">
        <v>507</v>
      </c>
      <c r="O132" s="142" t="s">
        <v>245</v>
      </c>
      <c r="P132" s="143">
        <v>59574065</v>
      </c>
      <c r="Q132" s="143">
        <f>+P132</f>
        <v>59574065</v>
      </c>
      <c r="R132" s="140">
        <v>0</v>
      </c>
      <c r="S132" s="142" t="s">
        <v>237</v>
      </c>
      <c r="T132" s="144" t="s">
        <v>24</v>
      </c>
      <c r="U132" s="142" t="s">
        <v>24</v>
      </c>
      <c r="V132" s="142"/>
      <c r="W132" s="142" t="s">
        <v>24</v>
      </c>
      <c r="X132" s="142"/>
      <c r="Y132" s="145" t="s">
        <v>24</v>
      </c>
    </row>
    <row r="133" spans="1:25" s="108" customFormat="1" x14ac:dyDescent="0.25">
      <c r="A133" s="107">
        <v>123</v>
      </c>
      <c r="B133" s="108" t="s">
        <v>5074</v>
      </c>
      <c r="C133" s="14" t="s">
        <v>54</v>
      </c>
      <c r="D133" s="14"/>
      <c r="E133" s="140" t="s">
        <v>6191</v>
      </c>
      <c r="F133" s="141" t="s">
        <v>5911</v>
      </c>
      <c r="G133" s="142" t="s">
        <v>231</v>
      </c>
      <c r="H133" s="142" t="s">
        <v>365</v>
      </c>
      <c r="I133" s="142" t="s">
        <v>233</v>
      </c>
      <c r="J133" s="142" t="s">
        <v>234</v>
      </c>
      <c r="K133" s="140" t="s">
        <v>5985</v>
      </c>
      <c r="L133" s="140" t="s">
        <v>6192</v>
      </c>
      <c r="M133" s="142" t="s">
        <v>284</v>
      </c>
      <c r="N133" s="142" t="s">
        <v>973</v>
      </c>
      <c r="O133" s="142" t="s">
        <v>256</v>
      </c>
      <c r="P133" s="143">
        <v>1536000000</v>
      </c>
      <c r="Q133" s="143">
        <v>1536000000</v>
      </c>
      <c r="R133" s="140">
        <v>0</v>
      </c>
      <c r="S133" s="142" t="s">
        <v>237</v>
      </c>
      <c r="T133" s="144" t="s">
        <v>24</v>
      </c>
      <c r="U133" s="142" t="s">
        <v>24</v>
      </c>
      <c r="V133" s="142"/>
      <c r="W133" s="142" t="s">
        <v>24</v>
      </c>
      <c r="X133" s="142"/>
      <c r="Y133" s="145" t="s">
        <v>24</v>
      </c>
    </row>
    <row r="134" spans="1:25" s="108" customFormat="1" x14ac:dyDescent="0.25">
      <c r="A134" s="107">
        <v>124</v>
      </c>
      <c r="B134" s="108" t="s">
        <v>5075</v>
      </c>
      <c r="C134" s="14" t="s">
        <v>54</v>
      </c>
      <c r="D134" s="14"/>
      <c r="E134" s="140" t="s">
        <v>6193</v>
      </c>
      <c r="F134" s="141" t="s">
        <v>5911</v>
      </c>
      <c r="G134" s="142" t="s">
        <v>231</v>
      </c>
      <c r="H134" s="142" t="s">
        <v>365</v>
      </c>
      <c r="I134" s="142" t="s">
        <v>233</v>
      </c>
      <c r="J134" s="142" t="s">
        <v>234</v>
      </c>
      <c r="K134" s="140" t="s">
        <v>5985</v>
      </c>
      <c r="L134" s="140" t="s">
        <v>6194</v>
      </c>
      <c r="M134" s="142" t="s">
        <v>284</v>
      </c>
      <c r="N134" s="142" t="s">
        <v>973</v>
      </c>
      <c r="O134" s="142" t="s">
        <v>245</v>
      </c>
      <c r="P134" s="143">
        <v>1270000000</v>
      </c>
      <c r="Q134" s="143">
        <v>1270000000</v>
      </c>
      <c r="R134" s="140">
        <v>0</v>
      </c>
      <c r="S134" s="142" t="s">
        <v>237</v>
      </c>
      <c r="T134" s="144" t="s">
        <v>24</v>
      </c>
      <c r="U134" s="142" t="s">
        <v>24</v>
      </c>
      <c r="V134" s="142"/>
      <c r="W134" s="142" t="s">
        <v>24</v>
      </c>
      <c r="X134" s="142"/>
      <c r="Y134" s="145" t="s">
        <v>24</v>
      </c>
    </row>
    <row r="135" spans="1:25" s="108" customFormat="1" x14ac:dyDescent="0.25">
      <c r="A135" s="107">
        <v>125</v>
      </c>
      <c r="B135" s="108" t="s">
        <v>5076</v>
      </c>
      <c r="C135" s="14" t="s">
        <v>54</v>
      </c>
      <c r="D135" s="14"/>
      <c r="E135" s="140" t="s">
        <v>6195</v>
      </c>
      <c r="F135" s="141" t="s">
        <v>5911</v>
      </c>
      <c r="G135" s="142" t="s">
        <v>231</v>
      </c>
      <c r="H135" s="142" t="s">
        <v>365</v>
      </c>
      <c r="I135" s="142" t="s">
        <v>233</v>
      </c>
      <c r="J135" s="142" t="s">
        <v>234</v>
      </c>
      <c r="K135" s="140" t="s">
        <v>5985</v>
      </c>
      <c r="L135" s="140" t="s">
        <v>6196</v>
      </c>
      <c r="M135" s="142" t="s">
        <v>243</v>
      </c>
      <c r="N135" s="142" t="s">
        <v>507</v>
      </c>
      <c r="O135" s="142" t="s">
        <v>251</v>
      </c>
      <c r="P135" s="143">
        <v>168463000</v>
      </c>
      <c r="Q135" s="143">
        <v>168463000</v>
      </c>
      <c r="R135" s="140">
        <v>0</v>
      </c>
      <c r="S135" s="142" t="s">
        <v>237</v>
      </c>
      <c r="T135" s="144" t="s">
        <v>24</v>
      </c>
      <c r="U135" s="142" t="s">
        <v>24</v>
      </c>
      <c r="V135" s="142"/>
      <c r="W135" s="142" t="s">
        <v>24</v>
      </c>
      <c r="X135" s="142"/>
      <c r="Y135" s="145" t="s">
        <v>24</v>
      </c>
    </row>
    <row r="136" spans="1:25" s="108" customFormat="1" x14ac:dyDescent="0.25">
      <c r="A136" s="107">
        <v>126</v>
      </c>
      <c r="B136" s="108" t="s">
        <v>5077</v>
      </c>
      <c r="C136" s="14" t="s">
        <v>54</v>
      </c>
      <c r="D136" s="14"/>
      <c r="E136" s="140" t="s">
        <v>6197</v>
      </c>
      <c r="F136" s="141" t="s">
        <v>5911</v>
      </c>
      <c r="G136" s="142" t="s">
        <v>231</v>
      </c>
      <c r="H136" s="142" t="s">
        <v>363</v>
      </c>
      <c r="I136" s="142" t="s">
        <v>233</v>
      </c>
      <c r="J136" s="142" t="s">
        <v>225</v>
      </c>
      <c r="K136" s="140" t="s">
        <v>5920</v>
      </c>
      <c r="L136" s="140" t="s">
        <v>6198</v>
      </c>
      <c r="M136" s="142" t="s">
        <v>243</v>
      </c>
      <c r="N136" s="142" t="s">
        <v>507</v>
      </c>
      <c r="O136" s="142" t="s">
        <v>251</v>
      </c>
      <c r="P136" s="143">
        <v>101000000</v>
      </c>
      <c r="Q136" s="143">
        <v>101000000</v>
      </c>
      <c r="R136" s="140">
        <v>0</v>
      </c>
      <c r="S136" s="142" t="s">
        <v>237</v>
      </c>
      <c r="T136" s="144" t="s">
        <v>24</v>
      </c>
      <c r="U136" s="142" t="s">
        <v>24</v>
      </c>
      <c r="V136" s="142"/>
      <c r="W136" s="142" t="s">
        <v>24</v>
      </c>
      <c r="X136" s="142"/>
      <c r="Y136" s="145" t="s">
        <v>24</v>
      </c>
    </row>
    <row r="137" spans="1:25" s="108" customFormat="1" x14ac:dyDescent="0.25">
      <c r="A137" s="107">
        <v>127</v>
      </c>
      <c r="B137" s="108" t="s">
        <v>5078</v>
      </c>
      <c r="C137" s="14" t="s">
        <v>54</v>
      </c>
      <c r="D137" s="14"/>
      <c r="E137" s="140" t="s">
        <v>6199</v>
      </c>
      <c r="F137" s="141" t="s">
        <v>5911</v>
      </c>
      <c r="G137" s="142" t="s">
        <v>231</v>
      </c>
      <c r="H137" s="142" t="s">
        <v>365</v>
      </c>
      <c r="I137" s="142" t="s">
        <v>233</v>
      </c>
      <c r="J137" s="142" t="s">
        <v>234</v>
      </c>
      <c r="K137" s="140" t="s">
        <v>5985</v>
      </c>
      <c r="L137" s="140" t="s">
        <v>6113</v>
      </c>
      <c r="M137" s="142" t="s">
        <v>284</v>
      </c>
      <c r="N137" s="142" t="s">
        <v>973</v>
      </c>
      <c r="O137" s="142" t="s">
        <v>251</v>
      </c>
      <c r="P137" s="160">
        <v>88050000</v>
      </c>
      <c r="Q137" s="143">
        <v>88050000</v>
      </c>
      <c r="R137" s="140">
        <v>0</v>
      </c>
      <c r="S137" s="142" t="s">
        <v>237</v>
      </c>
      <c r="T137" s="144" t="s">
        <v>24</v>
      </c>
      <c r="U137" s="142" t="s">
        <v>24</v>
      </c>
      <c r="V137" s="142"/>
      <c r="W137" s="142" t="s">
        <v>24</v>
      </c>
      <c r="X137" s="142"/>
      <c r="Y137" s="145" t="s">
        <v>24</v>
      </c>
    </row>
    <row r="138" spans="1:25" s="108" customFormat="1" x14ac:dyDescent="0.25">
      <c r="A138" s="107">
        <v>128</v>
      </c>
      <c r="B138" s="108" t="s">
        <v>5079</v>
      </c>
      <c r="C138" s="14" t="s">
        <v>54</v>
      </c>
      <c r="D138" s="14"/>
      <c r="E138" s="140" t="s">
        <v>6200</v>
      </c>
      <c r="F138" s="141" t="s">
        <v>5911</v>
      </c>
      <c r="G138" s="142" t="s">
        <v>231</v>
      </c>
      <c r="H138" s="142" t="s">
        <v>365</v>
      </c>
      <c r="I138" s="142" t="s">
        <v>233</v>
      </c>
      <c r="J138" s="142" t="s">
        <v>234</v>
      </c>
      <c r="K138" s="140" t="s">
        <v>5985</v>
      </c>
      <c r="L138" s="140" t="s">
        <v>6201</v>
      </c>
      <c r="M138" s="142" t="s">
        <v>325</v>
      </c>
      <c r="N138" s="142" t="s">
        <v>1456</v>
      </c>
      <c r="O138" s="142" t="s">
        <v>256</v>
      </c>
      <c r="P138" s="143">
        <v>155000000</v>
      </c>
      <c r="Q138" s="143">
        <v>155000000</v>
      </c>
      <c r="R138" s="140">
        <v>0</v>
      </c>
      <c r="S138" s="142" t="s">
        <v>237</v>
      </c>
      <c r="T138" s="144" t="s">
        <v>24</v>
      </c>
      <c r="U138" s="142" t="s">
        <v>24</v>
      </c>
      <c r="V138" s="142"/>
      <c r="W138" s="142" t="s">
        <v>24</v>
      </c>
      <c r="X138" s="142"/>
      <c r="Y138" s="145" t="s">
        <v>24</v>
      </c>
    </row>
    <row r="139" spans="1:25" s="108" customFormat="1" x14ac:dyDescent="0.25">
      <c r="A139" s="107">
        <v>129</v>
      </c>
      <c r="B139" s="108" t="s">
        <v>5080</v>
      </c>
      <c r="C139" s="14" t="s">
        <v>54</v>
      </c>
      <c r="D139" s="14"/>
      <c r="E139" s="140" t="s">
        <v>6202</v>
      </c>
      <c r="F139" s="141" t="s">
        <v>6203</v>
      </c>
      <c r="G139" s="142" t="s">
        <v>231</v>
      </c>
      <c r="H139" s="142" t="s">
        <v>365</v>
      </c>
      <c r="I139" s="142" t="s">
        <v>233</v>
      </c>
      <c r="J139" s="142" t="s">
        <v>234</v>
      </c>
      <c r="K139" s="140" t="s">
        <v>5985</v>
      </c>
      <c r="L139" s="140" t="s">
        <v>6204</v>
      </c>
      <c r="M139" s="142" t="s">
        <v>325</v>
      </c>
      <c r="N139" s="142" t="s">
        <v>1456</v>
      </c>
      <c r="O139" s="142" t="s">
        <v>251</v>
      </c>
      <c r="P139" s="143">
        <v>129900000</v>
      </c>
      <c r="Q139" s="143">
        <v>129900000</v>
      </c>
      <c r="R139" s="140">
        <v>0</v>
      </c>
      <c r="S139" s="142" t="s">
        <v>237</v>
      </c>
      <c r="T139" s="144" t="s">
        <v>24</v>
      </c>
      <c r="U139" s="142" t="s">
        <v>24</v>
      </c>
      <c r="V139" s="142"/>
      <c r="W139" s="142" t="s">
        <v>24</v>
      </c>
      <c r="X139" s="142"/>
      <c r="Y139" s="145" t="s">
        <v>24</v>
      </c>
    </row>
    <row r="140" spans="1:25" s="108" customFormat="1" x14ac:dyDescent="0.25">
      <c r="A140" s="107">
        <v>130</v>
      </c>
      <c r="B140" s="108" t="s">
        <v>5081</v>
      </c>
      <c r="C140" s="14" t="s">
        <v>54</v>
      </c>
      <c r="D140" s="14"/>
      <c r="E140" s="140" t="s">
        <v>6205</v>
      </c>
      <c r="F140" s="141" t="s">
        <v>6206</v>
      </c>
      <c r="G140" s="142" t="s">
        <v>231</v>
      </c>
      <c r="H140" s="142" t="s">
        <v>365</v>
      </c>
      <c r="I140" s="142" t="s">
        <v>233</v>
      </c>
      <c r="J140" s="142" t="s">
        <v>234</v>
      </c>
      <c r="K140" s="140" t="s">
        <v>5985</v>
      </c>
      <c r="L140" s="140" t="s">
        <v>6207</v>
      </c>
      <c r="M140" s="142" t="s">
        <v>299</v>
      </c>
      <c r="N140" s="142" t="s">
        <v>1088</v>
      </c>
      <c r="O140" s="142" t="s">
        <v>251</v>
      </c>
      <c r="P140" s="143">
        <v>252000000</v>
      </c>
      <c r="Q140" s="143">
        <v>252000000</v>
      </c>
      <c r="R140" s="140">
        <v>0</v>
      </c>
      <c r="S140" s="142" t="s">
        <v>237</v>
      </c>
      <c r="T140" s="144" t="s">
        <v>24</v>
      </c>
      <c r="U140" s="142" t="s">
        <v>24</v>
      </c>
      <c r="V140" s="142"/>
      <c r="W140" s="142" t="s">
        <v>24</v>
      </c>
      <c r="X140" s="142"/>
      <c r="Y140" s="145" t="s">
        <v>24</v>
      </c>
    </row>
    <row r="141" spans="1:25" s="108" customFormat="1" x14ac:dyDescent="0.25">
      <c r="A141" s="107">
        <v>131</v>
      </c>
      <c r="B141" s="108" t="s">
        <v>5082</v>
      </c>
      <c r="C141" s="14" t="s">
        <v>54</v>
      </c>
      <c r="D141" s="14"/>
      <c r="E141" s="140" t="s">
        <v>6208</v>
      </c>
      <c r="F141" s="141" t="s">
        <v>5911</v>
      </c>
      <c r="G141" s="142" t="s">
        <v>231</v>
      </c>
      <c r="H141" s="142" t="s">
        <v>365</v>
      </c>
      <c r="I141" s="142" t="s">
        <v>233</v>
      </c>
      <c r="J141" s="142" t="s">
        <v>234</v>
      </c>
      <c r="K141" s="140" t="s">
        <v>5985</v>
      </c>
      <c r="L141" s="140" t="s">
        <v>6209</v>
      </c>
      <c r="M141" s="142" t="s">
        <v>325</v>
      </c>
      <c r="N141" s="142" t="s">
        <v>1456</v>
      </c>
      <c r="O141" s="142" t="s">
        <v>256</v>
      </c>
      <c r="P141" s="143">
        <v>30000000</v>
      </c>
      <c r="Q141" s="143">
        <v>30000000</v>
      </c>
      <c r="R141" s="140">
        <v>0</v>
      </c>
      <c r="S141" s="142" t="s">
        <v>237</v>
      </c>
      <c r="T141" s="144" t="s">
        <v>24</v>
      </c>
      <c r="U141" s="142" t="s">
        <v>24</v>
      </c>
      <c r="V141" s="142"/>
      <c r="W141" s="142" t="s">
        <v>24</v>
      </c>
      <c r="X141" s="142"/>
      <c r="Y141" s="145" t="s">
        <v>24</v>
      </c>
    </row>
    <row r="142" spans="1:25" s="108" customFormat="1" x14ac:dyDescent="0.25">
      <c r="A142" s="107">
        <v>132</v>
      </c>
      <c r="B142" s="108" t="s">
        <v>5083</v>
      </c>
      <c r="C142" s="14" t="s">
        <v>54</v>
      </c>
      <c r="D142" s="14"/>
      <c r="E142" s="140" t="s">
        <v>6210</v>
      </c>
      <c r="F142" s="141" t="s">
        <v>6211</v>
      </c>
      <c r="G142" s="142" t="s">
        <v>231</v>
      </c>
      <c r="H142" s="142" t="s">
        <v>365</v>
      </c>
      <c r="I142" s="142" t="s">
        <v>233</v>
      </c>
      <c r="J142" s="142" t="s">
        <v>225</v>
      </c>
      <c r="K142" s="140" t="s">
        <v>5914</v>
      </c>
      <c r="L142" s="140" t="s">
        <v>6212</v>
      </c>
      <c r="M142" s="142" t="s">
        <v>299</v>
      </c>
      <c r="N142" s="142" t="s">
        <v>1088</v>
      </c>
      <c r="O142" s="142" t="s">
        <v>251</v>
      </c>
      <c r="P142" s="143">
        <v>264003250</v>
      </c>
      <c r="Q142" s="143">
        <v>264003250</v>
      </c>
      <c r="R142" s="140">
        <v>0</v>
      </c>
      <c r="S142" s="142" t="s">
        <v>237</v>
      </c>
      <c r="T142" s="144" t="s">
        <v>24</v>
      </c>
      <c r="U142" s="142" t="s">
        <v>24</v>
      </c>
      <c r="V142" s="142"/>
      <c r="W142" s="142" t="s">
        <v>24</v>
      </c>
      <c r="X142" s="142"/>
      <c r="Y142" s="145" t="s">
        <v>24</v>
      </c>
    </row>
    <row r="143" spans="1:25" s="108" customFormat="1" x14ac:dyDescent="0.25">
      <c r="A143" s="107">
        <v>133</v>
      </c>
      <c r="B143" s="108" t="s">
        <v>5084</v>
      </c>
      <c r="C143" s="14" t="s">
        <v>54</v>
      </c>
      <c r="D143" s="14"/>
      <c r="E143" s="140" t="s">
        <v>6213</v>
      </c>
      <c r="F143" s="141" t="s">
        <v>6214</v>
      </c>
      <c r="G143" s="142" t="s">
        <v>231</v>
      </c>
      <c r="H143" s="142" t="s">
        <v>365</v>
      </c>
      <c r="I143" s="142" t="s">
        <v>233</v>
      </c>
      <c r="J143" s="142" t="s">
        <v>234</v>
      </c>
      <c r="K143" s="140" t="s">
        <v>5985</v>
      </c>
      <c r="L143" s="140" t="s">
        <v>6180</v>
      </c>
      <c r="M143" s="142" t="s">
        <v>243</v>
      </c>
      <c r="N143" s="142" t="s">
        <v>507</v>
      </c>
      <c r="O143" s="142" t="s">
        <v>251</v>
      </c>
      <c r="P143" s="160">
        <v>11500000</v>
      </c>
      <c r="Q143" s="143">
        <v>11500000</v>
      </c>
      <c r="R143" s="140">
        <v>0</v>
      </c>
      <c r="S143" s="142" t="s">
        <v>237</v>
      </c>
      <c r="T143" s="144" t="s">
        <v>24</v>
      </c>
      <c r="U143" s="142" t="s">
        <v>24</v>
      </c>
      <c r="V143" s="142"/>
      <c r="W143" s="142" t="s">
        <v>24</v>
      </c>
      <c r="X143" s="142"/>
      <c r="Y143" s="145" t="s">
        <v>24</v>
      </c>
    </row>
    <row r="144" spans="1:25" s="108" customFormat="1" x14ac:dyDescent="0.25">
      <c r="A144" s="107">
        <v>134</v>
      </c>
      <c r="B144" s="108" t="s">
        <v>5085</v>
      </c>
      <c r="C144" s="14" t="s">
        <v>54</v>
      </c>
      <c r="D144" s="14"/>
      <c r="E144" s="140" t="s">
        <v>6215</v>
      </c>
      <c r="F144" s="141" t="s">
        <v>5911</v>
      </c>
      <c r="G144" s="142" t="s">
        <v>231</v>
      </c>
      <c r="H144" s="142" t="s">
        <v>365</v>
      </c>
      <c r="I144" s="142" t="s">
        <v>233</v>
      </c>
      <c r="J144" s="142" t="s">
        <v>234</v>
      </c>
      <c r="K144" s="140" t="s">
        <v>5985</v>
      </c>
      <c r="L144" s="140" t="s">
        <v>6216</v>
      </c>
      <c r="M144" s="142" t="s">
        <v>243</v>
      </c>
      <c r="N144" s="142" t="s">
        <v>507</v>
      </c>
      <c r="O144" s="142" t="s">
        <v>251</v>
      </c>
      <c r="P144" s="143">
        <v>70000000</v>
      </c>
      <c r="Q144" s="143">
        <v>70000000</v>
      </c>
      <c r="R144" s="140">
        <v>0</v>
      </c>
      <c r="S144" s="142" t="s">
        <v>237</v>
      </c>
      <c r="T144" s="144" t="s">
        <v>24</v>
      </c>
      <c r="U144" s="142" t="s">
        <v>24</v>
      </c>
      <c r="V144" s="142"/>
      <c r="W144" s="142" t="s">
        <v>24</v>
      </c>
      <c r="X144" s="142"/>
      <c r="Y144" s="145" t="s">
        <v>24</v>
      </c>
    </row>
    <row r="145" spans="1:25" s="108" customFormat="1" x14ac:dyDescent="0.25">
      <c r="A145" s="107">
        <v>135</v>
      </c>
      <c r="B145" s="108" t="s">
        <v>5086</v>
      </c>
      <c r="C145" s="14" t="s">
        <v>54</v>
      </c>
      <c r="D145" s="14"/>
      <c r="E145" s="140" t="s">
        <v>6217</v>
      </c>
      <c r="F145" s="141" t="s">
        <v>5911</v>
      </c>
      <c r="G145" s="142" t="s">
        <v>231</v>
      </c>
      <c r="H145" s="142" t="s">
        <v>365</v>
      </c>
      <c r="I145" s="142" t="s">
        <v>233</v>
      </c>
      <c r="J145" s="142" t="s">
        <v>234</v>
      </c>
      <c r="K145" s="140" t="s">
        <v>5985</v>
      </c>
      <c r="L145" s="140" t="s">
        <v>6218</v>
      </c>
      <c r="M145" s="142" t="s">
        <v>243</v>
      </c>
      <c r="N145" s="142" t="s">
        <v>507</v>
      </c>
      <c r="O145" s="142" t="s">
        <v>251</v>
      </c>
      <c r="P145" s="143">
        <v>120000000</v>
      </c>
      <c r="Q145" s="143">
        <v>120000000</v>
      </c>
      <c r="R145" s="140">
        <v>0</v>
      </c>
      <c r="S145" s="142" t="s">
        <v>237</v>
      </c>
      <c r="T145" s="144" t="s">
        <v>24</v>
      </c>
      <c r="U145" s="142" t="s">
        <v>24</v>
      </c>
      <c r="V145" s="142"/>
      <c r="W145" s="142" t="s">
        <v>24</v>
      </c>
      <c r="X145" s="142"/>
      <c r="Y145" s="145" t="s">
        <v>24</v>
      </c>
    </row>
    <row r="146" spans="1:25" s="108" customFormat="1" x14ac:dyDescent="0.25">
      <c r="A146" s="107">
        <v>136</v>
      </c>
      <c r="B146" s="108" t="s">
        <v>5087</v>
      </c>
      <c r="C146" s="14" t="s">
        <v>54</v>
      </c>
      <c r="D146" s="14"/>
      <c r="E146" s="140" t="s">
        <v>6219</v>
      </c>
      <c r="F146" s="141" t="s">
        <v>5911</v>
      </c>
      <c r="G146" s="142" t="s">
        <v>231</v>
      </c>
      <c r="H146" s="142" t="s">
        <v>365</v>
      </c>
      <c r="I146" s="142" t="s">
        <v>233</v>
      </c>
      <c r="J146" s="142" t="s">
        <v>234</v>
      </c>
      <c r="K146" s="140" t="s">
        <v>5985</v>
      </c>
      <c r="L146" s="140" t="s">
        <v>6220</v>
      </c>
      <c r="M146" s="142" t="s">
        <v>284</v>
      </c>
      <c r="N146" s="142" t="s">
        <v>973</v>
      </c>
      <c r="O146" s="142" t="s">
        <v>251</v>
      </c>
      <c r="P146" s="143">
        <v>2091270684</v>
      </c>
      <c r="Q146" s="143">
        <v>2091270684</v>
      </c>
      <c r="R146" s="140">
        <v>0</v>
      </c>
      <c r="S146" s="142" t="s">
        <v>237</v>
      </c>
      <c r="T146" s="144" t="s">
        <v>24</v>
      </c>
      <c r="U146" s="142" t="s">
        <v>24</v>
      </c>
      <c r="V146" s="142"/>
      <c r="W146" s="142" t="s">
        <v>24</v>
      </c>
      <c r="X146" s="142"/>
      <c r="Y146" s="145" t="s">
        <v>24</v>
      </c>
    </row>
    <row r="147" spans="1:25" s="108" customFormat="1" x14ac:dyDescent="0.25">
      <c r="A147" s="107">
        <v>137</v>
      </c>
      <c r="B147" s="108" t="s">
        <v>5088</v>
      </c>
      <c r="C147" s="14" t="s">
        <v>54</v>
      </c>
      <c r="D147" s="14"/>
      <c r="E147" s="140" t="s">
        <v>6221</v>
      </c>
      <c r="F147" s="141" t="s">
        <v>5911</v>
      </c>
      <c r="G147" s="142" t="s">
        <v>231</v>
      </c>
      <c r="H147" s="142" t="s">
        <v>365</v>
      </c>
      <c r="I147" s="142" t="s">
        <v>233</v>
      </c>
      <c r="J147" s="142" t="s">
        <v>225</v>
      </c>
      <c r="K147" s="140" t="s">
        <v>5924</v>
      </c>
      <c r="L147" s="140" t="s">
        <v>6222</v>
      </c>
      <c r="M147" s="142" t="s">
        <v>264</v>
      </c>
      <c r="N147" s="142" t="s">
        <v>725</v>
      </c>
      <c r="O147" s="142" t="s">
        <v>245</v>
      </c>
      <c r="P147" s="143">
        <v>1157000000</v>
      </c>
      <c r="Q147" s="143">
        <v>1157000000</v>
      </c>
      <c r="R147" s="140">
        <v>0</v>
      </c>
      <c r="S147" s="142" t="s">
        <v>237</v>
      </c>
      <c r="T147" s="144" t="s">
        <v>24</v>
      </c>
      <c r="U147" s="142" t="s">
        <v>24</v>
      </c>
      <c r="V147" s="142"/>
      <c r="W147" s="142" t="s">
        <v>24</v>
      </c>
      <c r="X147" s="142"/>
      <c r="Y147" s="145" t="s">
        <v>24</v>
      </c>
    </row>
    <row r="148" spans="1:25" s="108" customFormat="1" x14ac:dyDescent="0.25">
      <c r="A148" s="107">
        <v>138</v>
      </c>
      <c r="B148" s="108" t="s">
        <v>5089</v>
      </c>
      <c r="C148" s="14" t="s">
        <v>54</v>
      </c>
      <c r="D148" s="14"/>
      <c r="E148" s="140" t="s">
        <v>6223</v>
      </c>
      <c r="F148" s="141" t="s">
        <v>5911</v>
      </c>
      <c r="G148" s="142" t="s">
        <v>231</v>
      </c>
      <c r="H148" s="142" t="s">
        <v>365</v>
      </c>
      <c r="I148" s="142" t="s">
        <v>233</v>
      </c>
      <c r="J148" s="142" t="s">
        <v>225</v>
      </c>
      <c r="K148" s="140" t="s">
        <v>5908</v>
      </c>
      <c r="L148" s="140" t="s">
        <v>6224</v>
      </c>
      <c r="M148" s="142" t="s">
        <v>264</v>
      </c>
      <c r="N148" s="142" t="s">
        <v>725</v>
      </c>
      <c r="O148" s="142" t="s">
        <v>251</v>
      </c>
      <c r="P148" s="143">
        <v>4431078407</v>
      </c>
      <c r="Q148" s="143">
        <v>4431078407</v>
      </c>
      <c r="R148" s="140">
        <v>0</v>
      </c>
      <c r="S148" s="142" t="s">
        <v>237</v>
      </c>
      <c r="T148" s="144" t="s">
        <v>24</v>
      </c>
      <c r="U148" s="142" t="s">
        <v>24</v>
      </c>
      <c r="V148" s="142"/>
      <c r="W148" s="142" t="s">
        <v>24</v>
      </c>
      <c r="X148" s="142"/>
      <c r="Y148" s="145" t="s">
        <v>24</v>
      </c>
    </row>
    <row r="149" spans="1:25" s="108" customFormat="1" x14ac:dyDescent="0.25">
      <c r="A149" s="107">
        <v>139</v>
      </c>
      <c r="B149" s="108" t="s">
        <v>5090</v>
      </c>
      <c r="C149" s="14" t="s">
        <v>54</v>
      </c>
      <c r="D149" s="14"/>
      <c r="E149" s="140" t="s">
        <v>6225</v>
      </c>
      <c r="F149" s="141" t="s">
        <v>5911</v>
      </c>
      <c r="G149" s="142" t="s">
        <v>231</v>
      </c>
      <c r="H149" s="142" t="s">
        <v>365</v>
      </c>
      <c r="I149" s="142" t="s">
        <v>233</v>
      </c>
      <c r="J149" s="142" t="s">
        <v>225</v>
      </c>
      <c r="K149" s="140" t="s">
        <v>5942</v>
      </c>
      <c r="L149" s="140" t="s">
        <v>6226</v>
      </c>
      <c r="M149" s="142" t="s">
        <v>264</v>
      </c>
      <c r="N149" s="142" t="s">
        <v>725</v>
      </c>
      <c r="O149" s="142" t="s">
        <v>245</v>
      </c>
      <c r="P149" s="143">
        <v>1700000000</v>
      </c>
      <c r="Q149" s="143">
        <v>1700000000</v>
      </c>
      <c r="R149" s="140">
        <v>0</v>
      </c>
      <c r="S149" s="142" t="s">
        <v>237</v>
      </c>
      <c r="T149" s="144" t="s">
        <v>24</v>
      </c>
      <c r="U149" s="142" t="s">
        <v>24</v>
      </c>
      <c r="V149" s="142"/>
      <c r="W149" s="142" t="s">
        <v>24</v>
      </c>
      <c r="X149" s="142"/>
      <c r="Y149" s="145" t="s">
        <v>24</v>
      </c>
    </row>
    <row r="150" spans="1:25" s="108" customFormat="1" x14ac:dyDescent="0.25">
      <c r="A150" s="107">
        <v>140</v>
      </c>
      <c r="B150" s="108" t="s">
        <v>5091</v>
      </c>
      <c r="C150" s="14" t="s">
        <v>54</v>
      </c>
      <c r="D150" s="14"/>
      <c r="E150" s="140" t="s">
        <v>6227</v>
      </c>
      <c r="F150" s="141" t="s">
        <v>5911</v>
      </c>
      <c r="G150" s="142" t="s">
        <v>231</v>
      </c>
      <c r="H150" s="142" t="s">
        <v>365</v>
      </c>
      <c r="I150" s="142" t="s">
        <v>233</v>
      </c>
      <c r="J150" s="142" t="s">
        <v>225</v>
      </c>
      <c r="K150" s="140" t="s">
        <v>5942</v>
      </c>
      <c r="L150" s="140" t="s">
        <v>6228</v>
      </c>
      <c r="M150" s="142" t="s">
        <v>292</v>
      </c>
      <c r="N150" s="142" t="s">
        <v>1027</v>
      </c>
      <c r="O150" s="142" t="s">
        <v>251</v>
      </c>
      <c r="P150" s="143">
        <v>83670719</v>
      </c>
      <c r="Q150" s="143">
        <v>83670719</v>
      </c>
      <c r="R150" s="140">
        <v>0</v>
      </c>
      <c r="S150" s="142" t="s">
        <v>237</v>
      </c>
      <c r="T150" s="144" t="s">
        <v>24</v>
      </c>
      <c r="U150" s="142" t="s">
        <v>24</v>
      </c>
      <c r="V150" s="142"/>
      <c r="W150" s="142" t="s">
        <v>24</v>
      </c>
      <c r="X150" s="142"/>
      <c r="Y150" s="145" t="s">
        <v>24</v>
      </c>
    </row>
    <row r="151" spans="1:25" s="108" customFormat="1" x14ac:dyDescent="0.25">
      <c r="A151" s="107">
        <v>141</v>
      </c>
      <c r="B151" s="108" t="s">
        <v>5092</v>
      </c>
      <c r="C151" s="14" t="s">
        <v>54</v>
      </c>
      <c r="D151" s="14"/>
      <c r="E151" s="140" t="s">
        <v>6229</v>
      </c>
      <c r="F151" s="141" t="s">
        <v>5911</v>
      </c>
      <c r="G151" s="142" t="s">
        <v>231</v>
      </c>
      <c r="H151" s="142" t="s">
        <v>365</v>
      </c>
      <c r="I151" s="142" t="s">
        <v>233</v>
      </c>
      <c r="J151" s="142" t="s">
        <v>234</v>
      </c>
      <c r="K151" s="140" t="s">
        <v>5985</v>
      </c>
      <c r="L151" s="140" t="s">
        <v>6230</v>
      </c>
      <c r="M151" s="142" t="s">
        <v>243</v>
      </c>
      <c r="N151" s="142" t="s">
        <v>507</v>
      </c>
      <c r="O151" s="142" t="s">
        <v>251</v>
      </c>
      <c r="P151" s="143">
        <v>23100000</v>
      </c>
      <c r="Q151" s="143">
        <v>23100000</v>
      </c>
      <c r="R151" s="140">
        <v>0</v>
      </c>
      <c r="S151" s="142" t="s">
        <v>237</v>
      </c>
      <c r="T151" s="144" t="s">
        <v>24</v>
      </c>
      <c r="U151" s="142" t="s">
        <v>24</v>
      </c>
      <c r="V151" s="142"/>
      <c r="W151" s="142" t="s">
        <v>24</v>
      </c>
      <c r="X151" s="142"/>
      <c r="Y151" s="145" t="s">
        <v>24</v>
      </c>
    </row>
    <row r="152" spans="1:25" s="108" customFormat="1" x14ac:dyDescent="0.25">
      <c r="A152" s="107">
        <v>142</v>
      </c>
      <c r="B152" s="108" t="s">
        <v>5093</v>
      </c>
      <c r="C152" s="14" t="s">
        <v>54</v>
      </c>
      <c r="D152" s="14"/>
      <c r="E152" s="140" t="s">
        <v>6231</v>
      </c>
      <c r="F152" s="141" t="s">
        <v>5911</v>
      </c>
      <c r="G152" s="142" t="s">
        <v>231</v>
      </c>
      <c r="H152" s="142" t="s">
        <v>365</v>
      </c>
      <c r="I152" s="142" t="s">
        <v>233</v>
      </c>
      <c r="J152" s="142" t="s">
        <v>234</v>
      </c>
      <c r="K152" s="140" t="s">
        <v>5985</v>
      </c>
      <c r="L152" s="140" t="s">
        <v>6232</v>
      </c>
      <c r="M152" s="142" t="s">
        <v>243</v>
      </c>
      <c r="N152" s="142" t="s">
        <v>507</v>
      </c>
      <c r="O152" s="142" t="s">
        <v>256</v>
      </c>
      <c r="P152" s="143">
        <v>100000000</v>
      </c>
      <c r="Q152" s="143">
        <v>100000000</v>
      </c>
      <c r="R152" s="140">
        <v>0</v>
      </c>
      <c r="S152" s="142" t="s">
        <v>237</v>
      </c>
      <c r="T152" s="144" t="s">
        <v>24</v>
      </c>
      <c r="U152" s="142" t="s">
        <v>24</v>
      </c>
      <c r="V152" s="142"/>
      <c r="W152" s="142" t="s">
        <v>24</v>
      </c>
      <c r="X152" s="142"/>
      <c r="Y152" s="145" t="s">
        <v>24</v>
      </c>
    </row>
    <row r="153" spans="1:25" s="108" customFormat="1" x14ac:dyDescent="0.25">
      <c r="A153" s="107">
        <v>143</v>
      </c>
      <c r="B153" s="108" t="s">
        <v>5094</v>
      </c>
      <c r="C153" s="14" t="s">
        <v>54</v>
      </c>
      <c r="D153" s="14"/>
      <c r="E153" s="140" t="s">
        <v>6233</v>
      </c>
      <c r="F153" s="141" t="s">
        <v>5911</v>
      </c>
      <c r="G153" s="142" t="s">
        <v>231</v>
      </c>
      <c r="H153" s="142" t="s">
        <v>365</v>
      </c>
      <c r="I153" s="142" t="s">
        <v>233</v>
      </c>
      <c r="J153" s="142" t="s">
        <v>234</v>
      </c>
      <c r="K153" s="140" t="s">
        <v>5985</v>
      </c>
      <c r="L153" s="140" t="s">
        <v>6234</v>
      </c>
      <c r="M153" s="142" t="s">
        <v>243</v>
      </c>
      <c r="N153" s="142" t="s">
        <v>507</v>
      </c>
      <c r="O153" s="142" t="s">
        <v>251</v>
      </c>
      <c r="P153" s="143">
        <v>63560000</v>
      </c>
      <c r="Q153" s="143">
        <v>63560000</v>
      </c>
      <c r="R153" s="140">
        <v>0</v>
      </c>
      <c r="S153" s="142" t="s">
        <v>237</v>
      </c>
      <c r="T153" s="144" t="s">
        <v>24</v>
      </c>
      <c r="U153" s="142" t="s">
        <v>24</v>
      </c>
      <c r="V153" s="142"/>
      <c r="W153" s="142" t="s">
        <v>24</v>
      </c>
      <c r="X153" s="142"/>
      <c r="Y153" s="145" t="s">
        <v>24</v>
      </c>
    </row>
    <row r="154" spans="1:25" s="108" customFormat="1" x14ac:dyDescent="0.25">
      <c r="A154" s="107">
        <v>144</v>
      </c>
      <c r="B154" s="108" t="s">
        <v>5095</v>
      </c>
      <c r="C154" s="14" t="s">
        <v>54</v>
      </c>
      <c r="D154" s="14"/>
      <c r="E154" s="140" t="s">
        <v>6235</v>
      </c>
      <c r="F154" s="141" t="s">
        <v>6236</v>
      </c>
      <c r="G154" s="142" t="s">
        <v>231</v>
      </c>
      <c r="H154" s="142" t="s">
        <v>365</v>
      </c>
      <c r="I154" s="142" t="s">
        <v>233</v>
      </c>
      <c r="J154" s="142" t="s">
        <v>234</v>
      </c>
      <c r="K154" s="140" t="s">
        <v>5985</v>
      </c>
      <c r="L154" s="140" t="s">
        <v>6237</v>
      </c>
      <c r="M154" s="142" t="s">
        <v>243</v>
      </c>
      <c r="N154" s="142" t="s">
        <v>507</v>
      </c>
      <c r="O154" s="142" t="s">
        <v>251</v>
      </c>
      <c r="P154" s="143">
        <v>53100000</v>
      </c>
      <c r="Q154" s="143">
        <v>53100000</v>
      </c>
      <c r="R154" s="140">
        <v>0</v>
      </c>
      <c r="S154" s="142" t="s">
        <v>237</v>
      </c>
      <c r="T154" s="144" t="s">
        <v>24</v>
      </c>
      <c r="U154" s="142" t="s">
        <v>24</v>
      </c>
      <c r="V154" s="142"/>
      <c r="W154" s="142" t="s">
        <v>24</v>
      </c>
      <c r="X154" s="142"/>
      <c r="Y154" s="145" t="s">
        <v>24</v>
      </c>
    </row>
    <row r="155" spans="1:25" s="108" customFormat="1" x14ac:dyDescent="0.25">
      <c r="A155" s="107">
        <v>145</v>
      </c>
      <c r="B155" s="108" t="s">
        <v>5096</v>
      </c>
      <c r="C155" s="14" t="s">
        <v>54</v>
      </c>
      <c r="D155" s="14"/>
      <c r="E155" s="140" t="s">
        <v>6238</v>
      </c>
      <c r="F155" s="141" t="s">
        <v>5911</v>
      </c>
      <c r="G155" s="142" t="s">
        <v>231</v>
      </c>
      <c r="H155" s="142" t="s">
        <v>365</v>
      </c>
      <c r="I155" s="142" t="s">
        <v>233</v>
      </c>
      <c r="J155" s="142" t="s">
        <v>225</v>
      </c>
      <c r="K155" s="140" t="s">
        <v>5908</v>
      </c>
      <c r="L155" s="140" t="s">
        <v>6239</v>
      </c>
      <c r="M155" s="142" t="s">
        <v>272</v>
      </c>
      <c r="N155" s="142" t="s">
        <v>794</v>
      </c>
      <c r="O155" s="142" t="s">
        <v>251</v>
      </c>
      <c r="P155" s="143">
        <v>3605000000</v>
      </c>
      <c r="Q155" s="143">
        <v>3605000000</v>
      </c>
      <c r="R155" s="140">
        <v>0</v>
      </c>
      <c r="S155" s="142" t="s">
        <v>237</v>
      </c>
      <c r="T155" s="144" t="s">
        <v>24</v>
      </c>
      <c r="U155" s="142" t="s">
        <v>24</v>
      </c>
      <c r="V155" s="142"/>
      <c r="W155" s="142" t="s">
        <v>24</v>
      </c>
      <c r="X155" s="142"/>
      <c r="Y155" s="145" t="s">
        <v>24</v>
      </c>
    </row>
    <row r="156" spans="1:25" s="108" customFormat="1" x14ac:dyDescent="0.25">
      <c r="A156" s="107">
        <v>146</v>
      </c>
      <c r="B156" s="108" t="s">
        <v>5097</v>
      </c>
      <c r="C156" s="14" t="s">
        <v>54</v>
      </c>
      <c r="D156" s="14"/>
      <c r="E156" s="140" t="s">
        <v>6240</v>
      </c>
      <c r="F156" s="141" t="s">
        <v>5911</v>
      </c>
      <c r="G156" s="142" t="s">
        <v>231</v>
      </c>
      <c r="H156" s="142" t="s">
        <v>365</v>
      </c>
      <c r="I156" s="142" t="s">
        <v>233</v>
      </c>
      <c r="J156" s="142" t="s">
        <v>225</v>
      </c>
      <c r="K156" s="140" t="s">
        <v>5908</v>
      </c>
      <c r="L156" s="140" t="s">
        <v>6241</v>
      </c>
      <c r="M156" s="142" t="s">
        <v>272</v>
      </c>
      <c r="N156" s="142" t="s">
        <v>794</v>
      </c>
      <c r="O156" s="142" t="s">
        <v>256</v>
      </c>
      <c r="P156" s="143">
        <v>44000000000</v>
      </c>
      <c r="Q156" s="143">
        <v>44000000000</v>
      </c>
      <c r="R156" s="140">
        <v>0</v>
      </c>
      <c r="S156" s="142" t="s">
        <v>237</v>
      </c>
      <c r="T156" s="144" t="s">
        <v>24</v>
      </c>
      <c r="U156" s="142" t="s">
        <v>24</v>
      </c>
      <c r="V156" s="142"/>
      <c r="W156" s="142" t="s">
        <v>24</v>
      </c>
      <c r="X156" s="142"/>
      <c r="Y156" s="145" t="s">
        <v>24</v>
      </c>
    </row>
    <row r="157" spans="1:25" s="108" customFormat="1" x14ac:dyDescent="0.25">
      <c r="A157" s="107">
        <v>147</v>
      </c>
      <c r="B157" s="108" t="s">
        <v>5098</v>
      </c>
      <c r="C157" s="14" t="s">
        <v>54</v>
      </c>
      <c r="D157" s="14"/>
      <c r="E157" s="140" t="s">
        <v>6242</v>
      </c>
      <c r="F157" s="141" t="s">
        <v>5911</v>
      </c>
      <c r="G157" s="142" t="s">
        <v>231</v>
      </c>
      <c r="H157" s="142" t="s">
        <v>365</v>
      </c>
      <c r="I157" s="142" t="s">
        <v>233</v>
      </c>
      <c r="J157" s="142" t="s">
        <v>234</v>
      </c>
      <c r="K157" s="140" t="s">
        <v>5985</v>
      </c>
      <c r="L157" s="140" t="s">
        <v>6243</v>
      </c>
      <c r="M157" s="142" t="s">
        <v>260</v>
      </c>
      <c r="N157" s="142" t="s">
        <v>708</v>
      </c>
      <c r="O157" s="142" t="s">
        <v>256</v>
      </c>
      <c r="P157" s="143">
        <v>180500000</v>
      </c>
      <c r="Q157" s="143">
        <v>180500000</v>
      </c>
      <c r="R157" s="140">
        <v>0</v>
      </c>
      <c r="S157" s="142" t="s">
        <v>237</v>
      </c>
      <c r="T157" s="144" t="s">
        <v>24</v>
      </c>
      <c r="U157" s="142" t="s">
        <v>24</v>
      </c>
      <c r="V157" s="142"/>
      <c r="W157" s="142" t="s">
        <v>24</v>
      </c>
      <c r="X157" s="142"/>
      <c r="Y157" s="145" t="s">
        <v>24</v>
      </c>
    </row>
    <row r="158" spans="1:25" s="108" customFormat="1" x14ac:dyDescent="0.25">
      <c r="A158" s="107">
        <v>148</v>
      </c>
      <c r="B158" s="108" t="s">
        <v>5099</v>
      </c>
      <c r="C158" s="14" t="s">
        <v>54</v>
      </c>
      <c r="D158" s="14"/>
      <c r="E158" s="140" t="s">
        <v>6244</v>
      </c>
      <c r="F158" s="141" t="s">
        <v>5911</v>
      </c>
      <c r="G158" s="142" t="s">
        <v>231</v>
      </c>
      <c r="H158" s="142" t="s">
        <v>365</v>
      </c>
      <c r="I158" s="142" t="s">
        <v>233</v>
      </c>
      <c r="J158" s="142" t="s">
        <v>225</v>
      </c>
      <c r="K158" s="140" t="s">
        <v>5908</v>
      </c>
      <c r="L158" s="140" t="s">
        <v>6245</v>
      </c>
      <c r="M158" s="142" t="s">
        <v>235</v>
      </c>
      <c r="N158" s="142" t="s">
        <v>484</v>
      </c>
      <c r="O158" s="142" t="s">
        <v>256</v>
      </c>
      <c r="P158" s="143">
        <v>0</v>
      </c>
      <c r="Q158" s="143">
        <v>0</v>
      </c>
      <c r="R158" s="140">
        <v>0</v>
      </c>
      <c r="S158" s="142" t="s">
        <v>237</v>
      </c>
      <c r="T158" s="144" t="s">
        <v>24</v>
      </c>
      <c r="U158" s="142" t="s">
        <v>24</v>
      </c>
      <c r="V158" s="142"/>
      <c r="W158" s="142" t="s">
        <v>24</v>
      </c>
      <c r="X158" s="142"/>
      <c r="Y158" s="145" t="s">
        <v>24</v>
      </c>
    </row>
    <row r="159" spans="1:25" s="108" customFormat="1" x14ac:dyDescent="0.25">
      <c r="A159" s="107">
        <v>149</v>
      </c>
      <c r="B159" s="108" t="s">
        <v>5100</v>
      </c>
      <c r="C159" s="14" t="s">
        <v>54</v>
      </c>
      <c r="D159" s="14"/>
      <c r="E159" s="140" t="s">
        <v>6246</v>
      </c>
      <c r="F159" s="141" t="s">
        <v>5911</v>
      </c>
      <c r="G159" s="142" t="s">
        <v>231</v>
      </c>
      <c r="H159" s="142" t="s">
        <v>365</v>
      </c>
      <c r="I159" s="142" t="s">
        <v>233</v>
      </c>
      <c r="J159" s="142" t="s">
        <v>225</v>
      </c>
      <c r="K159" s="140" t="s">
        <v>5914</v>
      </c>
      <c r="L159" s="140" t="s">
        <v>6247</v>
      </c>
      <c r="M159" s="142" t="s">
        <v>272</v>
      </c>
      <c r="N159" s="142" t="s">
        <v>794</v>
      </c>
      <c r="O159" s="142" t="s">
        <v>256</v>
      </c>
      <c r="P159" s="143">
        <v>100000000</v>
      </c>
      <c r="Q159" s="143">
        <v>100000000</v>
      </c>
      <c r="R159" s="140">
        <v>0</v>
      </c>
      <c r="S159" s="142" t="s">
        <v>237</v>
      </c>
      <c r="T159" s="144" t="s">
        <v>24</v>
      </c>
      <c r="U159" s="142" t="s">
        <v>24</v>
      </c>
      <c r="V159" s="142"/>
      <c r="W159" s="142" t="s">
        <v>24</v>
      </c>
      <c r="X159" s="142"/>
      <c r="Y159" s="145" t="s">
        <v>24</v>
      </c>
    </row>
    <row r="160" spans="1:25" s="108" customFormat="1" x14ac:dyDescent="0.25">
      <c r="A160" s="107">
        <v>150</v>
      </c>
      <c r="B160" s="108" t="s">
        <v>5101</v>
      </c>
      <c r="C160" s="14" t="s">
        <v>54</v>
      </c>
      <c r="D160" s="14"/>
      <c r="E160" s="140" t="s">
        <v>6248</v>
      </c>
      <c r="F160" s="141" t="s">
        <v>5911</v>
      </c>
      <c r="G160" s="142" t="s">
        <v>231</v>
      </c>
      <c r="H160" s="142" t="s">
        <v>365</v>
      </c>
      <c r="I160" s="142" t="s">
        <v>233</v>
      </c>
      <c r="J160" s="142" t="s">
        <v>234</v>
      </c>
      <c r="K160" s="140" t="s">
        <v>5985</v>
      </c>
      <c r="L160" s="140" t="s">
        <v>6249</v>
      </c>
      <c r="M160" s="142" t="s">
        <v>284</v>
      </c>
      <c r="N160" s="142" t="s">
        <v>973</v>
      </c>
      <c r="O160" s="142" t="s">
        <v>256</v>
      </c>
      <c r="P160" s="143">
        <v>467000000</v>
      </c>
      <c r="Q160" s="143">
        <v>467000000</v>
      </c>
      <c r="R160" s="140">
        <v>0</v>
      </c>
      <c r="S160" s="142" t="s">
        <v>237</v>
      </c>
      <c r="T160" s="144" t="s">
        <v>24</v>
      </c>
      <c r="U160" s="142" t="s">
        <v>24</v>
      </c>
      <c r="V160" s="142"/>
      <c r="W160" s="142" t="s">
        <v>24</v>
      </c>
      <c r="X160" s="142"/>
      <c r="Y160" s="145" t="s">
        <v>24</v>
      </c>
    </row>
    <row r="161" spans="1:25" s="108" customFormat="1" x14ac:dyDescent="0.25">
      <c r="A161" s="107">
        <v>151</v>
      </c>
      <c r="B161" s="108" t="s">
        <v>5102</v>
      </c>
      <c r="C161" s="14" t="s">
        <v>54</v>
      </c>
      <c r="D161" s="14"/>
      <c r="E161" s="140" t="s">
        <v>6250</v>
      </c>
      <c r="F161" s="141" t="s">
        <v>5911</v>
      </c>
      <c r="G161" s="142" t="s">
        <v>231</v>
      </c>
      <c r="H161" s="142" t="s">
        <v>365</v>
      </c>
      <c r="I161" s="142" t="s">
        <v>233</v>
      </c>
      <c r="J161" s="142" t="s">
        <v>225</v>
      </c>
      <c r="K161" s="140" t="s">
        <v>5908</v>
      </c>
      <c r="L161" s="140" t="s">
        <v>6251</v>
      </c>
      <c r="M161" s="142" t="s">
        <v>272</v>
      </c>
      <c r="N161" s="142" t="s">
        <v>794</v>
      </c>
      <c r="O161" s="142" t="s">
        <v>251</v>
      </c>
      <c r="P161" s="143">
        <v>100000000</v>
      </c>
      <c r="Q161" s="143">
        <v>100000000</v>
      </c>
      <c r="R161" s="140">
        <v>0</v>
      </c>
      <c r="S161" s="142" t="s">
        <v>237</v>
      </c>
      <c r="T161" s="144" t="s">
        <v>24</v>
      </c>
      <c r="U161" s="142" t="s">
        <v>24</v>
      </c>
      <c r="V161" s="142"/>
      <c r="W161" s="142" t="s">
        <v>24</v>
      </c>
      <c r="X161" s="142"/>
      <c r="Y161" s="145" t="s">
        <v>24</v>
      </c>
    </row>
    <row r="162" spans="1:25" s="108" customFormat="1" x14ac:dyDescent="0.25">
      <c r="A162" s="107">
        <v>152</v>
      </c>
      <c r="B162" s="108" t="s">
        <v>5103</v>
      </c>
      <c r="C162" s="14" t="s">
        <v>54</v>
      </c>
      <c r="D162" s="14"/>
      <c r="E162" s="140" t="s">
        <v>6252</v>
      </c>
      <c r="F162" s="141" t="s">
        <v>6253</v>
      </c>
      <c r="G162" s="142" t="s">
        <v>231</v>
      </c>
      <c r="H162" s="142" t="s">
        <v>365</v>
      </c>
      <c r="I162" s="142" t="s">
        <v>233</v>
      </c>
      <c r="J162" s="142" t="s">
        <v>225</v>
      </c>
      <c r="K162" s="140" t="s">
        <v>5908</v>
      </c>
      <c r="L162" s="140" t="s">
        <v>6254</v>
      </c>
      <c r="M162" s="142" t="s">
        <v>272</v>
      </c>
      <c r="N162" s="142" t="s">
        <v>794</v>
      </c>
      <c r="O162" s="142" t="s">
        <v>251</v>
      </c>
      <c r="P162" s="143">
        <v>10000000</v>
      </c>
      <c r="Q162" s="143">
        <f>+P162</f>
        <v>10000000</v>
      </c>
      <c r="R162" s="140">
        <v>0</v>
      </c>
      <c r="S162" s="142" t="s">
        <v>237</v>
      </c>
      <c r="T162" s="144" t="s">
        <v>24</v>
      </c>
      <c r="U162" s="142" t="s">
        <v>24</v>
      </c>
      <c r="V162" s="142"/>
      <c r="W162" s="142" t="s">
        <v>24</v>
      </c>
      <c r="X162" s="142"/>
      <c r="Y162" s="145" t="s">
        <v>24</v>
      </c>
    </row>
    <row r="163" spans="1:25" s="108" customFormat="1" x14ac:dyDescent="0.25">
      <c r="A163" s="107">
        <v>153</v>
      </c>
      <c r="B163" s="108" t="s">
        <v>5104</v>
      </c>
      <c r="C163" s="14" t="s">
        <v>54</v>
      </c>
      <c r="D163" s="14"/>
      <c r="E163" s="140" t="s">
        <v>6255</v>
      </c>
      <c r="F163" s="141" t="s">
        <v>5911</v>
      </c>
      <c r="G163" s="142" t="s">
        <v>231</v>
      </c>
      <c r="H163" s="142" t="s">
        <v>365</v>
      </c>
      <c r="I163" s="142" t="s">
        <v>233</v>
      </c>
      <c r="J163" s="142" t="s">
        <v>225</v>
      </c>
      <c r="K163" s="140" t="s">
        <v>5908</v>
      </c>
      <c r="L163" s="140" t="s">
        <v>6256</v>
      </c>
      <c r="M163" s="142" t="s">
        <v>272</v>
      </c>
      <c r="N163" s="142" t="s">
        <v>794</v>
      </c>
      <c r="O163" s="142" t="s">
        <v>251</v>
      </c>
      <c r="P163" s="143">
        <v>100000000</v>
      </c>
      <c r="Q163" s="143">
        <v>100000000</v>
      </c>
      <c r="R163" s="140">
        <v>0</v>
      </c>
      <c r="S163" s="142" t="s">
        <v>237</v>
      </c>
      <c r="T163" s="144" t="s">
        <v>24</v>
      </c>
      <c r="U163" s="142" t="s">
        <v>24</v>
      </c>
      <c r="V163" s="142"/>
      <c r="W163" s="142" t="s">
        <v>24</v>
      </c>
      <c r="X163" s="142"/>
      <c r="Y163" s="145" t="s">
        <v>24</v>
      </c>
    </row>
    <row r="164" spans="1:25" s="108" customFormat="1" x14ac:dyDescent="0.25">
      <c r="A164" s="107">
        <v>154</v>
      </c>
      <c r="B164" s="108" t="s">
        <v>5105</v>
      </c>
      <c r="C164" s="14" t="s">
        <v>54</v>
      </c>
      <c r="D164" s="14"/>
      <c r="E164" s="140" t="s">
        <v>6257</v>
      </c>
      <c r="F164" s="141" t="s">
        <v>5911</v>
      </c>
      <c r="G164" s="142" t="s">
        <v>231</v>
      </c>
      <c r="H164" s="142" t="s">
        <v>365</v>
      </c>
      <c r="I164" s="142" t="s">
        <v>233</v>
      </c>
      <c r="J164" s="142" t="s">
        <v>234</v>
      </c>
      <c r="K164" s="140" t="s">
        <v>5985</v>
      </c>
      <c r="L164" s="140" t="s">
        <v>6258</v>
      </c>
      <c r="M164" s="142" t="s">
        <v>243</v>
      </c>
      <c r="N164" s="142" t="s">
        <v>507</v>
      </c>
      <c r="O164" s="142" t="s">
        <v>251</v>
      </c>
      <c r="P164" s="143">
        <v>107500000</v>
      </c>
      <c r="Q164" s="143">
        <f>+P164</f>
        <v>107500000</v>
      </c>
      <c r="R164" s="140">
        <v>0</v>
      </c>
      <c r="S164" s="142" t="s">
        <v>237</v>
      </c>
      <c r="T164" s="144" t="s">
        <v>24</v>
      </c>
      <c r="U164" s="142" t="s">
        <v>24</v>
      </c>
      <c r="V164" s="142"/>
      <c r="W164" s="142" t="s">
        <v>24</v>
      </c>
      <c r="X164" s="142"/>
      <c r="Y164" s="145" t="s">
        <v>24</v>
      </c>
    </row>
    <row r="165" spans="1:25" s="108" customFormat="1" x14ac:dyDescent="0.25">
      <c r="A165" s="107">
        <v>155</v>
      </c>
      <c r="B165" s="108" t="s">
        <v>5389</v>
      </c>
      <c r="C165" s="14" t="s">
        <v>54</v>
      </c>
      <c r="D165" s="14"/>
      <c r="E165" s="140" t="s">
        <v>6259</v>
      </c>
      <c r="F165" s="141" t="s">
        <v>6260</v>
      </c>
      <c r="G165" s="142" t="s">
        <v>231</v>
      </c>
      <c r="H165" s="142" t="s">
        <v>365</v>
      </c>
      <c r="I165" s="142" t="s">
        <v>233</v>
      </c>
      <c r="J165" s="142" t="s">
        <v>234</v>
      </c>
      <c r="K165" s="140" t="s">
        <v>5985</v>
      </c>
      <c r="L165" s="140" t="s">
        <v>6261</v>
      </c>
      <c r="M165" s="142" t="s">
        <v>325</v>
      </c>
      <c r="N165" s="142" t="s">
        <v>1456</v>
      </c>
      <c r="O165" s="142" t="s">
        <v>251</v>
      </c>
      <c r="P165" s="143">
        <v>85000000</v>
      </c>
      <c r="Q165" s="143">
        <v>85000000</v>
      </c>
      <c r="R165" s="140">
        <v>0</v>
      </c>
      <c r="S165" s="142" t="s">
        <v>237</v>
      </c>
      <c r="T165" s="144" t="s">
        <v>24</v>
      </c>
      <c r="U165" s="142" t="s">
        <v>24</v>
      </c>
      <c r="V165" s="142"/>
      <c r="W165" s="142" t="s">
        <v>24</v>
      </c>
      <c r="X165" s="142"/>
      <c r="Y165" s="145" t="s">
        <v>24</v>
      </c>
    </row>
    <row r="166" spans="1:25" s="108" customFormat="1" x14ac:dyDescent="0.25">
      <c r="A166" s="107">
        <v>156</v>
      </c>
      <c r="B166" s="108" t="s">
        <v>5390</v>
      </c>
      <c r="C166" s="14" t="s">
        <v>54</v>
      </c>
      <c r="D166" s="14"/>
      <c r="E166" s="153" t="s">
        <v>6262</v>
      </c>
      <c r="F166" s="154" t="s">
        <v>6263</v>
      </c>
      <c r="G166" s="155" t="s">
        <v>231</v>
      </c>
      <c r="H166" s="155" t="s">
        <v>365</v>
      </c>
      <c r="I166" s="155" t="s">
        <v>233</v>
      </c>
      <c r="J166" s="155" t="s">
        <v>225</v>
      </c>
      <c r="K166" s="153" t="s">
        <v>5924</v>
      </c>
      <c r="L166" s="153" t="s">
        <v>6264</v>
      </c>
      <c r="M166" s="155" t="s">
        <v>255</v>
      </c>
      <c r="N166" s="155" t="s">
        <v>680</v>
      </c>
      <c r="O166" s="155" t="s">
        <v>227</v>
      </c>
      <c r="P166" s="156">
        <v>18996000000</v>
      </c>
      <c r="Q166" s="156">
        <v>18996000000</v>
      </c>
      <c r="R166" s="153">
        <v>18996000000</v>
      </c>
      <c r="S166" s="155" t="s">
        <v>237</v>
      </c>
      <c r="T166" s="157" t="s">
        <v>24</v>
      </c>
      <c r="U166" s="155" t="s">
        <v>24</v>
      </c>
      <c r="V166" s="155"/>
      <c r="W166" s="155" t="s">
        <v>24</v>
      </c>
      <c r="X166" s="155"/>
      <c r="Y166" s="158" t="s">
        <v>24</v>
      </c>
    </row>
    <row r="167" spans="1:25" s="108" customFormat="1" x14ac:dyDescent="0.25">
      <c r="A167" s="107">
        <v>157</v>
      </c>
      <c r="B167" s="108" t="s">
        <v>5391</v>
      </c>
      <c r="C167" s="14" t="s">
        <v>54</v>
      </c>
      <c r="D167" s="14"/>
      <c r="E167" s="140" t="s">
        <v>6265</v>
      </c>
      <c r="F167" s="141" t="s">
        <v>5911</v>
      </c>
      <c r="G167" s="142" t="s">
        <v>231</v>
      </c>
      <c r="H167" s="142" t="s">
        <v>365</v>
      </c>
      <c r="I167" s="142" t="s">
        <v>233</v>
      </c>
      <c r="J167" s="142" t="s">
        <v>234</v>
      </c>
      <c r="K167" s="140" t="s">
        <v>5985</v>
      </c>
      <c r="L167" s="140" t="s">
        <v>6266</v>
      </c>
      <c r="M167" s="142" t="s">
        <v>243</v>
      </c>
      <c r="N167" s="142" t="s">
        <v>507</v>
      </c>
      <c r="O167" s="142" t="s">
        <v>251</v>
      </c>
      <c r="P167" s="143">
        <v>429000000</v>
      </c>
      <c r="Q167" s="143">
        <v>429000000</v>
      </c>
      <c r="R167" s="140">
        <v>0</v>
      </c>
      <c r="S167" s="142" t="s">
        <v>237</v>
      </c>
      <c r="T167" s="144" t="s">
        <v>24</v>
      </c>
      <c r="U167" s="142" t="s">
        <v>24</v>
      </c>
      <c r="V167" s="142"/>
      <c r="W167" s="142" t="s">
        <v>24</v>
      </c>
      <c r="X167" s="142"/>
      <c r="Y167" s="145" t="s">
        <v>24</v>
      </c>
    </row>
    <row r="168" spans="1:25" s="108" customFormat="1" x14ac:dyDescent="0.25">
      <c r="A168" s="107">
        <v>158</v>
      </c>
      <c r="B168" s="108" t="s">
        <v>5392</v>
      </c>
      <c r="C168" s="14" t="s">
        <v>54</v>
      </c>
      <c r="D168" s="14"/>
      <c r="E168" s="140" t="s">
        <v>6267</v>
      </c>
      <c r="F168" s="141" t="s">
        <v>6268</v>
      </c>
      <c r="G168" s="142" t="s">
        <v>231</v>
      </c>
      <c r="H168" s="142" t="s">
        <v>365</v>
      </c>
      <c r="I168" s="142" t="s">
        <v>233</v>
      </c>
      <c r="J168" s="142" t="s">
        <v>234</v>
      </c>
      <c r="K168" s="140" t="s">
        <v>5985</v>
      </c>
      <c r="L168" s="140" t="s">
        <v>6269</v>
      </c>
      <c r="M168" s="142" t="s">
        <v>243</v>
      </c>
      <c r="N168" s="142" t="s">
        <v>507</v>
      </c>
      <c r="O168" s="142" t="s">
        <v>251</v>
      </c>
      <c r="P168" s="143">
        <v>310000000</v>
      </c>
      <c r="Q168" s="143">
        <v>310000000</v>
      </c>
      <c r="R168" s="140">
        <v>0</v>
      </c>
      <c r="S168" s="142" t="s">
        <v>237</v>
      </c>
      <c r="T168" s="144" t="s">
        <v>24</v>
      </c>
      <c r="U168" s="142" t="s">
        <v>24</v>
      </c>
      <c r="V168" s="142"/>
      <c r="W168" s="142" t="s">
        <v>24</v>
      </c>
      <c r="X168" s="142"/>
      <c r="Y168" s="145" t="s">
        <v>24</v>
      </c>
    </row>
    <row r="169" spans="1:25" s="108" customFormat="1" x14ac:dyDescent="0.25">
      <c r="A169" s="107">
        <v>159</v>
      </c>
      <c r="B169" s="108" t="s">
        <v>5393</v>
      </c>
      <c r="C169" s="14" t="s">
        <v>54</v>
      </c>
      <c r="D169" s="14"/>
      <c r="E169" s="140" t="s">
        <v>6270</v>
      </c>
      <c r="F169" s="141" t="s">
        <v>6271</v>
      </c>
      <c r="G169" s="142" t="s">
        <v>231</v>
      </c>
      <c r="H169" s="142" t="s">
        <v>365</v>
      </c>
      <c r="I169" s="142" t="s">
        <v>233</v>
      </c>
      <c r="J169" s="142" t="s">
        <v>234</v>
      </c>
      <c r="K169" s="140" t="s">
        <v>5985</v>
      </c>
      <c r="L169" s="140" t="s">
        <v>6272</v>
      </c>
      <c r="M169" s="142" t="s">
        <v>243</v>
      </c>
      <c r="N169" s="142" t="s">
        <v>507</v>
      </c>
      <c r="O169" s="142" t="s">
        <v>256</v>
      </c>
      <c r="P169" s="143">
        <v>145000000</v>
      </c>
      <c r="Q169" s="143">
        <v>145000000</v>
      </c>
      <c r="R169" s="140">
        <v>0</v>
      </c>
      <c r="S169" s="142" t="s">
        <v>237</v>
      </c>
      <c r="T169" s="144" t="s">
        <v>24</v>
      </c>
      <c r="U169" s="142" t="s">
        <v>24</v>
      </c>
      <c r="V169" s="142"/>
      <c r="W169" s="142" t="s">
        <v>24</v>
      </c>
      <c r="X169" s="142"/>
      <c r="Y169" s="145" t="s">
        <v>24</v>
      </c>
    </row>
    <row r="170" spans="1:25" s="108" customFormat="1" x14ac:dyDescent="0.25">
      <c r="A170" s="107">
        <v>160</v>
      </c>
      <c r="B170" s="108" t="s">
        <v>5394</v>
      </c>
      <c r="C170" s="14" t="s">
        <v>54</v>
      </c>
      <c r="D170" s="14"/>
      <c r="E170" s="140" t="s">
        <v>6273</v>
      </c>
      <c r="F170" s="141" t="s">
        <v>5911</v>
      </c>
      <c r="G170" s="142" t="s">
        <v>231</v>
      </c>
      <c r="H170" s="142" t="s">
        <v>365</v>
      </c>
      <c r="I170" s="142" t="s">
        <v>233</v>
      </c>
      <c r="J170" s="142" t="s">
        <v>234</v>
      </c>
      <c r="K170" s="140" t="s">
        <v>5985</v>
      </c>
      <c r="L170" s="140" t="s">
        <v>6274</v>
      </c>
      <c r="M170" s="142" t="s">
        <v>243</v>
      </c>
      <c r="N170" s="142" t="s">
        <v>507</v>
      </c>
      <c r="O170" s="142" t="s">
        <v>251</v>
      </c>
      <c r="P170" s="143">
        <v>858000000</v>
      </c>
      <c r="Q170" s="143">
        <v>858000000</v>
      </c>
      <c r="R170" s="140">
        <v>0</v>
      </c>
      <c r="S170" s="142" t="s">
        <v>237</v>
      </c>
      <c r="T170" s="144" t="s">
        <v>24</v>
      </c>
      <c r="U170" s="142" t="s">
        <v>24</v>
      </c>
      <c r="V170" s="142"/>
      <c r="W170" s="142" t="s">
        <v>24</v>
      </c>
      <c r="X170" s="142"/>
      <c r="Y170" s="145" t="s">
        <v>24</v>
      </c>
    </row>
    <row r="171" spans="1:25" s="108" customFormat="1" x14ac:dyDescent="0.25">
      <c r="A171" s="107">
        <v>161</v>
      </c>
      <c r="B171" s="108" t="s">
        <v>5395</v>
      </c>
      <c r="C171" s="14" t="s">
        <v>54</v>
      </c>
      <c r="D171" s="14"/>
      <c r="E171" s="140" t="s">
        <v>6275</v>
      </c>
      <c r="F171" s="141" t="s">
        <v>5911</v>
      </c>
      <c r="G171" s="142" t="s">
        <v>231</v>
      </c>
      <c r="H171" s="142" t="s">
        <v>365</v>
      </c>
      <c r="I171" s="142" t="s">
        <v>233</v>
      </c>
      <c r="J171" s="142" t="s">
        <v>225</v>
      </c>
      <c r="K171" s="140" t="s">
        <v>5908</v>
      </c>
      <c r="L171" s="140" t="s">
        <v>6276</v>
      </c>
      <c r="M171" s="142" t="s">
        <v>272</v>
      </c>
      <c r="N171" s="142" t="s">
        <v>794</v>
      </c>
      <c r="O171" s="142" t="s">
        <v>245</v>
      </c>
      <c r="P171" s="143">
        <v>100000000</v>
      </c>
      <c r="Q171" s="143">
        <v>100000000</v>
      </c>
      <c r="R171" s="140">
        <v>0</v>
      </c>
      <c r="S171" s="142" t="s">
        <v>237</v>
      </c>
      <c r="T171" s="144" t="s">
        <v>24</v>
      </c>
      <c r="U171" s="142" t="s">
        <v>24</v>
      </c>
      <c r="V171" s="142"/>
      <c r="W171" s="142" t="s">
        <v>24</v>
      </c>
      <c r="X171" s="142"/>
      <c r="Y171" s="145" t="s">
        <v>24</v>
      </c>
    </row>
    <row r="172" spans="1:25" s="108" customFormat="1" x14ac:dyDescent="0.25">
      <c r="A172" s="107">
        <v>162</v>
      </c>
      <c r="B172" s="108" t="s">
        <v>5396</v>
      </c>
      <c r="C172" s="14" t="s">
        <v>54</v>
      </c>
      <c r="D172" s="14"/>
      <c r="E172" s="140" t="s">
        <v>6277</v>
      </c>
      <c r="F172" s="141" t="s">
        <v>5911</v>
      </c>
      <c r="G172" s="142" t="s">
        <v>231</v>
      </c>
      <c r="H172" s="142" t="s">
        <v>365</v>
      </c>
      <c r="I172" s="142" t="s">
        <v>233</v>
      </c>
      <c r="J172" s="142" t="s">
        <v>225</v>
      </c>
      <c r="K172" s="140" t="s">
        <v>5908</v>
      </c>
      <c r="L172" s="140" t="s">
        <v>6278</v>
      </c>
      <c r="M172" s="142" t="s">
        <v>272</v>
      </c>
      <c r="N172" s="142" t="s">
        <v>794</v>
      </c>
      <c r="O172" s="142" t="s">
        <v>245</v>
      </c>
      <c r="P172" s="143">
        <v>100000000</v>
      </c>
      <c r="Q172" s="143">
        <v>100000000</v>
      </c>
      <c r="R172" s="140">
        <v>0</v>
      </c>
      <c r="S172" s="142" t="s">
        <v>237</v>
      </c>
      <c r="T172" s="144" t="s">
        <v>24</v>
      </c>
      <c r="U172" s="142" t="s">
        <v>24</v>
      </c>
      <c r="V172" s="142"/>
      <c r="W172" s="142" t="s">
        <v>24</v>
      </c>
      <c r="X172" s="142"/>
      <c r="Y172" s="145" t="s">
        <v>24</v>
      </c>
    </row>
    <row r="173" spans="1:25" s="108" customFormat="1" x14ac:dyDescent="0.25">
      <c r="A173" s="107">
        <v>163</v>
      </c>
      <c r="B173" s="108" t="s">
        <v>5397</v>
      </c>
      <c r="C173" s="14" t="s">
        <v>54</v>
      </c>
      <c r="D173" s="14"/>
      <c r="E173" s="140" t="s">
        <v>6279</v>
      </c>
      <c r="F173" s="141" t="s">
        <v>5911</v>
      </c>
      <c r="G173" s="142" t="s">
        <v>231</v>
      </c>
      <c r="H173" s="142" t="s">
        <v>365</v>
      </c>
      <c r="I173" s="142" t="s">
        <v>233</v>
      </c>
      <c r="J173" s="142" t="s">
        <v>234</v>
      </c>
      <c r="K173" s="140" t="s">
        <v>5985</v>
      </c>
      <c r="L173" s="140" t="s">
        <v>6280</v>
      </c>
      <c r="M173" s="142" t="s">
        <v>243</v>
      </c>
      <c r="N173" s="142" t="s">
        <v>507</v>
      </c>
      <c r="O173" s="142" t="s">
        <v>245</v>
      </c>
      <c r="P173" s="143">
        <v>726245000</v>
      </c>
      <c r="Q173" s="143">
        <v>726245000</v>
      </c>
      <c r="R173" s="140">
        <v>0</v>
      </c>
      <c r="S173" s="142" t="s">
        <v>237</v>
      </c>
      <c r="T173" s="144" t="s">
        <v>24</v>
      </c>
      <c r="U173" s="142" t="s">
        <v>24</v>
      </c>
      <c r="V173" s="142"/>
      <c r="W173" s="142" t="s">
        <v>24</v>
      </c>
      <c r="X173" s="142"/>
      <c r="Y173" s="145" t="s">
        <v>24</v>
      </c>
    </row>
    <row r="174" spans="1:25" s="108" customFormat="1" x14ac:dyDescent="0.25">
      <c r="A174" s="107">
        <v>164</v>
      </c>
      <c r="B174" s="108" t="s">
        <v>5398</v>
      </c>
      <c r="C174" s="14" t="s">
        <v>54</v>
      </c>
      <c r="D174" s="14"/>
      <c r="E174" s="140" t="s">
        <v>6281</v>
      </c>
      <c r="F174" s="141" t="s">
        <v>5911</v>
      </c>
      <c r="G174" s="142" t="s">
        <v>231</v>
      </c>
      <c r="H174" s="142" t="s">
        <v>365</v>
      </c>
      <c r="I174" s="142" t="s">
        <v>233</v>
      </c>
      <c r="J174" s="142" t="s">
        <v>225</v>
      </c>
      <c r="K174" s="140" t="s">
        <v>5942</v>
      </c>
      <c r="L174" s="140" t="s">
        <v>6282</v>
      </c>
      <c r="M174" s="142" t="s">
        <v>272</v>
      </c>
      <c r="N174" s="142" t="s">
        <v>794</v>
      </c>
      <c r="O174" s="142" t="s">
        <v>256</v>
      </c>
      <c r="P174" s="143">
        <v>741845000</v>
      </c>
      <c r="Q174" s="143">
        <v>741845000</v>
      </c>
      <c r="R174" s="140">
        <v>0</v>
      </c>
      <c r="S174" s="142" t="s">
        <v>237</v>
      </c>
      <c r="T174" s="144" t="s">
        <v>24</v>
      </c>
      <c r="U174" s="142" t="s">
        <v>24</v>
      </c>
      <c r="V174" s="142"/>
      <c r="W174" s="142" t="s">
        <v>24</v>
      </c>
      <c r="X174" s="142"/>
      <c r="Y174" s="145" t="s">
        <v>24</v>
      </c>
    </row>
    <row r="175" spans="1:25" s="108" customFormat="1" x14ac:dyDescent="0.25">
      <c r="A175" s="107">
        <v>165</v>
      </c>
      <c r="B175" s="108" t="s">
        <v>5399</v>
      </c>
      <c r="C175" s="14" t="s">
        <v>54</v>
      </c>
      <c r="D175" s="14"/>
      <c r="E175" s="140" t="s">
        <v>6283</v>
      </c>
      <c r="F175" s="141" t="s">
        <v>5911</v>
      </c>
      <c r="G175" s="142" t="s">
        <v>231</v>
      </c>
      <c r="H175" s="142" t="s">
        <v>365</v>
      </c>
      <c r="I175" s="142" t="s">
        <v>233</v>
      </c>
      <c r="J175" s="142" t="s">
        <v>225</v>
      </c>
      <c r="K175" s="140" t="s">
        <v>5908</v>
      </c>
      <c r="L175" s="140" t="s">
        <v>6284</v>
      </c>
      <c r="M175" s="142" t="s">
        <v>243</v>
      </c>
      <c r="N175" s="142" t="s">
        <v>507</v>
      </c>
      <c r="O175" s="142" t="s">
        <v>251</v>
      </c>
      <c r="P175" s="143">
        <v>752245000</v>
      </c>
      <c r="Q175" s="143">
        <v>752245000</v>
      </c>
      <c r="R175" s="140">
        <v>0</v>
      </c>
      <c r="S175" s="142" t="s">
        <v>237</v>
      </c>
      <c r="T175" s="144" t="s">
        <v>24</v>
      </c>
      <c r="U175" s="142" t="s">
        <v>24</v>
      </c>
      <c r="V175" s="142"/>
      <c r="W175" s="142" t="s">
        <v>24</v>
      </c>
      <c r="X175" s="142"/>
      <c r="Y175" s="145" t="s">
        <v>24</v>
      </c>
    </row>
    <row r="176" spans="1:25" s="108" customFormat="1" x14ac:dyDescent="0.25">
      <c r="A176" s="107">
        <v>166</v>
      </c>
      <c r="B176" s="108" t="s">
        <v>5400</v>
      </c>
      <c r="C176" s="14" t="s">
        <v>54</v>
      </c>
      <c r="D176" s="14"/>
      <c r="E176" s="140" t="s">
        <v>6285</v>
      </c>
      <c r="F176" s="141" t="s">
        <v>5911</v>
      </c>
      <c r="G176" s="142" t="s">
        <v>231</v>
      </c>
      <c r="H176" s="142" t="s">
        <v>365</v>
      </c>
      <c r="I176" s="142" t="s">
        <v>233</v>
      </c>
      <c r="J176" s="142" t="s">
        <v>234</v>
      </c>
      <c r="K176" s="140" t="s">
        <v>5985</v>
      </c>
      <c r="L176" s="140" t="s">
        <v>6286</v>
      </c>
      <c r="M176" s="142" t="s">
        <v>243</v>
      </c>
      <c r="N176" s="142" t="s">
        <v>507</v>
      </c>
      <c r="O176" s="142" t="s">
        <v>251</v>
      </c>
      <c r="P176" s="143">
        <v>822445000</v>
      </c>
      <c r="Q176" s="143">
        <v>822445000</v>
      </c>
      <c r="R176" s="140">
        <v>0</v>
      </c>
      <c r="S176" s="142" t="s">
        <v>237</v>
      </c>
      <c r="T176" s="144" t="s">
        <v>24</v>
      </c>
      <c r="U176" s="142" t="s">
        <v>24</v>
      </c>
      <c r="V176" s="142"/>
      <c r="W176" s="142" t="s">
        <v>24</v>
      </c>
      <c r="X176" s="142"/>
      <c r="Y176" s="145" t="s">
        <v>24</v>
      </c>
    </row>
    <row r="177" spans="1:25" s="108" customFormat="1" x14ac:dyDescent="0.25">
      <c r="A177" s="107">
        <v>167</v>
      </c>
      <c r="B177" s="108" t="s">
        <v>5401</v>
      </c>
      <c r="C177" s="14" t="s">
        <v>54</v>
      </c>
      <c r="D177" s="14"/>
      <c r="E177" s="140" t="s">
        <v>6287</v>
      </c>
      <c r="F177" s="141" t="s">
        <v>5911</v>
      </c>
      <c r="G177" s="142" t="s">
        <v>231</v>
      </c>
      <c r="H177" s="142" t="s">
        <v>365</v>
      </c>
      <c r="I177" s="142" t="s">
        <v>233</v>
      </c>
      <c r="J177" s="142" t="s">
        <v>225</v>
      </c>
      <c r="K177" s="140" t="s">
        <v>5942</v>
      </c>
      <c r="L177" s="140" t="s">
        <v>6288</v>
      </c>
      <c r="M177" s="142" t="s">
        <v>272</v>
      </c>
      <c r="N177" s="142" t="s">
        <v>794</v>
      </c>
      <c r="O177" s="142" t="s">
        <v>256</v>
      </c>
      <c r="P177" s="143">
        <v>822445000</v>
      </c>
      <c r="Q177" s="143">
        <v>822445000</v>
      </c>
      <c r="R177" s="140">
        <v>0</v>
      </c>
      <c r="S177" s="142" t="s">
        <v>237</v>
      </c>
      <c r="T177" s="144" t="s">
        <v>24</v>
      </c>
      <c r="U177" s="142" t="s">
        <v>24</v>
      </c>
      <c r="V177" s="142"/>
      <c r="W177" s="142" t="s">
        <v>24</v>
      </c>
      <c r="X177" s="142"/>
      <c r="Y177" s="145" t="s">
        <v>24</v>
      </c>
    </row>
    <row r="178" spans="1:25" s="108" customFormat="1" x14ac:dyDescent="0.25">
      <c r="A178" s="107">
        <v>168</v>
      </c>
      <c r="B178" s="108" t="s">
        <v>5402</v>
      </c>
      <c r="C178" s="14" t="s">
        <v>54</v>
      </c>
      <c r="D178" s="14"/>
      <c r="E178" s="140" t="s">
        <v>6289</v>
      </c>
      <c r="F178" s="141" t="s">
        <v>6290</v>
      </c>
      <c r="G178" s="142" t="s">
        <v>231</v>
      </c>
      <c r="H178" s="142" t="s">
        <v>365</v>
      </c>
      <c r="I178" s="142" t="s">
        <v>233</v>
      </c>
      <c r="J178" s="142" t="s">
        <v>225</v>
      </c>
      <c r="K178" s="140" t="s">
        <v>5942</v>
      </c>
      <c r="L178" s="140" t="s">
        <v>6291</v>
      </c>
      <c r="M178" s="142" t="s">
        <v>272</v>
      </c>
      <c r="N178" s="142" t="s">
        <v>794</v>
      </c>
      <c r="O178" s="142" t="s">
        <v>251</v>
      </c>
      <c r="P178" s="143">
        <v>775645000</v>
      </c>
      <c r="Q178" s="143">
        <v>775645000</v>
      </c>
      <c r="R178" s="140">
        <v>0</v>
      </c>
      <c r="S178" s="142" t="s">
        <v>237</v>
      </c>
      <c r="T178" s="144" t="s">
        <v>24</v>
      </c>
      <c r="U178" s="142" t="s">
        <v>24</v>
      </c>
      <c r="V178" s="142"/>
      <c r="W178" s="142" t="s">
        <v>24</v>
      </c>
      <c r="X178" s="142"/>
      <c r="Y178" s="145" t="s">
        <v>24</v>
      </c>
    </row>
    <row r="179" spans="1:25" s="108" customFormat="1" x14ac:dyDescent="0.25">
      <c r="A179" s="107">
        <v>169</v>
      </c>
      <c r="B179" s="108" t="s">
        <v>5403</v>
      </c>
      <c r="C179" s="14" t="s">
        <v>54</v>
      </c>
      <c r="D179" s="14"/>
      <c r="E179" s="140" t="s">
        <v>6292</v>
      </c>
      <c r="F179" s="141" t="s">
        <v>5911</v>
      </c>
      <c r="G179" s="142" t="s">
        <v>231</v>
      </c>
      <c r="H179" s="142" t="s">
        <v>365</v>
      </c>
      <c r="I179" s="142" t="s">
        <v>233</v>
      </c>
      <c r="J179" s="142" t="s">
        <v>225</v>
      </c>
      <c r="K179" s="140" t="s">
        <v>5908</v>
      </c>
      <c r="L179" s="140" t="s">
        <v>6293</v>
      </c>
      <c r="M179" s="142" t="s">
        <v>243</v>
      </c>
      <c r="N179" s="142" t="s">
        <v>507</v>
      </c>
      <c r="O179" s="142" t="s">
        <v>251</v>
      </c>
      <c r="P179" s="143">
        <v>757445000</v>
      </c>
      <c r="Q179" s="143">
        <f>+P179</f>
        <v>757445000</v>
      </c>
      <c r="R179" s="140">
        <v>0</v>
      </c>
      <c r="S179" s="142" t="s">
        <v>237</v>
      </c>
      <c r="T179" s="144" t="s">
        <v>24</v>
      </c>
      <c r="U179" s="142" t="s">
        <v>24</v>
      </c>
      <c r="V179" s="142"/>
      <c r="W179" s="142" t="s">
        <v>24</v>
      </c>
      <c r="X179" s="142"/>
      <c r="Y179" s="145" t="s">
        <v>24</v>
      </c>
    </row>
    <row r="180" spans="1:25" s="108" customFormat="1" x14ac:dyDescent="0.25">
      <c r="A180" s="107">
        <v>170</v>
      </c>
      <c r="B180" s="108" t="s">
        <v>5404</v>
      </c>
      <c r="C180" s="14" t="s">
        <v>54</v>
      </c>
      <c r="D180" s="14"/>
      <c r="E180" s="140" t="s">
        <v>6294</v>
      </c>
      <c r="F180" s="141" t="s">
        <v>6295</v>
      </c>
      <c r="G180" s="142" t="s">
        <v>231</v>
      </c>
      <c r="H180" s="142" t="s">
        <v>365</v>
      </c>
      <c r="I180" s="142" t="s">
        <v>233</v>
      </c>
      <c r="J180" s="142" t="s">
        <v>225</v>
      </c>
      <c r="K180" s="140" t="s">
        <v>5914</v>
      </c>
      <c r="L180" s="140" t="s">
        <v>6296</v>
      </c>
      <c r="M180" s="142" t="s">
        <v>272</v>
      </c>
      <c r="N180" s="142" t="s">
        <v>794</v>
      </c>
      <c r="O180" s="142" t="s">
        <v>251</v>
      </c>
      <c r="P180" s="143">
        <v>822445000</v>
      </c>
      <c r="Q180" s="143">
        <v>822445000</v>
      </c>
      <c r="R180" s="140">
        <v>0</v>
      </c>
      <c r="S180" s="142" t="s">
        <v>237</v>
      </c>
      <c r="T180" s="144" t="s">
        <v>24</v>
      </c>
      <c r="U180" s="142" t="s">
        <v>24</v>
      </c>
      <c r="V180" s="142"/>
      <c r="W180" s="142" t="s">
        <v>24</v>
      </c>
      <c r="X180" s="142"/>
      <c r="Y180" s="145" t="s">
        <v>24</v>
      </c>
    </row>
    <row r="181" spans="1:25" s="108" customFormat="1" x14ac:dyDescent="0.25">
      <c r="A181" s="107">
        <v>171</v>
      </c>
      <c r="B181" s="108" t="s">
        <v>5405</v>
      </c>
      <c r="C181" s="14" t="s">
        <v>54</v>
      </c>
      <c r="D181" s="14"/>
      <c r="E181" s="140" t="s">
        <v>6297</v>
      </c>
      <c r="F181" s="141" t="s">
        <v>6268</v>
      </c>
      <c r="G181" s="142" t="s">
        <v>231</v>
      </c>
      <c r="H181" s="142" t="s">
        <v>365</v>
      </c>
      <c r="I181" s="142" t="s">
        <v>233</v>
      </c>
      <c r="J181" s="142" t="s">
        <v>234</v>
      </c>
      <c r="K181" s="140" t="s">
        <v>5985</v>
      </c>
      <c r="L181" s="140" t="s">
        <v>6298</v>
      </c>
      <c r="M181" s="142" t="s">
        <v>243</v>
      </c>
      <c r="N181" s="142" t="s">
        <v>507</v>
      </c>
      <c r="O181" s="142" t="s">
        <v>251</v>
      </c>
      <c r="P181" s="143">
        <v>12500000</v>
      </c>
      <c r="Q181" s="143">
        <v>12500000</v>
      </c>
      <c r="R181" s="140">
        <v>0</v>
      </c>
      <c r="S181" s="142" t="s">
        <v>237</v>
      </c>
      <c r="T181" s="144" t="s">
        <v>24</v>
      </c>
      <c r="U181" s="142" t="s">
        <v>24</v>
      </c>
      <c r="V181" s="142"/>
      <c r="W181" s="142" t="s">
        <v>24</v>
      </c>
      <c r="X181" s="142"/>
      <c r="Y181" s="145" t="s">
        <v>24</v>
      </c>
    </row>
    <row r="182" spans="1:25" s="108" customFormat="1" x14ac:dyDescent="0.25">
      <c r="A182" s="107">
        <v>172</v>
      </c>
      <c r="B182" s="108" t="s">
        <v>5406</v>
      </c>
      <c r="C182" s="14" t="s">
        <v>54</v>
      </c>
      <c r="D182" s="14"/>
      <c r="E182" s="140" t="s">
        <v>6299</v>
      </c>
      <c r="F182" s="141" t="s">
        <v>6175</v>
      </c>
      <c r="G182" s="142" t="s">
        <v>231</v>
      </c>
      <c r="H182" s="142" t="s">
        <v>365</v>
      </c>
      <c r="I182" s="142" t="s">
        <v>233</v>
      </c>
      <c r="J182" s="142" t="s">
        <v>234</v>
      </c>
      <c r="K182" s="140" t="s">
        <v>5985</v>
      </c>
      <c r="L182" s="140" t="s">
        <v>6300</v>
      </c>
      <c r="M182" s="142" t="s">
        <v>243</v>
      </c>
      <c r="N182" s="142" t="s">
        <v>507</v>
      </c>
      <c r="O182" s="142" t="s">
        <v>251</v>
      </c>
      <c r="P182" s="143">
        <v>27514000</v>
      </c>
      <c r="Q182" s="143">
        <v>27514000</v>
      </c>
      <c r="R182" s="140">
        <v>0</v>
      </c>
      <c r="S182" s="142" t="s">
        <v>237</v>
      </c>
      <c r="T182" s="144" t="s">
        <v>24</v>
      </c>
      <c r="U182" s="142" t="s">
        <v>24</v>
      </c>
      <c r="V182" s="142"/>
      <c r="W182" s="142" t="s">
        <v>24</v>
      </c>
      <c r="X182" s="142"/>
      <c r="Y182" s="145" t="s">
        <v>24</v>
      </c>
    </row>
    <row r="183" spans="1:25" s="108" customFormat="1" x14ac:dyDescent="0.25">
      <c r="A183" s="107">
        <v>173</v>
      </c>
      <c r="B183" s="108" t="s">
        <v>5407</v>
      </c>
      <c r="C183" s="14" t="s">
        <v>54</v>
      </c>
      <c r="D183" s="14"/>
      <c r="E183" s="140" t="s">
        <v>6301</v>
      </c>
      <c r="F183" s="141" t="s">
        <v>6302</v>
      </c>
      <c r="G183" s="142" t="s">
        <v>231</v>
      </c>
      <c r="H183" s="142" t="s">
        <v>365</v>
      </c>
      <c r="I183" s="142" t="s">
        <v>233</v>
      </c>
      <c r="J183" s="142" t="s">
        <v>234</v>
      </c>
      <c r="K183" s="140" t="s">
        <v>5985</v>
      </c>
      <c r="L183" s="140" t="s">
        <v>6303</v>
      </c>
      <c r="M183" s="142" t="s">
        <v>243</v>
      </c>
      <c r="N183" s="142" t="s">
        <v>507</v>
      </c>
      <c r="O183" s="142" t="s">
        <v>251</v>
      </c>
      <c r="P183" s="143">
        <v>56000000</v>
      </c>
      <c r="Q183" s="143">
        <v>56000000</v>
      </c>
      <c r="R183" s="140">
        <v>0</v>
      </c>
      <c r="S183" s="142" t="s">
        <v>237</v>
      </c>
      <c r="T183" s="144" t="s">
        <v>24</v>
      </c>
      <c r="U183" s="142" t="s">
        <v>24</v>
      </c>
      <c r="V183" s="142"/>
      <c r="W183" s="142" t="s">
        <v>24</v>
      </c>
      <c r="X183" s="142"/>
      <c r="Y183" s="145" t="s">
        <v>24</v>
      </c>
    </row>
    <row r="184" spans="1:25" s="108" customFormat="1" x14ac:dyDescent="0.25">
      <c r="A184" s="107">
        <v>174</v>
      </c>
      <c r="B184" s="108" t="s">
        <v>5408</v>
      </c>
      <c r="C184" s="14" t="s">
        <v>54</v>
      </c>
      <c r="D184" s="14"/>
      <c r="E184" s="140" t="s">
        <v>6304</v>
      </c>
      <c r="F184" s="141" t="s">
        <v>6305</v>
      </c>
      <c r="G184" s="142" t="s">
        <v>231</v>
      </c>
      <c r="H184" s="142" t="s">
        <v>365</v>
      </c>
      <c r="I184" s="142" t="s">
        <v>233</v>
      </c>
      <c r="J184" s="142" t="s">
        <v>234</v>
      </c>
      <c r="K184" s="140" t="s">
        <v>5985</v>
      </c>
      <c r="L184" s="140" t="s">
        <v>6306</v>
      </c>
      <c r="M184" s="142" t="s">
        <v>243</v>
      </c>
      <c r="N184" s="142" t="s">
        <v>507</v>
      </c>
      <c r="O184" s="142" t="s">
        <v>251</v>
      </c>
      <c r="P184" s="143">
        <v>140000000</v>
      </c>
      <c r="Q184" s="143">
        <v>140000000</v>
      </c>
      <c r="R184" s="140">
        <v>0</v>
      </c>
      <c r="S184" s="142" t="s">
        <v>237</v>
      </c>
      <c r="T184" s="144" t="s">
        <v>24</v>
      </c>
      <c r="U184" s="142" t="s">
        <v>24</v>
      </c>
      <c r="V184" s="142"/>
      <c r="W184" s="142" t="s">
        <v>24</v>
      </c>
      <c r="X184" s="142"/>
      <c r="Y184" s="145" t="s">
        <v>24</v>
      </c>
    </row>
    <row r="185" spans="1:25" s="108" customFormat="1" x14ac:dyDescent="0.25">
      <c r="A185" s="107">
        <v>175</v>
      </c>
      <c r="B185" s="108" t="s">
        <v>5409</v>
      </c>
      <c r="C185" s="14" t="s">
        <v>54</v>
      </c>
      <c r="D185" s="14"/>
      <c r="E185" s="140" t="s">
        <v>6307</v>
      </c>
      <c r="F185" s="141" t="s">
        <v>5911</v>
      </c>
      <c r="G185" s="142" t="s">
        <v>231</v>
      </c>
      <c r="H185" s="142" t="s">
        <v>365</v>
      </c>
      <c r="I185" s="142" t="s">
        <v>233</v>
      </c>
      <c r="J185" s="142" t="s">
        <v>225</v>
      </c>
      <c r="K185" s="140" t="s">
        <v>5920</v>
      </c>
      <c r="L185" s="140" t="s">
        <v>6308</v>
      </c>
      <c r="M185" s="142" t="s">
        <v>264</v>
      </c>
      <c r="N185" s="142" t="s">
        <v>725</v>
      </c>
      <c r="O185" s="142" t="s">
        <v>256</v>
      </c>
      <c r="P185" s="143">
        <v>468466576</v>
      </c>
      <c r="Q185" s="143">
        <v>468466576</v>
      </c>
      <c r="R185" s="140">
        <v>0</v>
      </c>
      <c r="S185" s="142" t="s">
        <v>237</v>
      </c>
      <c r="T185" s="144" t="s">
        <v>24</v>
      </c>
      <c r="U185" s="142" t="s">
        <v>24</v>
      </c>
      <c r="V185" s="142"/>
      <c r="W185" s="142" t="s">
        <v>24</v>
      </c>
      <c r="X185" s="142"/>
      <c r="Y185" s="145" t="s">
        <v>24</v>
      </c>
    </row>
    <row r="186" spans="1:25" s="108" customFormat="1" x14ac:dyDescent="0.25">
      <c r="A186" s="107">
        <v>176</v>
      </c>
      <c r="B186" s="108" t="s">
        <v>5410</v>
      </c>
      <c r="C186" s="14" t="s">
        <v>54</v>
      </c>
      <c r="D186" s="14"/>
      <c r="E186" s="140" t="s">
        <v>6309</v>
      </c>
      <c r="F186" s="141" t="s">
        <v>5911</v>
      </c>
      <c r="G186" s="142" t="s">
        <v>231</v>
      </c>
      <c r="H186" s="142" t="s">
        <v>365</v>
      </c>
      <c r="I186" s="142" t="s">
        <v>233</v>
      </c>
      <c r="J186" s="142" t="s">
        <v>234</v>
      </c>
      <c r="K186" s="140" t="s">
        <v>5985</v>
      </c>
      <c r="L186" s="140" t="s">
        <v>6310</v>
      </c>
      <c r="M186" s="142" t="s">
        <v>260</v>
      </c>
      <c r="N186" s="142" t="s">
        <v>708</v>
      </c>
      <c r="O186" s="142" t="s">
        <v>256</v>
      </c>
      <c r="P186" s="143">
        <v>71500000</v>
      </c>
      <c r="Q186" s="143">
        <v>71500000</v>
      </c>
      <c r="R186" s="140">
        <v>0</v>
      </c>
      <c r="S186" s="142" t="s">
        <v>237</v>
      </c>
      <c r="T186" s="144" t="s">
        <v>24</v>
      </c>
      <c r="U186" s="142" t="s">
        <v>24</v>
      </c>
      <c r="V186" s="142"/>
      <c r="W186" s="142" t="s">
        <v>24</v>
      </c>
      <c r="X186" s="142"/>
      <c r="Y186" s="145" t="s">
        <v>24</v>
      </c>
    </row>
    <row r="187" spans="1:25" s="108" customFormat="1" x14ac:dyDescent="0.25">
      <c r="A187" s="107">
        <v>177</v>
      </c>
      <c r="B187" s="108" t="s">
        <v>5411</v>
      </c>
      <c r="C187" s="14" t="s">
        <v>54</v>
      </c>
      <c r="D187" s="14"/>
      <c r="E187" s="140" t="s">
        <v>6311</v>
      </c>
      <c r="F187" s="141" t="s">
        <v>6312</v>
      </c>
      <c r="G187" s="142" t="s">
        <v>231</v>
      </c>
      <c r="H187" s="142" t="s">
        <v>365</v>
      </c>
      <c r="I187" s="142" t="s">
        <v>233</v>
      </c>
      <c r="J187" s="142" t="s">
        <v>225</v>
      </c>
      <c r="K187" s="140" t="s">
        <v>5908</v>
      </c>
      <c r="L187" s="140" t="s">
        <v>6313</v>
      </c>
      <c r="M187" s="142" t="s">
        <v>260</v>
      </c>
      <c r="N187" s="142" t="s">
        <v>708</v>
      </c>
      <c r="O187" s="142" t="s">
        <v>245</v>
      </c>
      <c r="P187" s="143">
        <v>823000000</v>
      </c>
      <c r="Q187" s="143">
        <v>823000000</v>
      </c>
      <c r="R187" s="140">
        <v>0</v>
      </c>
      <c r="S187" s="142" t="s">
        <v>237</v>
      </c>
      <c r="T187" s="144" t="s">
        <v>24</v>
      </c>
      <c r="U187" s="142" t="s">
        <v>24</v>
      </c>
      <c r="V187" s="142"/>
      <c r="W187" s="142" t="s">
        <v>24</v>
      </c>
      <c r="X187" s="142"/>
      <c r="Y187" s="145" t="s">
        <v>24</v>
      </c>
    </row>
    <row r="188" spans="1:25" s="108" customFormat="1" x14ac:dyDescent="0.25">
      <c r="A188" s="107">
        <v>178</v>
      </c>
      <c r="B188" s="108" t="s">
        <v>5412</v>
      </c>
      <c r="C188" s="14" t="s">
        <v>54</v>
      </c>
      <c r="D188" s="14"/>
      <c r="E188" s="140" t="s">
        <v>6314</v>
      </c>
      <c r="F188" s="141" t="s">
        <v>5911</v>
      </c>
      <c r="G188" s="142" t="s">
        <v>231</v>
      </c>
      <c r="H188" s="142" t="s">
        <v>365</v>
      </c>
      <c r="I188" s="142" t="s">
        <v>233</v>
      </c>
      <c r="J188" s="142" t="s">
        <v>225</v>
      </c>
      <c r="K188" s="140" t="s">
        <v>5908</v>
      </c>
      <c r="L188" s="140" t="s">
        <v>6315</v>
      </c>
      <c r="M188" s="142" t="s">
        <v>272</v>
      </c>
      <c r="N188" s="142" t="s">
        <v>794</v>
      </c>
      <c r="O188" s="142" t="s">
        <v>251</v>
      </c>
      <c r="P188" s="143">
        <v>732000000</v>
      </c>
      <c r="Q188" s="143">
        <v>732000000</v>
      </c>
      <c r="R188" s="140">
        <v>0</v>
      </c>
      <c r="S188" s="142" t="s">
        <v>237</v>
      </c>
      <c r="T188" s="144" t="s">
        <v>24</v>
      </c>
      <c r="U188" s="142" t="s">
        <v>24</v>
      </c>
      <c r="V188" s="142"/>
      <c r="W188" s="142" t="s">
        <v>24</v>
      </c>
      <c r="X188" s="142"/>
      <c r="Y188" s="145" t="s">
        <v>24</v>
      </c>
    </row>
    <row r="189" spans="1:25" s="108" customFormat="1" x14ac:dyDescent="0.25">
      <c r="A189" s="107">
        <v>179</v>
      </c>
      <c r="B189" s="108" t="s">
        <v>5413</v>
      </c>
      <c r="C189" s="14" t="s">
        <v>54</v>
      </c>
      <c r="D189" s="14"/>
      <c r="E189" s="140" t="s">
        <v>6316</v>
      </c>
      <c r="F189" s="141" t="s">
        <v>5911</v>
      </c>
      <c r="G189" s="142" t="s">
        <v>231</v>
      </c>
      <c r="H189" s="142" t="s">
        <v>365</v>
      </c>
      <c r="I189" s="142" t="s">
        <v>233</v>
      </c>
      <c r="J189" s="142" t="s">
        <v>225</v>
      </c>
      <c r="K189" s="140" t="s">
        <v>5908</v>
      </c>
      <c r="L189" s="140" t="s">
        <v>6317</v>
      </c>
      <c r="M189" s="142" t="s">
        <v>272</v>
      </c>
      <c r="N189" s="142" t="s">
        <v>794</v>
      </c>
      <c r="O189" s="142" t="s">
        <v>251</v>
      </c>
      <c r="P189" s="143">
        <v>874445000</v>
      </c>
      <c r="Q189" s="143">
        <v>874445000</v>
      </c>
      <c r="R189" s="140">
        <v>0</v>
      </c>
      <c r="S189" s="142" t="s">
        <v>237</v>
      </c>
      <c r="T189" s="144" t="s">
        <v>24</v>
      </c>
      <c r="U189" s="142" t="s">
        <v>24</v>
      </c>
      <c r="V189" s="142"/>
      <c r="W189" s="142" t="s">
        <v>24</v>
      </c>
      <c r="X189" s="142"/>
      <c r="Y189" s="145" t="s">
        <v>24</v>
      </c>
    </row>
    <row r="190" spans="1:25" s="108" customFormat="1" x14ac:dyDescent="0.25">
      <c r="A190" s="107">
        <v>180</v>
      </c>
      <c r="B190" s="108" t="s">
        <v>5414</v>
      </c>
      <c r="C190" s="14" t="s">
        <v>54</v>
      </c>
      <c r="D190" s="14"/>
      <c r="E190" s="140" t="s">
        <v>6318</v>
      </c>
      <c r="F190" s="141" t="s">
        <v>6319</v>
      </c>
      <c r="G190" s="142" t="s">
        <v>231</v>
      </c>
      <c r="H190" s="142" t="s">
        <v>365</v>
      </c>
      <c r="I190" s="142" t="s">
        <v>233</v>
      </c>
      <c r="J190" s="142" t="s">
        <v>234</v>
      </c>
      <c r="K190" s="140" t="s">
        <v>5985</v>
      </c>
      <c r="L190" s="140" t="s">
        <v>6320</v>
      </c>
      <c r="M190" s="142" t="s">
        <v>319</v>
      </c>
      <c r="N190" s="142" t="s">
        <v>1385</v>
      </c>
      <c r="O190" s="142" t="s">
        <v>251</v>
      </c>
      <c r="P190" s="143">
        <v>125000000</v>
      </c>
      <c r="Q190" s="143">
        <v>125000000</v>
      </c>
      <c r="R190" s="140">
        <v>0</v>
      </c>
      <c r="S190" s="142" t="s">
        <v>237</v>
      </c>
      <c r="T190" s="144" t="s">
        <v>24</v>
      </c>
      <c r="U190" s="142" t="s">
        <v>24</v>
      </c>
      <c r="V190" s="142"/>
      <c r="W190" s="142" t="s">
        <v>24</v>
      </c>
      <c r="X190" s="142"/>
      <c r="Y190" s="145" t="s">
        <v>24</v>
      </c>
    </row>
    <row r="191" spans="1:25" s="108" customFormat="1" x14ac:dyDescent="0.25">
      <c r="A191" s="107">
        <v>181</v>
      </c>
      <c r="B191" s="108" t="s">
        <v>5415</v>
      </c>
      <c r="C191" s="14" t="s">
        <v>54</v>
      </c>
      <c r="D191" s="14"/>
      <c r="E191" s="146" t="s">
        <v>6321</v>
      </c>
      <c r="F191" s="147" t="s">
        <v>5911</v>
      </c>
      <c r="G191" s="148" t="s">
        <v>231</v>
      </c>
      <c r="H191" s="148" t="s">
        <v>347</v>
      </c>
      <c r="I191" s="148" t="s">
        <v>233</v>
      </c>
      <c r="J191" s="148" t="s">
        <v>225</v>
      </c>
      <c r="K191" s="146" t="s">
        <v>5908</v>
      </c>
      <c r="L191" s="146" t="s">
        <v>6322</v>
      </c>
      <c r="M191" s="148" t="s">
        <v>243</v>
      </c>
      <c r="N191" s="148" t="s">
        <v>507</v>
      </c>
      <c r="O191" s="148" t="s">
        <v>227</v>
      </c>
      <c r="P191" s="149">
        <v>0</v>
      </c>
      <c r="Q191" s="149">
        <v>0</v>
      </c>
      <c r="R191" s="146">
        <v>0</v>
      </c>
      <c r="S191" s="148" t="s">
        <v>237</v>
      </c>
      <c r="T191" s="150" t="s">
        <v>24</v>
      </c>
      <c r="U191" s="148" t="s">
        <v>24</v>
      </c>
      <c r="V191" s="148"/>
      <c r="W191" s="148" t="s">
        <v>24</v>
      </c>
      <c r="X191" s="148"/>
      <c r="Y191" s="151" t="s">
        <v>24</v>
      </c>
    </row>
    <row r="192" spans="1:25" s="108" customFormat="1" x14ac:dyDescent="0.25">
      <c r="A192" s="107">
        <v>182</v>
      </c>
      <c r="B192" s="108" t="s">
        <v>5416</v>
      </c>
      <c r="C192" s="14" t="s">
        <v>54</v>
      </c>
      <c r="D192" s="14"/>
      <c r="E192" s="140" t="s">
        <v>6323</v>
      </c>
      <c r="F192" s="141" t="s">
        <v>5911</v>
      </c>
      <c r="G192" s="142" t="s">
        <v>231</v>
      </c>
      <c r="H192" s="142" t="s">
        <v>365</v>
      </c>
      <c r="I192" s="142" t="s">
        <v>233</v>
      </c>
      <c r="J192" s="142" t="s">
        <v>234</v>
      </c>
      <c r="K192" s="140" t="s">
        <v>5985</v>
      </c>
      <c r="L192" s="140" t="s">
        <v>6324</v>
      </c>
      <c r="M192" s="142" t="s">
        <v>243</v>
      </c>
      <c r="N192" s="142" t="s">
        <v>507</v>
      </c>
      <c r="O192" s="142" t="s">
        <v>256</v>
      </c>
      <c r="P192" s="143">
        <v>1139000000</v>
      </c>
      <c r="Q192" s="143">
        <v>1139000000</v>
      </c>
      <c r="R192" s="140">
        <v>0</v>
      </c>
      <c r="S192" s="142" t="s">
        <v>237</v>
      </c>
      <c r="T192" s="144" t="s">
        <v>24</v>
      </c>
      <c r="U192" s="142" t="s">
        <v>24</v>
      </c>
      <c r="V192" s="142"/>
      <c r="W192" s="142" t="s">
        <v>24</v>
      </c>
      <c r="X192" s="142"/>
      <c r="Y192" s="145" t="s">
        <v>24</v>
      </c>
    </row>
    <row r="193" spans="1:25" s="108" customFormat="1" x14ac:dyDescent="0.25">
      <c r="A193" s="107">
        <v>183</v>
      </c>
      <c r="B193" s="108" t="s">
        <v>5417</v>
      </c>
      <c r="C193" s="14" t="s">
        <v>54</v>
      </c>
      <c r="D193" s="14"/>
      <c r="E193" s="140" t="s">
        <v>6325</v>
      </c>
      <c r="F193" s="141" t="s">
        <v>5911</v>
      </c>
      <c r="G193" s="142" t="s">
        <v>231</v>
      </c>
      <c r="H193" s="142" t="s">
        <v>365</v>
      </c>
      <c r="I193" s="142" t="s">
        <v>233</v>
      </c>
      <c r="J193" s="142" t="s">
        <v>225</v>
      </c>
      <c r="K193" s="140" t="s">
        <v>5942</v>
      </c>
      <c r="L193" s="140" t="s">
        <v>6326</v>
      </c>
      <c r="M193" s="142" t="s">
        <v>244</v>
      </c>
      <c r="N193" s="142" t="s">
        <v>509</v>
      </c>
      <c r="O193" s="142" t="s">
        <v>227</v>
      </c>
      <c r="P193" s="143">
        <v>880000000</v>
      </c>
      <c r="Q193" s="143">
        <v>880000000</v>
      </c>
      <c r="R193" s="140">
        <v>0</v>
      </c>
      <c r="S193" s="142" t="s">
        <v>237</v>
      </c>
      <c r="T193" s="144" t="s">
        <v>24</v>
      </c>
      <c r="U193" s="142" t="s">
        <v>24</v>
      </c>
      <c r="V193" s="142"/>
      <c r="W193" s="142" t="s">
        <v>24</v>
      </c>
      <c r="X193" s="142"/>
      <c r="Y193" s="145" t="s">
        <v>24</v>
      </c>
    </row>
    <row r="194" spans="1:25" s="108" customFormat="1" x14ac:dyDescent="0.25">
      <c r="A194" s="107">
        <v>184</v>
      </c>
      <c r="B194" s="108" t="s">
        <v>5418</v>
      </c>
      <c r="C194" s="14" t="s">
        <v>54</v>
      </c>
      <c r="D194" s="14"/>
      <c r="E194" s="140" t="s">
        <v>6327</v>
      </c>
      <c r="F194" s="141" t="s">
        <v>6319</v>
      </c>
      <c r="G194" s="142" t="s">
        <v>231</v>
      </c>
      <c r="H194" s="142" t="s">
        <v>365</v>
      </c>
      <c r="I194" s="142" t="s">
        <v>233</v>
      </c>
      <c r="J194" s="142" t="s">
        <v>234</v>
      </c>
      <c r="K194" s="140" t="s">
        <v>5985</v>
      </c>
      <c r="L194" s="140" t="s">
        <v>6328</v>
      </c>
      <c r="M194" s="142" t="s">
        <v>243</v>
      </c>
      <c r="N194" s="142" t="s">
        <v>507</v>
      </c>
      <c r="O194" s="142" t="s">
        <v>256</v>
      </c>
      <c r="P194" s="143">
        <v>242600000</v>
      </c>
      <c r="Q194" s="143">
        <v>242600000</v>
      </c>
      <c r="R194" s="140">
        <v>0</v>
      </c>
      <c r="S194" s="142" t="s">
        <v>237</v>
      </c>
      <c r="T194" s="144" t="s">
        <v>24</v>
      </c>
      <c r="U194" s="142" t="s">
        <v>24</v>
      </c>
      <c r="V194" s="142"/>
      <c r="W194" s="142" t="s">
        <v>24</v>
      </c>
      <c r="X194" s="142"/>
      <c r="Y194" s="145" t="s">
        <v>24</v>
      </c>
    </row>
    <row r="195" spans="1:25" s="108" customFormat="1" x14ac:dyDescent="0.25">
      <c r="A195" s="107">
        <v>185</v>
      </c>
      <c r="B195" s="108" t="s">
        <v>5419</v>
      </c>
      <c r="C195" s="14" t="s">
        <v>54</v>
      </c>
      <c r="D195" s="14"/>
      <c r="E195" s="140" t="s">
        <v>6329</v>
      </c>
      <c r="F195" s="141" t="s">
        <v>5911</v>
      </c>
      <c r="G195" s="142" t="s">
        <v>231</v>
      </c>
      <c r="H195" s="142" t="s">
        <v>347</v>
      </c>
      <c r="I195" s="142" t="s">
        <v>233</v>
      </c>
      <c r="J195" s="142" t="s">
        <v>225</v>
      </c>
      <c r="K195" s="140" t="s">
        <v>5924</v>
      </c>
      <c r="L195" s="140" t="s">
        <v>6330</v>
      </c>
      <c r="M195" s="142" t="s">
        <v>243</v>
      </c>
      <c r="N195" s="142" t="s">
        <v>507</v>
      </c>
      <c r="O195" s="142" t="s">
        <v>256</v>
      </c>
      <c r="P195" s="143">
        <v>205500000</v>
      </c>
      <c r="Q195" s="143">
        <v>205500000</v>
      </c>
      <c r="R195" s="140">
        <v>0</v>
      </c>
      <c r="S195" s="142" t="s">
        <v>237</v>
      </c>
      <c r="T195" s="144" t="s">
        <v>24</v>
      </c>
      <c r="U195" s="142" t="s">
        <v>24</v>
      </c>
      <c r="V195" s="142"/>
      <c r="W195" s="142" t="s">
        <v>24</v>
      </c>
      <c r="X195" s="142"/>
      <c r="Y195" s="145" t="s">
        <v>24</v>
      </c>
    </row>
    <row r="196" spans="1:25" s="108" customFormat="1" x14ac:dyDescent="0.25">
      <c r="A196" s="107">
        <v>186</v>
      </c>
      <c r="B196" s="108" t="s">
        <v>5420</v>
      </c>
      <c r="C196" s="14" t="s">
        <v>54</v>
      </c>
      <c r="D196" s="14"/>
      <c r="E196" s="140" t="s">
        <v>6331</v>
      </c>
      <c r="F196" s="141" t="s">
        <v>6332</v>
      </c>
      <c r="G196" s="142" t="s">
        <v>231</v>
      </c>
      <c r="H196" s="142" t="s">
        <v>365</v>
      </c>
      <c r="I196" s="142" t="s">
        <v>233</v>
      </c>
      <c r="J196" s="142" t="s">
        <v>234</v>
      </c>
      <c r="K196" s="140" t="s">
        <v>5985</v>
      </c>
      <c r="L196" s="140" t="s">
        <v>6333</v>
      </c>
      <c r="M196" s="142" t="s">
        <v>325</v>
      </c>
      <c r="N196" s="142" t="s">
        <v>1456</v>
      </c>
      <c r="O196" s="142" t="s">
        <v>251</v>
      </c>
      <c r="P196" s="143">
        <v>102000000</v>
      </c>
      <c r="Q196" s="143">
        <v>102000000</v>
      </c>
      <c r="R196" s="140">
        <v>0</v>
      </c>
      <c r="S196" s="142" t="s">
        <v>237</v>
      </c>
      <c r="T196" s="144" t="s">
        <v>24</v>
      </c>
      <c r="U196" s="142" t="s">
        <v>24</v>
      </c>
      <c r="V196" s="142"/>
      <c r="W196" s="142" t="s">
        <v>24</v>
      </c>
      <c r="X196" s="142"/>
      <c r="Y196" s="145" t="s">
        <v>24</v>
      </c>
    </row>
    <row r="197" spans="1:25" s="108" customFormat="1" x14ac:dyDescent="0.25">
      <c r="A197" s="107">
        <v>187</v>
      </c>
      <c r="B197" s="108" t="s">
        <v>5421</v>
      </c>
      <c r="C197" s="14" t="s">
        <v>54</v>
      </c>
      <c r="D197" s="14"/>
      <c r="E197" s="140" t="s">
        <v>6334</v>
      </c>
      <c r="F197" s="141" t="s">
        <v>5911</v>
      </c>
      <c r="G197" s="142" t="s">
        <v>231</v>
      </c>
      <c r="H197" s="142" t="s">
        <v>365</v>
      </c>
      <c r="I197" s="142" t="s">
        <v>233</v>
      </c>
      <c r="J197" s="142" t="s">
        <v>234</v>
      </c>
      <c r="K197" s="140" t="s">
        <v>5985</v>
      </c>
      <c r="L197" s="140" t="s">
        <v>6335</v>
      </c>
      <c r="M197" s="142" t="s">
        <v>299</v>
      </c>
      <c r="N197" s="142" t="s">
        <v>1088</v>
      </c>
      <c r="O197" s="142" t="s">
        <v>256</v>
      </c>
      <c r="P197" s="143">
        <v>916000000</v>
      </c>
      <c r="Q197" s="143">
        <v>916000000</v>
      </c>
      <c r="R197" s="140">
        <v>0</v>
      </c>
      <c r="S197" s="142" t="s">
        <v>237</v>
      </c>
      <c r="T197" s="144" t="s">
        <v>24</v>
      </c>
      <c r="U197" s="142" t="s">
        <v>24</v>
      </c>
      <c r="V197" s="142"/>
      <c r="W197" s="142" t="s">
        <v>24</v>
      </c>
      <c r="X197" s="142"/>
      <c r="Y197" s="145" t="s">
        <v>24</v>
      </c>
    </row>
    <row r="198" spans="1:25" s="108" customFormat="1" x14ac:dyDescent="0.25">
      <c r="A198" s="107">
        <v>188</v>
      </c>
      <c r="B198" s="108" t="s">
        <v>5422</v>
      </c>
      <c r="C198" s="14" t="s">
        <v>54</v>
      </c>
      <c r="D198" s="14"/>
      <c r="E198" s="140" t="s">
        <v>6336</v>
      </c>
      <c r="F198" s="141" t="s">
        <v>6337</v>
      </c>
      <c r="G198" s="142" t="s">
        <v>231</v>
      </c>
      <c r="H198" s="142" t="s">
        <v>365</v>
      </c>
      <c r="I198" s="142" t="s">
        <v>233</v>
      </c>
      <c r="J198" s="142" t="s">
        <v>234</v>
      </c>
      <c r="K198" s="140" t="s">
        <v>5985</v>
      </c>
      <c r="L198" s="140" t="s">
        <v>6338</v>
      </c>
      <c r="M198" s="142" t="s">
        <v>284</v>
      </c>
      <c r="N198" s="142" t="s">
        <v>973</v>
      </c>
      <c r="O198" s="142" t="s">
        <v>256</v>
      </c>
      <c r="P198" s="143">
        <v>2911530000</v>
      </c>
      <c r="Q198" s="143">
        <v>2911530000</v>
      </c>
      <c r="R198" s="140">
        <v>0</v>
      </c>
      <c r="S198" s="142" t="s">
        <v>237</v>
      </c>
      <c r="T198" s="144" t="s">
        <v>24</v>
      </c>
      <c r="U198" s="142" t="s">
        <v>24</v>
      </c>
      <c r="V198" s="142"/>
      <c r="W198" s="142" t="s">
        <v>24</v>
      </c>
      <c r="X198" s="142"/>
      <c r="Y198" s="145" t="s">
        <v>24</v>
      </c>
    </row>
    <row r="199" spans="1:25" s="108" customFormat="1" x14ac:dyDescent="0.25">
      <c r="A199" s="107">
        <v>189</v>
      </c>
      <c r="B199" s="108" t="s">
        <v>5423</v>
      </c>
      <c r="C199" s="14" t="s">
        <v>54</v>
      </c>
      <c r="D199" s="14"/>
      <c r="E199" s="140" t="s">
        <v>6339</v>
      </c>
      <c r="F199" s="141" t="s">
        <v>5911</v>
      </c>
      <c r="G199" s="142" t="s">
        <v>231</v>
      </c>
      <c r="H199" s="142" t="s">
        <v>365</v>
      </c>
      <c r="I199" s="142" t="s">
        <v>233</v>
      </c>
      <c r="J199" s="142" t="s">
        <v>234</v>
      </c>
      <c r="K199" s="140" t="s">
        <v>5985</v>
      </c>
      <c r="L199" s="140" t="s">
        <v>6340</v>
      </c>
      <c r="M199" s="142" t="s">
        <v>325</v>
      </c>
      <c r="N199" s="142" t="s">
        <v>1456</v>
      </c>
      <c r="O199" s="142" t="s">
        <v>251</v>
      </c>
      <c r="P199" s="143">
        <v>249420000</v>
      </c>
      <c r="Q199" s="143">
        <v>249420000</v>
      </c>
      <c r="R199" s="140">
        <v>0</v>
      </c>
      <c r="S199" s="142" t="s">
        <v>237</v>
      </c>
      <c r="T199" s="144" t="s">
        <v>24</v>
      </c>
      <c r="U199" s="142" t="s">
        <v>24</v>
      </c>
      <c r="V199" s="142"/>
      <c r="W199" s="142" t="s">
        <v>24</v>
      </c>
      <c r="X199" s="142"/>
      <c r="Y199" s="145" t="s">
        <v>24</v>
      </c>
    </row>
    <row r="200" spans="1:25" s="108" customFormat="1" x14ac:dyDescent="0.25">
      <c r="A200" s="107">
        <v>190</v>
      </c>
      <c r="B200" s="108" t="s">
        <v>5424</v>
      </c>
      <c r="C200" s="14" t="s">
        <v>54</v>
      </c>
      <c r="D200" s="14"/>
      <c r="E200" s="140" t="s">
        <v>6341</v>
      </c>
      <c r="F200" s="141" t="s">
        <v>5911</v>
      </c>
      <c r="G200" s="142" t="s">
        <v>231</v>
      </c>
      <c r="H200" s="142" t="s">
        <v>365</v>
      </c>
      <c r="I200" s="142" t="s">
        <v>233</v>
      </c>
      <c r="J200" s="142" t="s">
        <v>234</v>
      </c>
      <c r="K200" s="140" t="s">
        <v>5985</v>
      </c>
      <c r="L200" s="140" t="s">
        <v>6342</v>
      </c>
      <c r="M200" s="142" t="s">
        <v>325</v>
      </c>
      <c r="N200" s="142" t="s">
        <v>1456</v>
      </c>
      <c r="O200" s="142" t="s">
        <v>251</v>
      </c>
      <c r="P200" s="143">
        <v>240665100</v>
      </c>
      <c r="Q200" s="143">
        <v>240665100</v>
      </c>
      <c r="R200" s="140">
        <v>0</v>
      </c>
      <c r="S200" s="142" t="s">
        <v>237</v>
      </c>
      <c r="T200" s="144" t="s">
        <v>24</v>
      </c>
      <c r="U200" s="142" t="s">
        <v>24</v>
      </c>
      <c r="V200" s="142"/>
      <c r="W200" s="142" t="s">
        <v>24</v>
      </c>
      <c r="X200" s="142"/>
      <c r="Y200" s="145" t="s">
        <v>24</v>
      </c>
    </row>
    <row r="201" spans="1:25" s="108" customFormat="1" x14ac:dyDescent="0.25">
      <c r="A201" s="107">
        <v>191</v>
      </c>
      <c r="B201" s="108" t="s">
        <v>5425</v>
      </c>
      <c r="C201" s="14" t="s">
        <v>54</v>
      </c>
      <c r="D201" s="14"/>
      <c r="E201" s="140" t="s">
        <v>6343</v>
      </c>
      <c r="F201" s="141" t="s">
        <v>5911</v>
      </c>
      <c r="G201" s="142" t="s">
        <v>231</v>
      </c>
      <c r="H201" s="142" t="s">
        <v>365</v>
      </c>
      <c r="I201" s="142" t="s">
        <v>233</v>
      </c>
      <c r="J201" s="142" t="s">
        <v>234</v>
      </c>
      <c r="K201" s="140" t="s">
        <v>5985</v>
      </c>
      <c r="L201" s="140" t="s">
        <v>6344</v>
      </c>
      <c r="M201" s="142" t="s">
        <v>325</v>
      </c>
      <c r="N201" s="142" t="s">
        <v>1456</v>
      </c>
      <c r="O201" s="142" t="s">
        <v>256</v>
      </c>
      <c r="P201" s="143">
        <v>236000000</v>
      </c>
      <c r="Q201" s="143">
        <v>236000000</v>
      </c>
      <c r="R201" s="140">
        <v>0</v>
      </c>
      <c r="S201" s="142" t="s">
        <v>237</v>
      </c>
      <c r="T201" s="144" t="s">
        <v>24</v>
      </c>
      <c r="U201" s="142" t="s">
        <v>24</v>
      </c>
      <c r="V201" s="142"/>
      <c r="W201" s="142" t="s">
        <v>24</v>
      </c>
      <c r="X201" s="142"/>
      <c r="Y201" s="145" t="s">
        <v>24</v>
      </c>
    </row>
    <row r="202" spans="1:25" s="108" customFormat="1" x14ac:dyDescent="0.25">
      <c r="A202" s="107">
        <v>192</v>
      </c>
      <c r="B202" s="108" t="s">
        <v>5426</v>
      </c>
      <c r="C202" s="14" t="s">
        <v>54</v>
      </c>
      <c r="D202" s="14"/>
      <c r="E202" s="140" t="s">
        <v>6345</v>
      </c>
      <c r="F202" s="141" t="s">
        <v>5911</v>
      </c>
      <c r="G202" s="142" t="s">
        <v>231</v>
      </c>
      <c r="H202" s="142" t="s">
        <v>365</v>
      </c>
      <c r="I202" s="142" t="s">
        <v>233</v>
      </c>
      <c r="J202" s="142" t="s">
        <v>234</v>
      </c>
      <c r="K202" s="140" t="s">
        <v>5985</v>
      </c>
      <c r="L202" s="140" t="s">
        <v>6346</v>
      </c>
      <c r="M202" s="142" t="s">
        <v>243</v>
      </c>
      <c r="N202" s="142" t="s">
        <v>507</v>
      </c>
      <c r="O202" s="142" t="s">
        <v>251</v>
      </c>
      <c r="P202" s="143">
        <v>1481447000</v>
      </c>
      <c r="Q202" s="143">
        <v>1481447000</v>
      </c>
      <c r="R202" s="140">
        <v>0</v>
      </c>
      <c r="S202" s="142" t="s">
        <v>237</v>
      </c>
      <c r="T202" s="144" t="s">
        <v>24</v>
      </c>
      <c r="U202" s="142" t="s">
        <v>24</v>
      </c>
      <c r="V202" s="142"/>
      <c r="W202" s="142" t="s">
        <v>24</v>
      </c>
      <c r="X202" s="142"/>
      <c r="Y202" s="145" t="s">
        <v>24</v>
      </c>
    </row>
    <row r="203" spans="1:25" s="108" customFormat="1" x14ac:dyDescent="0.25">
      <c r="A203" s="107">
        <v>193</v>
      </c>
      <c r="B203" s="108" t="s">
        <v>5427</v>
      </c>
      <c r="C203" s="14" t="s">
        <v>54</v>
      </c>
      <c r="D203" s="14"/>
      <c r="E203" s="140" t="s">
        <v>6347</v>
      </c>
      <c r="F203" s="141" t="s">
        <v>5911</v>
      </c>
      <c r="G203" s="142" t="s">
        <v>231</v>
      </c>
      <c r="H203" s="142" t="s">
        <v>365</v>
      </c>
      <c r="I203" s="142" t="s">
        <v>233</v>
      </c>
      <c r="J203" s="142" t="s">
        <v>234</v>
      </c>
      <c r="K203" s="140" t="s">
        <v>5985</v>
      </c>
      <c r="L203" s="140" t="s">
        <v>6348</v>
      </c>
      <c r="M203" s="142" t="s">
        <v>243</v>
      </c>
      <c r="N203" s="142" t="s">
        <v>507</v>
      </c>
      <c r="O203" s="142" t="s">
        <v>251</v>
      </c>
      <c r="P203" s="143">
        <v>54000000</v>
      </c>
      <c r="Q203" s="143">
        <v>54000000</v>
      </c>
      <c r="R203" s="140">
        <v>0</v>
      </c>
      <c r="S203" s="142" t="s">
        <v>237</v>
      </c>
      <c r="T203" s="144" t="s">
        <v>24</v>
      </c>
      <c r="U203" s="142" t="s">
        <v>24</v>
      </c>
      <c r="V203" s="142"/>
      <c r="W203" s="142" t="s">
        <v>24</v>
      </c>
      <c r="X203" s="142"/>
      <c r="Y203" s="145" t="s">
        <v>24</v>
      </c>
    </row>
    <row r="204" spans="1:25" s="108" customFormat="1" x14ac:dyDescent="0.25">
      <c r="A204" s="107">
        <v>194</v>
      </c>
      <c r="B204" s="108" t="s">
        <v>5428</v>
      </c>
      <c r="C204" s="14" t="s">
        <v>54</v>
      </c>
      <c r="D204" s="14"/>
      <c r="E204" s="140" t="s">
        <v>6349</v>
      </c>
      <c r="F204" s="141" t="s">
        <v>5911</v>
      </c>
      <c r="G204" s="142" t="s">
        <v>231</v>
      </c>
      <c r="H204" s="142" t="s">
        <v>365</v>
      </c>
      <c r="I204" s="142" t="s">
        <v>233</v>
      </c>
      <c r="J204" s="142" t="s">
        <v>234</v>
      </c>
      <c r="K204" s="140" t="s">
        <v>5985</v>
      </c>
      <c r="L204" s="140" t="s">
        <v>6350</v>
      </c>
      <c r="M204" s="142" t="s">
        <v>296</v>
      </c>
      <c r="N204" s="142" t="s">
        <v>1058</v>
      </c>
      <c r="O204" s="142" t="s">
        <v>256</v>
      </c>
      <c r="P204" s="143">
        <v>81500000</v>
      </c>
      <c r="Q204" s="143">
        <v>81500000</v>
      </c>
      <c r="R204" s="140">
        <v>0</v>
      </c>
      <c r="S204" s="142" t="s">
        <v>237</v>
      </c>
      <c r="T204" s="144" t="s">
        <v>24</v>
      </c>
      <c r="U204" s="142" t="s">
        <v>24</v>
      </c>
      <c r="V204" s="142"/>
      <c r="W204" s="142" t="s">
        <v>24</v>
      </c>
      <c r="X204" s="142"/>
      <c r="Y204" s="145" t="s">
        <v>24</v>
      </c>
    </row>
    <row r="205" spans="1:25" s="108" customFormat="1" x14ac:dyDescent="0.25">
      <c r="A205" s="107">
        <v>195</v>
      </c>
      <c r="B205" s="108" t="s">
        <v>5429</v>
      </c>
      <c r="C205" s="14" t="s">
        <v>54</v>
      </c>
      <c r="D205" s="14"/>
      <c r="E205" s="140" t="s">
        <v>6351</v>
      </c>
      <c r="F205" s="141" t="s">
        <v>5911</v>
      </c>
      <c r="G205" s="142" t="s">
        <v>231</v>
      </c>
      <c r="H205" s="142" t="s">
        <v>365</v>
      </c>
      <c r="I205" s="142" t="s">
        <v>233</v>
      </c>
      <c r="J205" s="142" t="s">
        <v>234</v>
      </c>
      <c r="K205" s="140" t="s">
        <v>5985</v>
      </c>
      <c r="L205" s="140" t="s">
        <v>6352</v>
      </c>
      <c r="M205" s="142" t="s">
        <v>260</v>
      </c>
      <c r="N205" s="142" t="s">
        <v>708</v>
      </c>
      <c r="O205" s="142" t="s">
        <v>251</v>
      </c>
      <c r="P205" s="143">
        <v>240000000</v>
      </c>
      <c r="Q205" s="143">
        <v>240000000</v>
      </c>
      <c r="R205" s="140">
        <v>0</v>
      </c>
      <c r="S205" s="142" t="s">
        <v>237</v>
      </c>
      <c r="T205" s="144" t="s">
        <v>24</v>
      </c>
      <c r="U205" s="142" t="s">
        <v>24</v>
      </c>
      <c r="V205" s="142"/>
      <c r="W205" s="142" t="s">
        <v>24</v>
      </c>
      <c r="X205" s="142"/>
      <c r="Y205" s="145" t="s">
        <v>24</v>
      </c>
    </row>
    <row r="206" spans="1:25" s="108" customFormat="1" x14ac:dyDescent="0.25">
      <c r="A206" s="107">
        <v>196</v>
      </c>
      <c r="B206" s="108" t="s">
        <v>5430</v>
      </c>
      <c r="C206" s="14" t="s">
        <v>54</v>
      </c>
      <c r="D206" s="14"/>
      <c r="E206" s="140" t="s">
        <v>6353</v>
      </c>
      <c r="F206" s="141" t="s">
        <v>5911</v>
      </c>
      <c r="G206" s="142" t="s">
        <v>231</v>
      </c>
      <c r="H206" s="142" t="s">
        <v>365</v>
      </c>
      <c r="I206" s="142" t="s">
        <v>233</v>
      </c>
      <c r="J206" s="142" t="s">
        <v>234</v>
      </c>
      <c r="K206" s="140" t="s">
        <v>5985</v>
      </c>
      <c r="L206" s="140" t="s">
        <v>6354</v>
      </c>
      <c r="M206" s="142" t="s">
        <v>260</v>
      </c>
      <c r="N206" s="142" t="s">
        <v>708</v>
      </c>
      <c r="O206" s="142" t="s">
        <v>256</v>
      </c>
      <c r="P206" s="143">
        <v>166000000</v>
      </c>
      <c r="Q206" s="143">
        <v>166000000</v>
      </c>
      <c r="R206" s="140">
        <v>0</v>
      </c>
      <c r="S206" s="142" t="s">
        <v>237</v>
      </c>
      <c r="T206" s="144" t="s">
        <v>24</v>
      </c>
      <c r="U206" s="142" t="s">
        <v>24</v>
      </c>
      <c r="V206" s="142"/>
      <c r="W206" s="142" t="s">
        <v>24</v>
      </c>
      <c r="X206" s="142"/>
      <c r="Y206" s="145" t="s">
        <v>24</v>
      </c>
    </row>
    <row r="207" spans="1:25" s="108" customFormat="1" x14ac:dyDescent="0.25">
      <c r="A207" s="107">
        <v>197</v>
      </c>
      <c r="B207" s="108" t="s">
        <v>5431</v>
      </c>
      <c r="C207" s="14" t="s">
        <v>54</v>
      </c>
      <c r="D207" s="14"/>
      <c r="E207" s="140" t="s">
        <v>6355</v>
      </c>
      <c r="F207" s="141" t="s">
        <v>5911</v>
      </c>
      <c r="G207" s="142" t="s">
        <v>231</v>
      </c>
      <c r="H207" s="142" t="s">
        <v>365</v>
      </c>
      <c r="I207" s="142" t="s">
        <v>233</v>
      </c>
      <c r="J207" s="142" t="s">
        <v>234</v>
      </c>
      <c r="K207" s="140" t="s">
        <v>5985</v>
      </c>
      <c r="L207" s="140" t="s">
        <v>6356</v>
      </c>
      <c r="M207" s="142" t="s">
        <v>260</v>
      </c>
      <c r="N207" s="142" t="s">
        <v>708</v>
      </c>
      <c r="O207" s="142" t="s">
        <v>251</v>
      </c>
      <c r="P207" s="143">
        <v>1984000000</v>
      </c>
      <c r="Q207" s="143">
        <v>1984000000</v>
      </c>
      <c r="R207" s="140">
        <v>0</v>
      </c>
      <c r="S207" s="142" t="s">
        <v>237</v>
      </c>
      <c r="T207" s="144" t="s">
        <v>24</v>
      </c>
      <c r="U207" s="142" t="s">
        <v>24</v>
      </c>
      <c r="V207" s="142"/>
      <c r="W207" s="142" t="s">
        <v>24</v>
      </c>
      <c r="X207" s="142"/>
      <c r="Y207" s="145" t="s">
        <v>24</v>
      </c>
    </row>
    <row r="208" spans="1:25" s="108" customFormat="1" x14ac:dyDescent="0.25">
      <c r="A208" s="107">
        <v>198</v>
      </c>
      <c r="B208" s="108" t="s">
        <v>5432</v>
      </c>
      <c r="C208" s="14" t="s">
        <v>54</v>
      </c>
      <c r="D208" s="14"/>
      <c r="E208" s="140" t="s">
        <v>6357</v>
      </c>
      <c r="F208" s="141" t="s">
        <v>6358</v>
      </c>
      <c r="G208" s="142" t="s">
        <v>231</v>
      </c>
      <c r="H208" s="142" t="s">
        <v>365</v>
      </c>
      <c r="I208" s="142" t="s">
        <v>233</v>
      </c>
      <c r="J208" s="142" t="s">
        <v>234</v>
      </c>
      <c r="K208" s="140" t="s">
        <v>5985</v>
      </c>
      <c r="L208" s="140" t="s">
        <v>6359</v>
      </c>
      <c r="M208" s="142" t="s">
        <v>260</v>
      </c>
      <c r="N208" s="142" t="s">
        <v>708</v>
      </c>
      <c r="O208" s="142" t="s">
        <v>251</v>
      </c>
      <c r="P208" s="143">
        <v>85100000</v>
      </c>
      <c r="Q208" s="143">
        <v>85100000</v>
      </c>
      <c r="R208" s="140">
        <v>0</v>
      </c>
      <c r="S208" s="142" t="s">
        <v>237</v>
      </c>
      <c r="T208" s="144" t="s">
        <v>24</v>
      </c>
      <c r="U208" s="142" t="s">
        <v>24</v>
      </c>
      <c r="V208" s="142"/>
      <c r="W208" s="142" t="s">
        <v>24</v>
      </c>
      <c r="X208" s="142"/>
      <c r="Y208" s="145" t="s">
        <v>24</v>
      </c>
    </row>
    <row r="209" spans="1:25" s="108" customFormat="1" x14ac:dyDescent="0.25">
      <c r="A209" s="107">
        <v>199</v>
      </c>
      <c r="B209" s="108" t="s">
        <v>5433</v>
      </c>
      <c r="C209" s="14" t="s">
        <v>54</v>
      </c>
      <c r="D209" s="14"/>
      <c r="E209" s="140" t="s">
        <v>6360</v>
      </c>
      <c r="F209" s="141" t="s">
        <v>5911</v>
      </c>
      <c r="G209" s="142" t="s">
        <v>231</v>
      </c>
      <c r="H209" s="142" t="s">
        <v>365</v>
      </c>
      <c r="I209" s="142" t="s">
        <v>233</v>
      </c>
      <c r="J209" s="142" t="s">
        <v>225</v>
      </c>
      <c r="K209" s="140" t="s">
        <v>5942</v>
      </c>
      <c r="L209" s="140" t="s">
        <v>6361</v>
      </c>
      <c r="M209" s="142" t="s">
        <v>243</v>
      </c>
      <c r="N209" s="142" t="s">
        <v>507</v>
      </c>
      <c r="O209" s="142" t="s">
        <v>256</v>
      </c>
      <c r="P209" s="143">
        <v>900000000</v>
      </c>
      <c r="Q209" s="143">
        <v>900000000</v>
      </c>
      <c r="R209" s="140">
        <v>0</v>
      </c>
      <c r="S209" s="142" t="s">
        <v>237</v>
      </c>
      <c r="T209" s="144" t="s">
        <v>24</v>
      </c>
      <c r="U209" s="142" t="s">
        <v>24</v>
      </c>
      <c r="V209" s="142"/>
      <c r="W209" s="142" t="s">
        <v>24</v>
      </c>
      <c r="X209" s="142"/>
      <c r="Y209" s="145" t="s">
        <v>24</v>
      </c>
    </row>
    <row r="210" spans="1:25" s="108" customFormat="1" x14ac:dyDescent="0.25">
      <c r="A210" s="107">
        <v>200</v>
      </c>
      <c r="B210" s="108" t="s">
        <v>5434</v>
      </c>
      <c r="C210" s="14" t="s">
        <v>54</v>
      </c>
      <c r="D210" s="14"/>
      <c r="E210" s="140" t="s">
        <v>6362</v>
      </c>
      <c r="F210" s="141" t="s">
        <v>6363</v>
      </c>
      <c r="G210" s="142" t="s">
        <v>231</v>
      </c>
      <c r="H210" s="142" t="s">
        <v>365</v>
      </c>
      <c r="I210" s="142" t="s">
        <v>233</v>
      </c>
      <c r="J210" s="142" t="s">
        <v>234</v>
      </c>
      <c r="K210" s="140" t="s">
        <v>5985</v>
      </c>
      <c r="L210" s="140" t="s">
        <v>6364</v>
      </c>
      <c r="M210" s="142" t="s">
        <v>325</v>
      </c>
      <c r="N210" s="142" t="s">
        <v>1456</v>
      </c>
      <c r="O210" s="142" t="s">
        <v>256</v>
      </c>
      <c r="P210" s="143">
        <v>53500000</v>
      </c>
      <c r="Q210" s="143">
        <v>53500000</v>
      </c>
      <c r="R210" s="140">
        <v>0</v>
      </c>
      <c r="S210" s="142" t="s">
        <v>237</v>
      </c>
      <c r="T210" s="144" t="s">
        <v>24</v>
      </c>
      <c r="U210" s="142" t="s">
        <v>24</v>
      </c>
      <c r="V210" s="142"/>
      <c r="W210" s="142" t="s">
        <v>24</v>
      </c>
      <c r="X210" s="142"/>
      <c r="Y210" s="145" t="s">
        <v>24</v>
      </c>
    </row>
    <row r="211" spans="1:25" s="108" customFormat="1" x14ac:dyDescent="0.25">
      <c r="A211" s="107">
        <v>201</v>
      </c>
      <c r="B211" s="108" t="s">
        <v>5435</v>
      </c>
      <c r="C211" s="14" t="s">
        <v>54</v>
      </c>
      <c r="D211" s="14"/>
      <c r="E211" s="140" t="s">
        <v>6365</v>
      </c>
      <c r="F211" s="141" t="s">
        <v>6366</v>
      </c>
      <c r="G211" s="142" t="s">
        <v>231</v>
      </c>
      <c r="H211" s="142" t="s">
        <v>365</v>
      </c>
      <c r="I211" s="142" t="s">
        <v>233</v>
      </c>
      <c r="J211" s="142" t="s">
        <v>234</v>
      </c>
      <c r="K211" s="140" t="s">
        <v>5985</v>
      </c>
      <c r="L211" s="140" t="s">
        <v>6367</v>
      </c>
      <c r="M211" s="142" t="s">
        <v>325</v>
      </c>
      <c r="N211" s="142" t="s">
        <v>1456</v>
      </c>
      <c r="O211" s="142" t="s">
        <v>256</v>
      </c>
      <c r="P211" s="143">
        <v>261000000</v>
      </c>
      <c r="Q211" s="143">
        <v>261000000</v>
      </c>
      <c r="R211" s="140">
        <v>0</v>
      </c>
      <c r="S211" s="142" t="s">
        <v>237</v>
      </c>
      <c r="T211" s="144" t="s">
        <v>24</v>
      </c>
      <c r="U211" s="142" t="s">
        <v>24</v>
      </c>
      <c r="V211" s="142"/>
      <c r="W211" s="142" t="s">
        <v>24</v>
      </c>
      <c r="X211" s="142"/>
      <c r="Y211" s="145" t="s">
        <v>24</v>
      </c>
    </row>
    <row r="212" spans="1:25" s="108" customFormat="1" x14ac:dyDescent="0.25">
      <c r="A212" s="107">
        <v>202</v>
      </c>
      <c r="B212" s="108" t="s">
        <v>5436</v>
      </c>
      <c r="C212" s="14" t="s">
        <v>54</v>
      </c>
      <c r="D212" s="14"/>
      <c r="E212" s="140" t="s">
        <v>6368</v>
      </c>
      <c r="F212" s="141" t="s">
        <v>5911</v>
      </c>
      <c r="G212" s="142" t="s">
        <v>231</v>
      </c>
      <c r="H212" s="142" t="s">
        <v>365</v>
      </c>
      <c r="I212" s="142" t="s">
        <v>233</v>
      </c>
      <c r="J212" s="142" t="s">
        <v>234</v>
      </c>
      <c r="K212" s="140" t="s">
        <v>5985</v>
      </c>
      <c r="L212" s="140" t="s">
        <v>6369</v>
      </c>
      <c r="M212" s="142" t="s">
        <v>325</v>
      </c>
      <c r="N212" s="142" t="s">
        <v>1456</v>
      </c>
      <c r="O212" s="142" t="s">
        <v>251</v>
      </c>
      <c r="P212" s="143">
        <v>233000000</v>
      </c>
      <c r="Q212" s="143">
        <v>233000000</v>
      </c>
      <c r="R212" s="140">
        <v>0</v>
      </c>
      <c r="S212" s="142" t="s">
        <v>237</v>
      </c>
      <c r="T212" s="144" t="s">
        <v>24</v>
      </c>
      <c r="U212" s="142" t="s">
        <v>24</v>
      </c>
      <c r="V212" s="142"/>
      <c r="W212" s="142" t="s">
        <v>24</v>
      </c>
      <c r="X212" s="142"/>
      <c r="Y212" s="145" t="s">
        <v>24</v>
      </c>
    </row>
    <row r="213" spans="1:25" s="108" customFormat="1" x14ac:dyDescent="0.25">
      <c r="A213" s="107">
        <v>203</v>
      </c>
      <c r="B213" s="108" t="s">
        <v>5437</v>
      </c>
      <c r="C213" s="14" t="s">
        <v>54</v>
      </c>
      <c r="D213" s="14"/>
      <c r="E213" s="140" t="s">
        <v>6370</v>
      </c>
      <c r="F213" s="141" t="s">
        <v>5911</v>
      </c>
      <c r="G213" s="142" t="s">
        <v>231</v>
      </c>
      <c r="H213" s="142" t="s">
        <v>365</v>
      </c>
      <c r="I213" s="142" t="s">
        <v>233</v>
      </c>
      <c r="J213" s="142" t="s">
        <v>234</v>
      </c>
      <c r="K213" s="140" t="s">
        <v>5985</v>
      </c>
      <c r="L213" s="140" t="s">
        <v>6371</v>
      </c>
      <c r="M213" s="142" t="s">
        <v>325</v>
      </c>
      <c r="N213" s="142" t="s">
        <v>1456</v>
      </c>
      <c r="O213" s="142" t="s">
        <v>256</v>
      </c>
      <c r="P213" s="143">
        <v>50000000</v>
      </c>
      <c r="Q213" s="143">
        <v>50000000</v>
      </c>
      <c r="R213" s="140">
        <v>0</v>
      </c>
      <c r="S213" s="142" t="s">
        <v>237</v>
      </c>
      <c r="T213" s="144" t="s">
        <v>24</v>
      </c>
      <c r="U213" s="142" t="s">
        <v>24</v>
      </c>
      <c r="V213" s="142"/>
      <c r="W213" s="142" t="s">
        <v>24</v>
      </c>
      <c r="X213" s="142"/>
      <c r="Y213" s="145" t="s">
        <v>24</v>
      </c>
    </row>
    <row r="214" spans="1:25" s="108" customFormat="1" x14ac:dyDescent="0.25">
      <c r="A214" s="107">
        <v>204</v>
      </c>
      <c r="B214" s="108" t="s">
        <v>5438</v>
      </c>
      <c r="C214" s="14" t="s">
        <v>54</v>
      </c>
      <c r="D214" s="14"/>
      <c r="E214" s="140" t="s">
        <v>6372</v>
      </c>
      <c r="F214" s="141" t="s">
        <v>6373</v>
      </c>
      <c r="G214" s="142" t="s">
        <v>231</v>
      </c>
      <c r="H214" s="142" t="s">
        <v>365</v>
      </c>
      <c r="I214" s="142" t="s">
        <v>233</v>
      </c>
      <c r="J214" s="142" t="s">
        <v>234</v>
      </c>
      <c r="K214" s="140" t="s">
        <v>5985</v>
      </c>
      <c r="L214" s="140" t="s">
        <v>6374</v>
      </c>
      <c r="M214" s="142" t="s">
        <v>325</v>
      </c>
      <c r="N214" s="142" t="s">
        <v>1456</v>
      </c>
      <c r="O214" s="142" t="s">
        <v>256</v>
      </c>
      <c r="P214" s="143">
        <v>240000000</v>
      </c>
      <c r="Q214" s="143">
        <v>240000000</v>
      </c>
      <c r="R214" s="140">
        <v>0</v>
      </c>
      <c r="S214" s="142" t="s">
        <v>237</v>
      </c>
      <c r="T214" s="144" t="s">
        <v>24</v>
      </c>
      <c r="U214" s="142" t="s">
        <v>24</v>
      </c>
      <c r="V214" s="142"/>
      <c r="W214" s="142" t="s">
        <v>24</v>
      </c>
      <c r="X214" s="142"/>
      <c r="Y214" s="145" t="s">
        <v>24</v>
      </c>
    </row>
    <row r="215" spans="1:25" s="108" customFormat="1" x14ac:dyDescent="0.25">
      <c r="A215" s="107">
        <v>205</v>
      </c>
      <c r="B215" s="108" t="s">
        <v>5439</v>
      </c>
      <c r="C215" s="14" t="s">
        <v>54</v>
      </c>
      <c r="D215" s="14"/>
      <c r="E215" s="140" t="s">
        <v>6375</v>
      </c>
      <c r="F215" s="141" t="s">
        <v>5911</v>
      </c>
      <c r="G215" s="142" t="s">
        <v>231</v>
      </c>
      <c r="H215" s="142" t="s">
        <v>365</v>
      </c>
      <c r="I215" s="142" t="s">
        <v>233</v>
      </c>
      <c r="J215" s="142" t="s">
        <v>234</v>
      </c>
      <c r="K215" s="140" t="s">
        <v>5985</v>
      </c>
      <c r="L215" s="140" t="s">
        <v>6376</v>
      </c>
      <c r="M215" s="142" t="s">
        <v>325</v>
      </c>
      <c r="N215" s="142" t="s">
        <v>1456</v>
      </c>
      <c r="O215" s="142" t="s">
        <v>251</v>
      </c>
      <c r="P215" s="143">
        <v>262000000</v>
      </c>
      <c r="Q215" s="143">
        <v>262000000</v>
      </c>
      <c r="R215" s="140">
        <v>0</v>
      </c>
      <c r="S215" s="142" t="s">
        <v>237</v>
      </c>
      <c r="T215" s="144" t="s">
        <v>24</v>
      </c>
      <c r="U215" s="142" t="s">
        <v>24</v>
      </c>
      <c r="V215" s="142"/>
      <c r="W215" s="142" t="s">
        <v>24</v>
      </c>
      <c r="X215" s="142"/>
      <c r="Y215" s="145" t="s">
        <v>24</v>
      </c>
    </row>
    <row r="216" spans="1:25" s="108" customFormat="1" x14ac:dyDescent="0.25">
      <c r="A216" s="107">
        <v>206</v>
      </c>
      <c r="B216" s="108" t="s">
        <v>5440</v>
      </c>
      <c r="C216" s="14" t="s">
        <v>54</v>
      </c>
      <c r="D216" s="14"/>
      <c r="E216" s="140" t="s">
        <v>6377</v>
      </c>
      <c r="F216" s="141" t="s">
        <v>5911</v>
      </c>
      <c r="G216" s="142" t="s">
        <v>231</v>
      </c>
      <c r="H216" s="142" t="s">
        <v>365</v>
      </c>
      <c r="I216" s="142" t="s">
        <v>233</v>
      </c>
      <c r="J216" s="142" t="s">
        <v>234</v>
      </c>
      <c r="K216" s="140" t="s">
        <v>5985</v>
      </c>
      <c r="L216" s="140" t="s">
        <v>6378</v>
      </c>
      <c r="M216" s="142" t="s">
        <v>260</v>
      </c>
      <c r="N216" s="142" t="s">
        <v>708</v>
      </c>
      <c r="O216" s="142" t="s">
        <v>256</v>
      </c>
      <c r="P216" s="143">
        <v>86000000</v>
      </c>
      <c r="Q216" s="143">
        <v>86000000</v>
      </c>
      <c r="R216" s="140">
        <v>0</v>
      </c>
      <c r="S216" s="142" t="s">
        <v>237</v>
      </c>
      <c r="T216" s="144" t="s">
        <v>24</v>
      </c>
      <c r="U216" s="142" t="s">
        <v>24</v>
      </c>
      <c r="V216" s="142"/>
      <c r="W216" s="142" t="s">
        <v>24</v>
      </c>
      <c r="X216" s="142"/>
      <c r="Y216" s="145" t="s">
        <v>24</v>
      </c>
    </row>
    <row r="217" spans="1:25" s="108" customFormat="1" x14ac:dyDescent="0.25">
      <c r="A217" s="107">
        <v>207</v>
      </c>
      <c r="B217" s="108" t="s">
        <v>5441</v>
      </c>
      <c r="C217" s="14" t="s">
        <v>54</v>
      </c>
      <c r="D217" s="14"/>
      <c r="E217" s="140" t="s">
        <v>6379</v>
      </c>
      <c r="F217" s="141" t="s">
        <v>5911</v>
      </c>
      <c r="G217" s="142" t="s">
        <v>231</v>
      </c>
      <c r="H217" s="142" t="s">
        <v>365</v>
      </c>
      <c r="I217" s="142" t="s">
        <v>233</v>
      </c>
      <c r="J217" s="142" t="s">
        <v>234</v>
      </c>
      <c r="K217" s="140" t="s">
        <v>5985</v>
      </c>
      <c r="L217" s="140" t="s">
        <v>6380</v>
      </c>
      <c r="M217" s="142" t="s">
        <v>325</v>
      </c>
      <c r="N217" s="142" t="s">
        <v>1456</v>
      </c>
      <c r="O217" s="142" t="s">
        <v>256</v>
      </c>
      <c r="P217" s="143">
        <v>131500000</v>
      </c>
      <c r="Q217" s="143">
        <v>131500000</v>
      </c>
      <c r="R217" s="140">
        <v>0</v>
      </c>
      <c r="S217" s="142" t="s">
        <v>237</v>
      </c>
      <c r="T217" s="144" t="s">
        <v>24</v>
      </c>
      <c r="U217" s="142" t="s">
        <v>24</v>
      </c>
      <c r="V217" s="142"/>
      <c r="W217" s="142" t="s">
        <v>24</v>
      </c>
      <c r="X217" s="142"/>
      <c r="Y217" s="145" t="s">
        <v>24</v>
      </c>
    </row>
    <row r="218" spans="1:25" s="108" customFormat="1" x14ac:dyDescent="0.25">
      <c r="A218" s="107">
        <v>208</v>
      </c>
      <c r="B218" s="108" t="s">
        <v>5442</v>
      </c>
      <c r="C218" s="14" t="s">
        <v>54</v>
      </c>
      <c r="D218" s="14"/>
      <c r="E218" s="140" t="s">
        <v>6381</v>
      </c>
      <c r="F218" s="141" t="s">
        <v>5911</v>
      </c>
      <c r="G218" s="142" t="s">
        <v>231</v>
      </c>
      <c r="H218" s="142" t="s">
        <v>365</v>
      </c>
      <c r="I218" s="142" t="s">
        <v>233</v>
      </c>
      <c r="J218" s="142" t="s">
        <v>234</v>
      </c>
      <c r="K218" s="140" t="s">
        <v>5985</v>
      </c>
      <c r="L218" s="140" t="s">
        <v>6382</v>
      </c>
      <c r="M218" s="142" t="s">
        <v>325</v>
      </c>
      <c r="N218" s="142" t="s">
        <v>1456</v>
      </c>
      <c r="O218" s="142" t="s">
        <v>256</v>
      </c>
      <c r="P218" s="143">
        <v>188000000</v>
      </c>
      <c r="Q218" s="143">
        <v>188000000</v>
      </c>
      <c r="R218" s="140">
        <v>0</v>
      </c>
      <c r="S218" s="142" t="s">
        <v>237</v>
      </c>
      <c r="T218" s="144" t="s">
        <v>24</v>
      </c>
      <c r="U218" s="142" t="s">
        <v>24</v>
      </c>
      <c r="V218" s="142"/>
      <c r="W218" s="142" t="s">
        <v>24</v>
      </c>
      <c r="X218" s="142"/>
      <c r="Y218" s="145" t="s">
        <v>24</v>
      </c>
    </row>
    <row r="219" spans="1:25" s="108" customFormat="1" x14ac:dyDescent="0.25">
      <c r="A219" s="107">
        <v>209</v>
      </c>
      <c r="B219" s="108" t="s">
        <v>5443</v>
      </c>
      <c r="C219" s="14" t="s">
        <v>54</v>
      </c>
      <c r="D219" s="14"/>
      <c r="E219" s="140" t="s">
        <v>6383</v>
      </c>
      <c r="F219" s="141" t="s">
        <v>6175</v>
      </c>
      <c r="G219" s="142" t="s">
        <v>231</v>
      </c>
      <c r="H219" s="142" t="s">
        <v>347</v>
      </c>
      <c r="I219" s="142" t="s">
        <v>233</v>
      </c>
      <c r="J219" s="142" t="s">
        <v>225</v>
      </c>
      <c r="K219" s="140" t="s">
        <v>5914</v>
      </c>
      <c r="L219" s="140" t="s">
        <v>6384</v>
      </c>
      <c r="M219" s="142" t="s">
        <v>226</v>
      </c>
      <c r="N219" s="142" t="s">
        <v>350</v>
      </c>
      <c r="O219" s="142" t="s">
        <v>256</v>
      </c>
      <c r="P219" s="143">
        <v>3000000</v>
      </c>
      <c r="Q219" s="143">
        <v>3000000</v>
      </c>
      <c r="R219" s="140">
        <v>0</v>
      </c>
      <c r="S219" s="142" t="s">
        <v>237</v>
      </c>
      <c r="T219" s="144" t="s">
        <v>24</v>
      </c>
      <c r="U219" s="142" t="s">
        <v>24</v>
      </c>
      <c r="V219" s="142"/>
      <c r="W219" s="142" t="s">
        <v>24</v>
      </c>
      <c r="X219" s="142"/>
      <c r="Y219" s="145" t="s">
        <v>24</v>
      </c>
    </row>
    <row r="220" spans="1:25" s="108" customFormat="1" x14ac:dyDescent="0.25">
      <c r="A220" s="107">
        <v>210</v>
      </c>
      <c r="B220" s="108" t="s">
        <v>5444</v>
      </c>
      <c r="C220" s="14" t="s">
        <v>54</v>
      </c>
      <c r="D220" s="14"/>
      <c r="E220" s="140" t="s">
        <v>6385</v>
      </c>
      <c r="F220" s="141" t="s">
        <v>5911</v>
      </c>
      <c r="G220" s="142" t="s">
        <v>231</v>
      </c>
      <c r="H220" s="142" t="s">
        <v>365</v>
      </c>
      <c r="I220" s="142" t="s">
        <v>233</v>
      </c>
      <c r="J220" s="142" t="s">
        <v>234</v>
      </c>
      <c r="K220" s="140" t="s">
        <v>5985</v>
      </c>
      <c r="L220" s="140" t="s">
        <v>6386</v>
      </c>
      <c r="M220" s="142" t="s">
        <v>325</v>
      </c>
      <c r="N220" s="142" t="s">
        <v>1456</v>
      </c>
      <c r="O220" s="142" t="s">
        <v>256</v>
      </c>
      <c r="P220" s="143">
        <v>197656800</v>
      </c>
      <c r="Q220" s="143">
        <v>197656800</v>
      </c>
      <c r="R220" s="140">
        <v>0</v>
      </c>
      <c r="S220" s="142" t="s">
        <v>237</v>
      </c>
      <c r="T220" s="144" t="s">
        <v>24</v>
      </c>
      <c r="U220" s="142" t="s">
        <v>24</v>
      </c>
      <c r="V220" s="142"/>
      <c r="W220" s="142" t="s">
        <v>24</v>
      </c>
      <c r="X220" s="142"/>
      <c r="Y220" s="145" t="s">
        <v>24</v>
      </c>
    </row>
    <row r="221" spans="1:25" s="108" customFormat="1" x14ac:dyDescent="0.25">
      <c r="A221" s="107">
        <v>211</v>
      </c>
      <c r="B221" s="108" t="s">
        <v>5445</v>
      </c>
      <c r="C221" s="14" t="s">
        <v>54</v>
      </c>
      <c r="D221" s="14"/>
      <c r="E221" s="140" t="s">
        <v>6387</v>
      </c>
      <c r="F221" s="141" t="s">
        <v>5911</v>
      </c>
      <c r="G221" s="142" t="s">
        <v>231</v>
      </c>
      <c r="H221" s="142" t="s">
        <v>365</v>
      </c>
      <c r="I221" s="142" t="s">
        <v>233</v>
      </c>
      <c r="J221" s="142" t="s">
        <v>225</v>
      </c>
      <c r="K221" s="140" t="s">
        <v>5985</v>
      </c>
      <c r="L221" s="140" t="s">
        <v>6388</v>
      </c>
      <c r="M221" s="142" t="s">
        <v>325</v>
      </c>
      <c r="N221" s="142" t="s">
        <v>1456</v>
      </c>
      <c r="O221" s="142" t="s">
        <v>256</v>
      </c>
      <c r="P221" s="143">
        <v>189000000</v>
      </c>
      <c r="Q221" s="143">
        <v>189000000</v>
      </c>
      <c r="R221" s="140">
        <v>0</v>
      </c>
      <c r="S221" s="142" t="s">
        <v>237</v>
      </c>
      <c r="T221" s="144" t="s">
        <v>24</v>
      </c>
      <c r="U221" s="142" t="s">
        <v>24</v>
      </c>
      <c r="V221" s="142"/>
      <c r="W221" s="142" t="s">
        <v>24</v>
      </c>
      <c r="X221" s="142"/>
      <c r="Y221" s="145" t="s">
        <v>24</v>
      </c>
    </row>
    <row r="222" spans="1:25" s="108" customFormat="1" x14ac:dyDescent="0.25">
      <c r="A222" s="107">
        <v>212</v>
      </c>
      <c r="B222" s="108" t="s">
        <v>5446</v>
      </c>
      <c r="C222" s="14" t="s">
        <v>54</v>
      </c>
      <c r="D222" s="14"/>
      <c r="E222" s="140" t="s">
        <v>6389</v>
      </c>
      <c r="F222" s="141" t="s">
        <v>6390</v>
      </c>
      <c r="G222" s="142" t="s">
        <v>231</v>
      </c>
      <c r="H222" s="142" t="s">
        <v>365</v>
      </c>
      <c r="I222" s="142" t="s">
        <v>233</v>
      </c>
      <c r="J222" s="142" t="s">
        <v>234</v>
      </c>
      <c r="K222" s="140" t="s">
        <v>5985</v>
      </c>
      <c r="L222" s="140" t="s">
        <v>6391</v>
      </c>
      <c r="M222" s="142" t="s">
        <v>299</v>
      </c>
      <c r="N222" s="142" t="s">
        <v>1088</v>
      </c>
      <c r="O222" s="142" t="s">
        <v>251</v>
      </c>
      <c r="P222" s="143">
        <v>162000000</v>
      </c>
      <c r="Q222" s="143">
        <v>162000000</v>
      </c>
      <c r="R222" s="140">
        <v>0</v>
      </c>
      <c r="S222" s="142" t="s">
        <v>237</v>
      </c>
      <c r="T222" s="144" t="s">
        <v>24</v>
      </c>
      <c r="U222" s="142" t="s">
        <v>24</v>
      </c>
      <c r="V222" s="142"/>
      <c r="W222" s="142" t="s">
        <v>24</v>
      </c>
      <c r="X222" s="142"/>
      <c r="Y222" s="145" t="s">
        <v>24</v>
      </c>
    </row>
    <row r="223" spans="1:25" s="108" customFormat="1" x14ac:dyDescent="0.25">
      <c r="A223" s="107">
        <v>213</v>
      </c>
      <c r="B223" s="108" t="s">
        <v>5447</v>
      </c>
      <c r="C223" s="14" t="s">
        <v>54</v>
      </c>
      <c r="D223" s="14"/>
      <c r="E223" s="140" t="s">
        <v>6392</v>
      </c>
      <c r="F223" s="141" t="s">
        <v>5911</v>
      </c>
      <c r="G223" s="142" t="s">
        <v>231</v>
      </c>
      <c r="H223" s="142" t="s">
        <v>347</v>
      </c>
      <c r="I223" s="142" t="s">
        <v>233</v>
      </c>
      <c r="J223" s="142" t="s">
        <v>225</v>
      </c>
      <c r="K223" s="140" t="s">
        <v>5924</v>
      </c>
      <c r="L223" s="140" t="s">
        <v>6393</v>
      </c>
      <c r="M223" s="142" t="s">
        <v>243</v>
      </c>
      <c r="N223" s="142" t="s">
        <v>507</v>
      </c>
      <c r="O223" s="142" t="s">
        <v>251</v>
      </c>
      <c r="P223" s="160">
        <v>18000000</v>
      </c>
      <c r="Q223" s="143">
        <v>18000000</v>
      </c>
      <c r="R223" s="140">
        <v>0</v>
      </c>
      <c r="S223" s="142" t="s">
        <v>237</v>
      </c>
      <c r="T223" s="144" t="s">
        <v>24</v>
      </c>
      <c r="U223" s="142" t="s">
        <v>24</v>
      </c>
      <c r="V223" s="142"/>
      <c r="W223" s="142" t="s">
        <v>24</v>
      </c>
      <c r="X223" s="142"/>
      <c r="Y223" s="145" t="s">
        <v>24</v>
      </c>
    </row>
    <row r="224" spans="1:25" s="108" customFormat="1" x14ac:dyDescent="0.25">
      <c r="A224" s="107">
        <v>214</v>
      </c>
      <c r="B224" s="108" t="s">
        <v>5448</v>
      </c>
      <c r="C224" s="14" t="s">
        <v>54</v>
      </c>
      <c r="D224" s="14"/>
      <c r="E224" s="153" t="s">
        <v>6394</v>
      </c>
      <c r="F224" s="154" t="s">
        <v>5911</v>
      </c>
      <c r="G224" s="155" t="s">
        <v>231</v>
      </c>
      <c r="H224" s="155" t="s">
        <v>365</v>
      </c>
      <c r="I224" s="155" t="s">
        <v>233</v>
      </c>
      <c r="J224" s="155" t="s">
        <v>225</v>
      </c>
      <c r="K224" s="153" t="s">
        <v>5942</v>
      </c>
      <c r="L224" s="153" t="s">
        <v>6395</v>
      </c>
      <c r="M224" s="155" t="s">
        <v>243</v>
      </c>
      <c r="N224" s="155" t="s">
        <v>507</v>
      </c>
      <c r="O224" s="155" t="s">
        <v>227</v>
      </c>
      <c r="P224" s="156">
        <v>1082925742</v>
      </c>
      <c r="Q224" s="156">
        <v>1082925742</v>
      </c>
      <c r="R224" s="153">
        <v>1082925742</v>
      </c>
      <c r="S224" s="155" t="s">
        <v>237</v>
      </c>
      <c r="T224" s="157" t="s">
        <v>24</v>
      </c>
      <c r="U224" s="155" t="s">
        <v>24</v>
      </c>
      <c r="V224" s="155"/>
      <c r="W224" s="155" t="s">
        <v>24</v>
      </c>
      <c r="X224" s="155"/>
      <c r="Y224" s="158" t="s">
        <v>24</v>
      </c>
    </row>
    <row r="225" spans="1:25" s="108" customFormat="1" x14ac:dyDescent="0.25">
      <c r="A225" s="107">
        <v>215</v>
      </c>
      <c r="B225" s="108" t="s">
        <v>5449</v>
      </c>
      <c r="C225" s="14" t="s">
        <v>54</v>
      </c>
      <c r="D225" s="14"/>
      <c r="E225" s="140" t="s">
        <v>6396</v>
      </c>
      <c r="F225" s="141" t="s">
        <v>6397</v>
      </c>
      <c r="G225" s="142" t="s">
        <v>231</v>
      </c>
      <c r="H225" s="142" t="s">
        <v>347</v>
      </c>
      <c r="I225" s="142" t="s">
        <v>233</v>
      </c>
      <c r="J225" s="142" t="s">
        <v>225</v>
      </c>
      <c r="K225" s="140" t="s">
        <v>5924</v>
      </c>
      <c r="L225" s="140" t="s">
        <v>6398</v>
      </c>
      <c r="M225" s="142" t="s">
        <v>243</v>
      </c>
      <c r="N225" s="142" t="s">
        <v>507</v>
      </c>
      <c r="O225" s="142" t="s">
        <v>251</v>
      </c>
      <c r="P225" s="143">
        <v>60500000</v>
      </c>
      <c r="Q225" s="143">
        <v>60500000</v>
      </c>
      <c r="R225" s="140">
        <v>0</v>
      </c>
      <c r="S225" s="142" t="s">
        <v>237</v>
      </c>
      <c r="T225" s="144" t="s">
        <v>24</v>
      </c>
      <c r="U225" s="142" t="s">
        <v>24</v>
      </c>
      <c r="V225" s="142"/>
      <c r="W225" s="142" t="s">
        <v>24</v>
      </c>
      <c r="X225" s="142"/>
      <c r="Y225" s="145" t="s">
        <v>24</v>
      </c>
    </row>
    <row r="226" spans="1:25" s="108" customFormat="1" x14ac:dyDescent="0.25">
      <c r="A226" s="107">
        <v>216</v>
      </c>
      <c r="B226" s="108" t="s">
        <v>5450</v>
      </c>
      <c r="C226" s="14" t="s">
        <v>54</v>
      </c>
      <c r="D226" s="14"/>
      <c r="E226" s="140" t="s">
        <v>6399</v>
      </c>
      <c r="F226" s="141" t="s">
        <v>5911</v>
      </c>
      <c r="G226" s="142" t="s">
        <v>231</v>
      </c>
      <c r="H226" s="142" t="s">
        <v>365</v>
      </c>
      <c r="I226" s="142" t="s">
        <v>233</v>
      </c>
      <c r="J226" s="142" t="s">
        <v>234</v>
      </c>
      <c r="K226" s="140" t="s">
        <v>5985</v>
      </c>
      <c r="L226" s="140" t="s">
        <v>6400</v>
      </c>
      <c r="M226" s="142" t="s">
        <v>260</v>
      </c>
      <c r="N226" s="142" t="s">
        <v>708</v>
      </c>
      <c r="O226" s="142" t="s">
        <v>256</v>
      </c>
      <c r="P226" s="143">
        <v>6162000000</v>
      </c>
      <c r="Q226" s="143">
        <v>6162000000</v>
      </c>
      <c r="R226" s="140">
        <v>0</v>
      </c>
      <c r="S226" s="142" t="s">
        <v>237</v>
      </c>
      <c r="T226" s="144" t="s">
        <v>24</v>
      </c>
      <c r="U226" s="142" t="s">
        <v>24</v>
      </c>
      <c r="V226" s="142"/>
      <c r="W226" s="142" t="s">
        <v>24</v>
      </c>
      <c r="X226" s="142"/>
      <c r="Y226" s="145" t="s">
        <v>24</v>
      </c>
    </row>
    <row r="227" spans="1:25" s="108" customFormat="1" x14ac:dyDescent="0.25">
      <c r="A227" s="107">
        <v>217</v>
      </c>
      <c r="B227" s="108" t="s">
        <v>5451</v>
      </c>
      <c r="C227" s="14" t="s">
        <v>54</v>
      </c>
      <c r="D227" s="14"/>
      <c r="E227" s="140" t="s">
        <v>6401</v>
      </c>
      <c r="F227" s="141" t="s">
        <v>5911</v>
      </c>
      <c r="G227" s="142" t="s">
        <v>231</v>
      </c>
      <c r="H227" s="142" t="s">
        <v>365</v>
      </c>
      <c r="I227" s="142" t="s">
        <v>233</v>
      </c>
      <c r="J227" s="142" t="s">
        <v>234</v>
      </c>
      <c r="K227" s="140" t="s">
        <v>5985</v>
      </c>
      <c r="L227" s="140" t="s">
        <v>6402</v>
      </c>
      <c r="M227" s="142" t="s">
        <v>260</v>
      </c>
      <c r="N227" s="142" t="s">
        <v>708</v>
      </c>
      <c r="O227" s="142" t="s">
        <v>251</v>
      </c>
      <c r="P227" s="143">
        <v>254380000</v>
      </c>
      <c r="Q227" s="143">
        <v>254380000</v>
      </c>
      <c r="R227" s="140">
        <v>0</v>
      </c>
      <c r="S227" s="142" t="s">
        <v>237</v>
      </c>
      <c r="T227" s="144" t="s">
        <v>24</v>
      </c>
      <c r="U227" s="142" t="s">
        <v>24</v>
      </c>
      <c r="V227" s="142"/>
      <c r="W227" s="142" t="s">
        <v>24</v>
      </c>
      <c r="X227" s="142"/>
      <c r="Y227" s="145" t="s">
        <v>24</v>
      </c>
    </row>
    <row r="228" spans="1:25" s="108" customFormat="1" x14ac:dyDescent="0.25">
      <c r="A228" s="107">
        <v>218</v>
      </c>
      <c r="B228" s="108" t="s">
        <v>5452</v>
      </c>
      <c r="C228" s="14" t="s">
        <v>54</v>
      </c>
      <c r="D228" s="14"/>
      <c r="E228" s="140" t="s">
        <v>6403</v>
      </c>
      <c r="F228" s="141" t="s">
        <v>5911</v>
      </c>
      <c r="G228" s="142" t="s">
        <v>231</v>
      </c>
      <c r="H228" s="142" t="s">
        <v>365</v>
      </c>
      <c r="I228" s="142" t="s">
        <v>233</v>
      </c>
      <c r="J228" s="142" t="s">
        <v>234</v>
      </c>
      <c r="K228" s="140" t="s">
        <v>5985</v>
      </c>
      <c r="L228" s="140" t="s">
        <v>6404</v>
      </c>
      <c r="M228" s="142" t="s">
        <v>243</v>
      </c>
      <c r="N228" s="142" t="s">
        <v>507</v>
      </c>
      <c r="O228" s="142" t="s">
        <v>245</v>
      </c>
      <c r="P228" s="143">
        <v>21145866485</v>
      </c>
      <c r="Q228" s="143">
        <v>21145866485</v>
      </c>
      <c r="R228" s="140">
        <v>0</v>
      </c>
      <c r="S228" s="142" t="s">
        <v>237</v>
      </c>
      <c r="T228" s="144" t="s">
        <v>24</v>
      </c>
      <c r="U228" s="142" t="s">
        <v>24</v>
      </c>
      <c r="V228" s="142"/>
      <c r="W228" s="142" t="s">
        <v>24</v>
      </c>
      <c r="X228" s="142"/>
      <c r="Y228" s="145" t="s">
        <v>24</v>
      </c>
    </row>
    <row r="229" spans="1:25" s="108" customFormat="1" x14ac:dyDescent="0.25">
      <c r="A229" s="107">
        <v>219</v>
      </c>
      <c r="B229" s="108" t="s">
        <v>5453</v>
      </c>
      <c r="C229" s="14" t="s">
        <v>54</v>
      </c>
      <c r="D229" s="14"/>
      <c r="E229" s="140" t="s">
        <v>6405</v>
      </c>
      <c r="F229" s="141" t="s">
        <v>5911</v>
      </c>
      <c r="G229" s="142" t="s">
        <v>231</v>
      </c>
      <c r="H229" s="142" t="s">
        <v>365</v>
      </c>
      <c r="I229" s="142" t="s">
        <v>233</v>
      </c>
      <c r="J229" s="142" t="s">
        <v>234</v>
      </c>
      <c r="K229" s="140" t="s">
        <v>5985</v>
      </c>
      <c r="L229" s="140" t="s">
        <v>6406</v>
      </c>
      <c r="M229" s="142" t="s">
        <v>325</v>
      </c>
      <c r="N229" s="142" t="s">
        <v>1456</v>
      </c>
      <c r="O229" s="142" t="s">
        <v>251</v>
      </c>
      <c r="P229" s="143">
        <v>246394000</v>
      </c>
      <c r="Q229" s="143">
        <v>246394000</v>
      </c>
      <c r="R229" s="140">
        <v>0</v>
      </c>
      <c r="S229" s="142" t="s">
        <v>237</v>
      </c>
      <c r="T229" s="144" t="s">
        <v>24</v>
      </c>
      <c r="U229" s="142" t="s">
        <v>24</v>
      </c>
      <c r="V229" s="142"/>
      <c r="W229" s="142" t="s">
        <v>24</v>
      </c>
      <c r="X229" s="142"/>
      <c r="Y229" s="145" t="s">
        <v>24</v>
      </c>
    </row>
    <row r="230" spans="1:25" s="108" customFormat="1" x14ac:dyDescent="0.25">
      <c r="A230" s="107">
        <v>220</v>
      </c>
      <c r="B230" s="108" t="s">
        <v>5454</v>
      </c>
      <c r="C230" s="14" t="s">
        <v>54</v>
      </c>
      <c r="D230" s="14"/>
      <c r="E230" s="140" t="s">
        <v>6407</v>
      </c>
      <c r="F230" s="141" t="s">
        <v>5911</v>
      </c>
      <c r="G230" s="142" t="s">
        <v>231</v>
      </c>
      <c r="H230" s="142" t="s">
        <v>365</v>
      </c>
      <c r="I230" s="142" t="s">
        <v>233</v>
      </c>
      <c r="J230" s="142" t="s">
        <v>234</v>
      </c>
      <c r="K230" s="140" t="s">
        <v>5985</v>
      </c>
      <c r="L230" s="140" t="s">
        <v>6408</v>
      </c>
      <c r="M230" s="142" t="s">
        <v>325</v>
      </c>
      <c r="N230" s="142" t="s">
        <v>1456</v>
      </c>
      <c r="O230" s="142" t="s">
        <v>251</v>
      </c>
      <c r="P230" s="143">
        <v>1012000000</v>
      </c>
      <c r="Q230" s="143">
        <v>1012000000</v>
      </c>
      <c r="R230" s="140">
        <v>0</v>
      </c>
      <c r="S230" s="142" t="s">
        <v>237</v>
      </c>
      <c r="T230" s="144" t="s">
        <v>24</v>
      </c>
      <c r="U230" s="142" t="s">
        <v>24</v>
      </c>
      <c r="V230" s="142"/>
      <c r="W230" s="142" t="s">
        <v>24</v>
      </c>
      <c r="X230" s="142"/>
      <c r="Y230" s="145" t="s">
        <v>24</v>
      </c>
    </row>
    <row r="231" spans="1:25" s="108" customFormat="1" x14ac:dyDescent="0.25">
      <c r="A231" s="107">
        <v>221</v>
      </c>
      <c r="B231" s="108" t="s">
        <v>5455</v>
      </c>
      <c r="C231" s="14" t="s">
        <v>54</v>
      </c>
      <c r="D231" s="14"/>
      <c r="E231" s="140" t="s">
        <v>6409</v>
      </c>
      <c r="F231" s="141" t="s">
        <v>6410</v>
      </c>
      <c r="G231" s="142" t="s">
        <v>231</v>
      </c>
      <c r="H231" s="142" t="s">
        <v>365</v>
      </c>
      <c r="I231" s="142" t="s">
        <v>233</v>
      </c>
      <c r="J231" s="142" t="s">
        <v>234</v>
      </c>
      <c r="K231" s="140" t="s">
        <v>5985</v>
      </c>
      <c r="L231" s="140" t="s">
        <v>6411</v>
      </c>
      <c r="M231" s="142" t="s">
        <v>325</v>
      </c>
      <c r="N231" s="142" t="s">
        <v>1456</v>
      </c>
      <c r="O231" s="142" t="s">
        <v>256</v>
      </c>
      <c r="P231" s="143">
        <v>3458500000</v>
      </c>
      <c r="Q231" s="143">
        <v>3458500000</v>
      </c>
      <c r="R231" s="140">
        <v>0</v>
      </c>
      <c r="S231" s="142" t="s">
        <v>237</v>
      </c>
      <c r="T231" s="144" t="s">
        <v>24</v>
      </c>
      <c r="U231" s="142" t="s">
        <v>24</v>
      </c>
      <c r="V231" s="142"/>
      <c r="W231" s="142" t="s">
        <v>24</v>
      </c>
      <c r="X231" s="142"/>
      <c r="Y231" s="145" t="s">
        <v>24</v>
      </c>
    </row>
    <row r="232" spans="1:25" s="108" customFormat="1" x14ac:dyDescent="0.25">
      <c r="A232" s="107">
        <v>222</v>
      </c>
      <c r="B232" s="108" t="s">
        <v>5456</v>
      </c>
      <c r="C232" s="14" t="s">
        <v>54</v>
      </c>
      <c r="D232" s="14"/>
      <c r="E232" s="140" t="s">
        <v>6412</v>
      </c>
      <c r="F232" s="141" t="s">
        <v>6413</v>
      </c>
      <c r="G232" s="142" t="s">
        <v>231</v>
      </c>
      <c r="H232" s="142" t="s">
        <v>365</v>
      </c>
      <c r="I232" s="142" t="s">
        <v>233</v>
      </c>
      <c r="J232" s="142" t="s">
        <v>234</v>
      </c>
      <c r="K232" s="140" t="s">
        <v>5985</v>
      </c>
      <c r="L232" s="140" t="s">
        <v>6414</v>
      </c>
      <c r="M232" s="142" t="s">
        <v>325</v>
      </c>
      <c r="N232" s="142" t="s">
        <v>1456</v>
      </c>
      <c r="O232" s="142" t="s">
        <v>256</v>
      </c>
      <c r="P232" s="143">
        <v>375000000</v>
      </c>
      <c r="Q232" s="143">
        <v>375000000</v>
      </c>
      <c r="R232" s="140">
        <v>0</v>
      </c>
      <c r="S232" s="142" t="s">
        <v>237</v>
      </c>
      <c r="T232" s="144" t="s">
        <v>24</v>
      </c>
      <c r="U232" s="142" t="s">
        <v>24</v>
      </c>
      <c r="V232" s="142"/>
      <c r="W232" s="142" t="s">
        <v>24</v>
      </c>
      <c r="X232" s="142"/>
      <c r="Y232" s="145" t="s">
        <v>24</v>
      </c>
    </row>
    <row r="233" spans="1:25" s="108" customFormat="1" x14ac:dyDescent="0.25">
      <c r="A233" s="107">
        <v>223</v>
      </c>
      <c r="B233" s="108" t="s">
        <v>5457</v>
      </c>
      <c r="C233" s="14" t="s">
        <v>54</v>
      </c>
      <c r="D233" s="14"/>
      <c r="E233" s="140" t="s">
        <v>6415</v>
      </c>
      <c r="F233" s="141" t="s">
        <v>6410</v>
      </c>
      <c r="G233" s="142" t="s">
        <v>231</v>
      </c>
      <c r="H233" s="142" t="s">
        <v>365</v>
      </c>
      <c r="I233" s="142" t="s">
        <v>233</v>
      </c>
      <c r="J233" s="142" t="s">
        <v>234</v>
      </c>
      <c r="K233" s="140" t="s">
        <v>5985</v>
      </c>
      <c r="L233" s="140" t="s">
        <v>6416</v>
      </c>
      <c r="M233" s="142" t="s">
        <v>325</v>
      </c>
      <c r="N233" s="142" t="s">
        <v>1456</v>
      </c>
      <c r="O233" s="142" t="s">
        <v>251</v>
      </c>
      <c r="P233" s="143">
        <v>6529000000</v>
      </c>
      <c r="Q233" s="143">
        <v>6529000000</v>
      </c>
      <c r="R233" s="140">
        <v>0</v>
      </c>
      <c r="S233" s="142" t="s">
        <v>237</v>
      </c>
      <c r="T233" s="144" t="s">
        <v>24</v>
      </c>
      <c r="U233" s="142" t="s">
        <v>24</v>
      </c>
      <c r="V233" s="142"/>
      <c r="W233" s="142" t="s">
        <v>24</v>
      </c>
      <c r="X233" s="142"/>
      <c r="Y233" s="145" t="s">
        <v>24</v>
      </c>
    </row>
    <row r="234" spans="1:25" s="108" customFormat="1" x14ac:dyDescent="0.25">
      <c r="A234" s="107">
        <v>224</v>
      </c>
      <c r="B234" s="108" t="s">
        <v>5458</v>
      </c>
      <c r="C234" s="14" t="s">
        <v>54</v>
      </c>
      <c r="D234" s="14"/>
      <c r="E234" s="140" t="s">
        <v>6417</v>
      </c>
      <c r="F234" s="141" t="s">
        <v>5911</v>
      </c>
      <c r="G234" s="142" t="s">
        <v>231</v>
      </c>
      <c r="H234" s="142" t="s">
        <v>347</v>
      </c>
      <c r="I234" s="142" t="s">
        <v>233</v>
      </c>
      <c r="J234" s="142" t="s">
        <v>225</v>
      </c>
      <c r="K234" s="140" t="s">
        <v>5908</v>
      </c>
      <c r="L234" s="140" t="s">
        <v>6418</v>
      </c>
      <c r="M234" s="142" t="s">
        <v>243</v>
      </c>
      <c r="N234" s="142" t="s">
        <v>507</v>
      </c>
      <c r="O234" s="142" t="s">
        <v>227</v>
      </c>
      <c r="P234" s="143">
        <v>0</v>
      </c>
      <c r="Q234" s="143">
        <v>0</v>
      </c>
      <c r="R234" s="140">
        <v>0</v>
      </c>
      <c r="S234" s="142" t="s">
        <v>237</v>
      </c>
      <c r="T234" s="144" t="s">
        <v>24</v>
      </c>
      <c r="U234" s="142" t="s">
        <v>24</v>
      </c>
      <c r="V234" s="142"/>
      <c r="W234" s="142" t="s">
        <v>24</v>
      </c>
      <c r="X234" s="142"/>
      <c r="Y234" s="145" t="s">
        <v>24</v>
      </c>
    </row>
    <row r="235" spans="1:25" s="108" customFormat="1" x14ac:dyDescent="0.25">
      <c r="A235" s="107">
        <v>225</v>
      </c>
      <c r="B235" s="108" t="s">
        <v>5459</v>
      </c>
      <c r="C235" s="14" t="s">
        <v>54</v>
      </c>
      <c r="D235" s="14"/>
      <c r="E235" s="140" t="s">
        <v>6419</v>
      </c>
      <c r="F235" s="141" t="s">
        <v>6410</v>
      </c>
      <c r="G235" s="142" t="s">
        <v>231</v>
      </c>
      <c r="H235" s="142" t="s">
        <v>365</v>
      </c>
      <c r="I235" s="142" t="s">
        <v>233</v>
      </c>
      <c r="J235" s="142" t="s">
        <v>234</v>
      </c>
      <c r="K235" s="140" t="s">
        <v>5985</v>
      </c>
      <c r="L235" s="140" t="s">
        <v>6420</v>
      </c>
      <c r="M235" s="142" t="s">
        <v>243</v>
      </c>
      <c r="N235" s="142" t="s">
        <v>507</v>
      </c>
      <c r="O235" s="142" t="s">
        <v>251</v>
      </c>
      <c r="P235" s="143">
        <v>43000000</v>
      </c>
      <c r="Q235" s="143">
        <v>43000000</v>
      </c>
      <c r="R235" s="140">
        <v>0</v>
      </c>
      <c r="S235" s="142" t="s">
        <v>237</v>
      </c>
      <c r="T235" s="144" t="s">
        <v>24</v>
      </c>
      <c r="U235" s="142" t="s">
        <v>24</v>
      </c>
      <c r="V235" s="142"/>
      <c r="W235" s="142" t="s">
        <v>24</v>
      </c>
      <c r="X235" s="142"/>
      <c r="Y235" s="145" t="s">
        <v>24</v>
      </c>
    </row>
    <row r="236" spans="1:25" s="108" customFormat="1" x14ac:dyDescent="0.25">
      <c r="A236" s="107">
        <v>226</v>
      </c>
      <c r="B236" s="108" t="s">
        <v>5460</v>
      </c>
      <c r="C236" s="14" t="s">
        <v>54</v>
      </c>
      <c r="D236" s="14"/>
      <c r="E236" s="140" t="s">
        <v>6421</v>
      </c>
      <c r="F236" s="141" t="s">
        <v>6410</v>
      </c>
      <c r="G236" s="142" t="s">
        <v>231</v>
      </c>
      <c r="H236" s="142" t="s">
        <v>365</v>
      </c>
      <c r="I236" s="142" t="s">
        <v>233</v>
      </c>
      <c r="J236" s="142" t="s">
        <v>234</v>
      </c>
      <c r="K236" s="140" t="s">
        <v>5985</v>
      </c>
      <c r="L236" s="140" t="s">
        <v>6422</v>
      </c>
      <c r="M236" s="142" t="s">
        <v>325</v>
      </c>
      <c r="N236" s="142" t="s">
        <v>1456</v>
      </c>
      <c r="O236" s="142" t="s">
        <v>251</v>
      </c>
      <c r="P236" s="143">
        <v>1245537000</v>
      </c>
      <c r="Q236" s="143">
        <v>1245537000</v>
      </c>
      <c r="R236" s="140">
        <v>0</v>
      </c>
      <c r="S236" s="142" t="s">
        <v>237</v>
      </c>
      <c r="T236" s="144" t="s">
        <v>24</v>
      </c>
      <c r="U236" s="142" t="s">
        <v>24</v>
      </c>
      <c r="V236" s="142"/>
      <c r="W236" s="142" t="s">
        <v>24</v>
      </c>
      <c r="X236" s="142"/>
      <c r="Y236" s="145" t="s">
        <v>24</v>
      </c>
    </row>
    <row r="237" spans="1:25" s="108" customFormat="1" x14ac:dyDescent="0.25">
      <c r="A237" s="107">
        <v>227</v>
      </c>
      <c r="B237" s="108" t="s">
        <v>5461</v>
      </c>
      <c r="C237" s="14" t="s">
        <v>54</v>
      </c>
      <c r="D237" s="14"/>
      <c r="E237" s="146" t="s">
        <v>6423</v>
      </c>
      <c r="F237" s="147" t="s">
        <v>6413</v>
      </c>
      <c r="G237" s="148" t="s">
        <v>231</v>
      </c>
      <c r="H237" s="148" t="s">
        <v>365</v>
      </c>
      <c r="I237" s="148" t="s">
        <v>233</v>
      </c>
      <c r="J237" s="148" t="s">
        <v>225</v>
      </c>
      <c r="K237" s="146" t="s">
        <v>5924</v>
      </c>
      <c r="L237" s="146" t="s">
        <v>6424</v>
      </c>
      <c r="M237" s="148" t="s">
        <v>243</v>
      </c>
      <c r="N237" s="148" t="s">
        <v>507</v>
      </c>
      <c r="O237" s="148" t="s">
        <v>251</v>
      </c>
      <c r="P237" s="149">
        <v>5326946000</v>
      </c>
      <c r="Q237" s="149">
        <v>5326946000</v>
      </c>
      <c r="R237" s="146">
        <v>0</v>
      </c>
      <c r="S237" s="148" t="s">
        <v>237</v>
      </c>
      <c r="T237" s="150" t="s">
        <v>24</v>
      </c>
      <c r="U237" s="148" t="s">
        <v>24</v>
      </c>
      <c r="V237" s="148"/>
      <c r="W237" s="148" t="s">
        <v>24</v>
      </c>
      <c r="X237" s="148"/>
      <c r="Y237" s="151" t="s">
        <v>24</v>
      </c>
    </row>
    <row r="238" spans="1:25" s="108" customFormat="1" x14ac:dyDescent="0.25">
      <c r="A238" s="107">
        <v>228</v>
      </c>
      <c r="B238" s="108" t="s">
        <v>5462</v>
      </c>
      <c r="C238" s="14" t="s">
        <v>54</v>
      </c>
      <c r="D238" s="14"/>
      <c r="E238" s="140" t="s">
        <v>6425</v>
      </c>
      <c r="F238" s="141" t="s">
        <v>6410</v>
      </c>
      <c r="G238" s="142" t="s">
        <v>231</v>
      </c>
      <c r="H238" s="142" t="s">
        <v>355</v>
      </c>
      <c r="I238" s="142" t="s">
        <v>233</v>
      </c>
      <c r="J238" s="142" t="s">
        <v>225</v>
      </c>
      <c r="K238" s="140" t="s">
        <v>5942</v>
      </c>
      <c r="L238" s="140" t="s">
        <v>6426</v>
      </c>
      <c r="M238" s="142" t="s">
        <v>264</v>
      </c>
      <c r="N238" s="142" t="s">
        <v>725</v>
      </c>
      <c r="O238" s="142" t="s">
        <v>251</v>
      </c>
      <c r="P238" s="143">
        <v>791171000</v>
      </c>
      <c r="Q238" s="143">
        <f>+P238</f>
        <v>791171000</v>
      </c>
      <c r="R238" s="140">
        <v>0</v>
      </c>
      <c r="S238" s="142" t="s">
        <v>237</v>
      </c>
      <c r="T238" s="144" t="s">
        <v>24</v>
      </c>
      <c r="U238" s="142" t="s">
        <v>24</v>
      </c>
      <c r="V238" s="142"/>
      <c r="W238" s="142" t="s">
        <v>24</v>
      </c>
      <c r="X238" s="142"/>
      <c r="Y238" s="145" t="s">
        <v>24</v>
      </c>
    </row>
    <row r="239" spans="1:25" s="108" customFormat="1" x14ac:dyDescent="0.25">
      <c r="A239" s="107">
        <v>229</v>
      </c>
      <c r="B239" s="108" t="s">
        <v>5463</v>
      </c>
      <c r="C239" s="14" t="s">
        <v>54</v>
      </c>
      <c r="D239" s="14"/>
      <c r="E239" s="140" t="s">
        <v>6427</v>
      </c>
      <c r="F239" s="141" t="s">
        <v>6410</v>
      </c>
      <c r="G239" s="142" t="s">
        <v>231</v>
      </c>
      <c r="H239" s="142" t="s">
        <v>365</v>
      </c>
      <c r="I239" s="142" t="s">
        <v>233</v>
      </c>
      <c r="J239" s="142" t="s">
        <v>225</v>
      </c>
      <c r="K239" s="140" t="s">
        <v>5920</v>
      </c>
      <c r="L239" s="140" t="s">
        <v>6428</v>
      </c>
      <c r="M239" s="142" t="s">
        <v>226</v>
      </c>
      <c r="N239" s="142" t="s">
        <v>342</v>
      </c>
      <c r="O239" s="142" t="s">
        <v>256</v>
      </c>
      <c r="P239" s="143">
        <v>700000000</v>
      </c>
      <c r="Q239" s="143">
        <v>700000000</v>
      </c>
      <c r="R239" s="140">
        <v>0</v>
      </c>
      <c r="S239" s="142" t="s">
        <v>237</v>
      </c>
      <c r="T239" s="144" t="s">
        <v>24</v>
      </c>
      <c r="U239" s="142" t="s">
        <v>24</v>
      </c>
      <c r="V239" s="142"/>
      <c r="W239" s="142" t="s">
        <v>24</v>
      </c>
      <c r="X239" s="142"/>
      <c r="Y239" s="145" t="s">
        <v>24</v>
      </c>
    </row>
    <row r="240" spans="1:25" s="108" customFormat="1" x14ac:dyDescent="0.25">
      <c r="A240" s="107">
        <v>230</v>
      </c>
      <c r="B240" s="108" t="s">
        <v>5464</v>
      </c>
      <c r="C240" s="14" t="s">
        <v>54</v>
      </c>
      <c r="D240" s="14"/>
      <c r="E240" s="140" t="s">
        <v>6429</v>
      </c>
      <c r="F240" s="141" t="s">
        <v>6410</v>
      </c>
      <c r="G240" s="142" t="s">
        <v>231</v>
      </c>
      <c r="H240" s="142" t="s">
        <v>365</v>
      </c>
      <c r="I240" s="142" t="s">
        <v>233</v>
      </c>
      <c r="J240" s="142" t="s">
        <v>225</v>
      </c>
      <c r="K240" s="140" t="s">
        <v>5914</v>
      </c>
      <c r="L240" s="140" t="s">
        <v>6430</v>
      </c>
      <c r="M240" s="142" t="s">
        <v>264</v>
      </c>
      <c r="N240" s="142" t="s">
        <v>725</v>
      </c>
      <c r="O240" s="142" t="s">
        <v>251</v>
      </c>
      <c r="P240" s="143">
        <v>2927000000</v>
      </c>
      <c r="Q240" s="143">
        <v>2927000000</v>
      </c>
      <c r="R240" s="140">
        <v>0</v>
      </c>
      <c r="S240" s="142" t="s">
        <v>237</v>
      </c>
      <c r="T240" s="144" t="s">
        <v>24</v>
      </c>
      <c r="U240" s="142" t="s">
        <v>24</v>
      </c>
      <c r="V240" s="142"/>
      <c r="W240" s="142" t="s">
        <v>24</v>
      </c>
      <c r="X240" s="142"/>
      <c r="Y240" s="145" t="s">
        <v>24</v>
      </c>
    </row>
    <row r="241" spans="1:25" s="108" customFormat="1" x14ac:dyDescent="0.25">
      <c r="A241" s="107">
        <v>231</v>
      </c>
      <c r="B241" s="108" t="s">
        <v>5465</v>
      </c>
      <c r="C241" s="14" t="s">
        <v>54</v>
      </c>
      <c r="D241" s="14"/>
      <c r="E241" s="140" t="s">
        <v>6431</v>
      </c>
      <c r="F241" s="141" t="s">
        <v>6432</v>
      </c>
      <c r="G241" s="142" t="s">
        <v>231</v>
      </c>
      <c r="H241" s="142" t="s">
        <v>365</v>
      </c>
      <c r="I241" s="142" t="s">
        <v>233</v>
      </c>
      <c r="J241" s="142" t="s">
        <v>234</v>
      </c>
      <c r="K241" s="140" t="s">
        <v>5985</v>
      </c>
      <c r="L241" s="140" t="s">
        <v>6433</v>
      </c>
      <c r="M241" s="142" t="s">
        <v>243</v>
      </c>
      <c r="N241" s="142" t="s">
        <v>507</v>
      </c>
      <c r="O241" s="142" t="s">
        <v>251</v>
      </c>
      <c r="P241" s="143">
        <v>234400000</v>
      </c>
      <c r="Q241" s="143">
        <v>234400000</v>
      </c>
      <c r="R241" s="140">
        <v>0</v>
      </c>
      <c r="S241" s="142" t="s">
        <v>237</v>
      </c>
      <c r="T241" s="144" t="s">
        <v>24</v>
      </c>
      <c r="U241" s="142" t="s">
        <v>24</v>
      </c>
      <c r="V241" s="142"/>
      <c r="W241" s="142" t="s">
        <v>24</v>
      </c>
      <c r="X241" s="142"/>
      <c r="Y241" s="145" t="s">
        <v>24</v>
      </c>
    </row>
    <row r="242" spans="1:25" s="108" customFormat="1" x14ac:dyDescent="0.25">
      <c r="A242" s="107">
        <v>232</v>
      </c>
      <c r="B242" s="108" t="s">
        <v>5466</v>
      </c>
      <c r="C242" s="14" t="s">
        <v>54</v>
      </c>
      <c r="D242" s="14"/>
      <c r="E242" s="140" t="s">
        <v>6434</v>
      </c>
      <c r="F242" s="141" t="s">
        <v>6435</v>
      </c>
      <c r="G242" s="142" t="s">
        <v>231</v>
      </c>
      <c r="H242" s="142" t="s">
        <v>365</v>
      </c>
      <c r="I242" s="142" t="s">
        <v>233</v>
      </c>
      <c r="J242" s="142" t="s">
        <v>225</v>
      </c>
      <c r="K242" s="140" t="s">
        <v>5914</v>
      </c>
      <c r="L242" s="140" t="s">
        <v>6436</v>
      </c>
      <c r="M242" s="142" t="s">
        <v>243</v>
      </c>
      <c r="N242" s="142" t="s">
        <v>507</v>
      </c>
      <c r="O242" s="142" t="s">
        <v>227</v>
      </c>
      <c r="P242" s="143">
        <v>1200000000</v>
      </c>
      <c r="Q242" s="143">
        <v>1200000000</v>
      </c>
      <c r="R242" s="140">
        <v>0</v>
      </c>
      <c r="S242" s="142" t="s">
        <v>237</v>
      </c>
      <c r="T242" s="144" t="s">
        <v>24</v>
      </c>
      <c r="U242" s="142" t="s">
        <v>24</v>
      </c>
      <c r="V242" s="142"/>
      <c r="W242" s="142" t="s">
        <v>24</v>
      </c>
      <c r="X242" s="142"/>
      <c r="Y242" s="145" t="s">
        <v>24</v>
      </c>
    </row>
    <row r="243" spans="1:25" s="108" customFormat="1" x14ac:dyDescent="0.25">
      <c r="A243" s="107">
        <v>233</v>
      </c>
      <c r="B243" s="108" t="s">
        <v>5467</v>
      </c>
      <c r="C243" s="14" t="s">
        <v>54</v>
      </c>
      <c r="D243" s="14"/>
      <c r="E243" s="140" t="s">
        <v>6437</v>
      </c>
      <c r="F243" s="141" t="s">
        <v>6438</v>
      </c>
      <c r="G243" s="142" t="s">
        <v>231</v>
      </c>
      <c r="H243" s="142" t="s">
        <v>347</v>
      </c>
      <c r="I243" s="142" t="s">
        <v>233</v>
      </c>
      <c r="J243" s="142" t="s">
        <v>225</v>
      </c>
      <c r="K243" s="140" t="s">
        <v>5924</v>
      </c>
      <c r="L243" s="140" t="s">
        <v>6439</v>
      </c>
      <c r="M243" s="142" t="s">
        <v>319</v>
      </c>
      <c r="N243" s="142" t="s">
        <v>1385</v>
      </c>
      <c r="O243" s="142" t="s">
        <v>251</v>
      </c>
      <c r="P243" s="143">
        <v>160000000</v>
      </c>
      <c r="Q243" s="143">
        <v>160000000</v>
      </c>
      <c r="R243" s="140">
        <v>0</v>
      </c>
      <c r="S243" s="142" t="s">
        <v>237</v>
      </c>
      <c r="T243" s="144" t="s">
        <v>24</v>
      </c>
      <c r="U243" s="142" t="s">
        <v>24</v>
      </c>
      <c r="V243" s="142"/>
      <c r="W243" s="142" t="s">
        <v>24</v>
      </c>
      <c r="X243" s="142"/>
      <c r="Y243" s="145" t="s">
        <v>24</v>
      </c>
    </row>
    <row r="244" spans="1:25" s="108" customFormat="1" x14ac:dyDescent="0.25">
      <c r="A244" s="107">
        <v>234</v>
      </c>
      <c r="B244" s="108" t="s">
        <v>5468</v>
      </c>
      <c r="C244" s="14" t="s">
        <v>54</v>
      </c>
      <c r="D244" s="14"/>
      <c r="E244" s="140" t="s">
        <v>6440</v>
      </c>
      <c r="F244" s="141" t="s">
        <v>6441</v>
      </c>
      <c r="G244" s="142" t="s">
        <v>222</v>
      </c>
      <c r="H244" s="142" t="s">
        <v>232</v>
      </c>
      <c r="I244" s="142" t="s">
        <v>233</v>
      </c>
      <c r="J244" s="142" t="s">
        <v>225</v>
      </c>
      <c r="K244" s="140" t="s">
        <v>5942</v>
      </c>
      <c r="L244" s="140" t="s">
        <v>6442</v>
      </c>
      <c r="M244" s="142" t="s">
        <v>243</v>
      </c>
      <c r="N244" s="142" t="s">
        <v>507</v>
      </c>
      <c r="O244" s="142" t="s">
        <v>251</v>
      </c>
      <c r="P244" s="160">
        <v>0</v>
      </c>
      <c r="Q244" s="143">
        <v>0</v>
      </c>
      <c r="R244" s="140">
        <v>0</v>
      </c>
      <c r="S244" s="142" t="s">
        <v>237</v>
      </c>
      <c r="T244" s="144" t="s">
        <v>24</v>
      </c>
      <c r="U244" s="142" t="s">
        <v>24</v>
      </c>
      <c r="V244" s="142"/>
      <c r="W244" s="142" t="s">
        <v>24</v>
      </c>
      <c r="X244" s="142"/>
      <c r="Y244" s="145" t="s">
        <v>24</v>
      </c>
    </row>
    <row r="245" spans="1:25" s="108" customFormat="1" x14ac:dyDescent="0.25">
      <c r="A245" s="107">
        <v>235</v>
      </c>
      <c r="B245" s="108" t="s">
        <v>5469</v>
      </c>
      <c r="C245" s="14" t="s">
        <v>54</v>
      </c>
      <c r="D245" s="14"/>
      <c r="E245" s="146" t="s">
        <v>6443</v>
      </c>
      <c r="F245" s="147" t="s">
        <v>6441</v>
      </c>
      <c r="G245" s="148" t="s">
        <v>231</v>
      </c>
      <c r="H245" s="148" t="s">
        <v>365</v>
      </c>
      <c r="I245" s="148" t="s">
        <v>233</v>
      </c>
      <c r="J245" s="148" t="s">
        <v>225</v>
      </c>
      <c r="K245" s="146" t="s">
        <v>5908</v>
      </c>
      <c r="L245" s="146" t="s">
        <v>6444</v>
      </c>
      <c r="M245" s="148" t="s">
        <v>235</v>
      </c>
      <c r="N245" s="148" t="s">
        <v>484</v>
      </c>
      <c r="O245" s="148" t="s">
        <v>256</v>
      </c>
      <c r="P245" s="149">
        <v>1158194000</v>
      </c>
      <c r="Q245" s="149">
        <v>1158194000</v>
      </c>
      <c r="R245" s="146">
        <v>0</v>
      </c>
      <c r="S245" s="148" t="s">
        <v>237</v>
      </c>
      <c r="T245" s="150" t="s">
        <v>24</v>
      </c>
      <c r="U245" s="148" t="s">
        <v>24</v>
      </c>
      <c r="V245" s="148"/>
      <c r="W245" s="148" t="s">
        <v>24</v>
      </c>
      <c r="X245" s="148"/>
      <c r="Y245" s="151" t="s">
        <v>24</v>
      </c>
    </row>
    <row r="246" spans="1:25" s="108" customFormat="1" x14ac:dyDescent="0.25">
      <c r="A246" s="107">
        <v>236</v>
      </c>
      <c r="B246" s="108" t="s">
        <v>5470</v>
      </c>
      <c r="C246" s="14" t="s">
        <v>54</v>
      </c>
      <c r="D246" s="14"/>
      <c r="E246" s="140" t="s">
        <v>6445</v>
      </c>
      <c r="F246" s="141" t="s">
        <v>6446</v>
      </c>
      <c r="G246" s="142" t="s">
        <v>231</v>
      </c>
      <c r="H246" s="142" t="s">
        <v>365</v>
      </c>
      <c r="I246" s="142" t="s">
        <v>233</v>
      </c>
      <c r="J246" s="142" t="s">
        <v>234</v>
      </c>
      <c r="K246" s="140" t="s">
        <v>5985</v>
      </c>
      <c r="L246" s="140" t="s">
        <v>6447</v>
      </c>
      <c r="M246" s="142" t="s">
        <v>325</v>
      </c>
      <c r="N246" s="142" t="s">
        <v>1456</v>
      </c>
      <c r="O246" s="142" t="s">
        <v>251</v>
      </c>
      <c r="P246" s="143">
        <v>661000000</v>
      </c>
      <c r="Q246" s="143">
        <v>661000000</v>
      </c>
      <c r="R246" s="140">
        <v>0</v>
      </c>
      <c r="S246" s="142" t="s">
        <v>237</v>
      </c>
      <c r="T246" s="144" t="s">
        <v>24</v>
      </c>
      <c r="U246" s="142" t="s">
        <v>24</v>
      </c>
      <c r="V246" s="142"/>
      <c r="W246" s="142" t="s">
        <v>24</v>
      </c>
      <c r="X246" s="142"/>
      <c r="Y246" s="145" t="s">
        <v>24</v>
      </c>
    </row>
    <row r="247" spans="1:25" s="108" customFormat="1" x14ac:dyDescent="0.25">
      <c r="A247" s="107">
        <v>237</v>
      </c>
      <c r="B247" s="108" t="s">
        <v>5471</v>
      </c>
      <c r="C247" s="14" t="s">
        <v>54</v>
      </c>
      <c r="D247" s="14"/>
      <c r="E247" s="140" t="s">
        <v>6448</v>
      </c>
      <c r="F247" s="141" t="s">
        <v>6175</v>
      </c>
      <c r="G247" s="142" t="s">
        <v>231</v>
      </c>
      <c r="H247" s="142" t="s">
        <v>365</v>
      </c>
      <c r="I247" s="142" t="s">
        <v>233</v>
      </c>
      <c r="J247" s="142" t="s">
        <v>225</v>
      </c>
      <c r="K247" s="140" t="s">
        <v>5920</v>
      </c>
      <c r="L247" s="140" t="s">
        <v>6449</v>
      </c>
      <c r="M247" s="142" t="s">
        <v>272</v>
      </c>
      <c r="N247" s="142" t="s">
        <v>794</v>
      </c>
      <c r="O247" s="142" t="s">
        <v>251</v>
      </c>
      <c r="P247" s="143">
        <v>825045000</v>
      </c>
      <c r="Q247" s="143">
        <v>825045000</v>
      </c>
      <c r="R247" s="140">
        <v>0</v>
      </c>
      <c r="S247" s="142" t="s">
        <v>237</v>
      </c>
      <c r="T247" s="144" t="s">
        <v>24</v>
      </c>
      <c r="U247" s="142" t="s">
        <v>24</v>
      </c>
      <c r="V247" s="142"/>
      <c r="W247" s="142" t="s">
        <v>24</v>
      </c>
      <c r="X247" s="142"/>
      <c r="Y247" s="145" t="s">
        <v>24</v>
      </c>
    </row>
    <row r="248" spans="1:25" s="108" customFormat="1" x14ac:dyDescent="0.25">
      <c r="A248" s="107">
        <v>238</v>
      </c>
      <c r="B248" s="108" t="s">
        <v>5472</v>
      </c>
      <c r="C248" s="14" t="s">
        <v>54</v>
      </c>
      <c r="D248" s="14"/>
      <c r="E248" s="146" t="s">
        <v>6450</v>
      </c>
      <c r="F248" s="147" t="s">
        <v>6432</v>
      </c>
      <c r="G248" s="148" t="s">
        <v>231</v>
      </c>
      <c r="H248" s="148" t="s">
        <v>365</v>
      </c>
      <c r="I248" s="148" t="s">
        <v>233</v>
      </c>
      <c r="J248" s="148" t="s">
        <v>225</v>
      </c>
      <c r="K248" s="146" t="s">
        <v>5942</v>
      </c>
      <c r="L248" s="146" t="s">
        <v>6451</v>
      </c>
      <c r="M248" s="148" t="s">
        <v>226</v>
      </c>
      <c r="N248" s="148" t="s">
        <v>342</v>
      </c>
      <c r="O248" s="148" t="s">
        <v>256</v>
      </c>
      <c r="P248" s="149">
        <v>43506327789676</v>
      </c>
      <c r="Q248" s="149">
        <v>43506327789676</v>
      </c>
      <c r="R248" s="146">
        <v>0</v>
      </c>
      <c r="S248" s="148" t="s">
        <v>237</v>
      </c>
      <c r="T248" s="150" t="s">
        <v>24</v>
      </c>
      <c r="U248" s="148" t="s">
        <v>24</v>
      </c>
      <c r="V248" s="148"/>
      <c r="W248" s="148" t="s">
        <v>24</v>
      </c>
      <c r="X248" s="148"/>
      <c r="Y248" s="151" t="s">
        <v>24</v>
      </c>
    </row>
    <row r="249" spans="1:25" s="108" customFormat="1" x14ac:dyDescent="0.25">
      <c r="A249" s="107">
        <v>239</v>
      </c>
      <c r="B249" s="108" t="s">
        <v>5473</v>
      </c>
      <c r="C249" s="14" t="s">
        <v>54</v>
      </c>
      <c r="D249" s="14"/>
      <c r="E249" s="140" t="s">
        <v>6452</v>
      </c>
      <c r="F249" s="141" t="s">
        <v>5911</v>
      </c>
      <c r="G249" s="142" t="s">
        <v>231</v>
      </c>
      <c r="H249" s="142" t="s">
        <v>365</v>
      </c>
      <c r="I249" s="142" t="s">
        <v>233</v>
      </c>
      <c r="J249" s="142" t="s">
        <v>234</v>
      </c>
      <c r="K249" s="140" t="s">
        <v>5985</v>
      </c>
      <c r="L249" s="140" t="s">
        <v>6453</v>
      </c>
      <c r="M249" s="142" t="s">
        <v>243</v>
      </c>
      <c r="N249" s="142" t="s">
        <v>507</v>
      </c>
      <c r="O249" s="142" t="s">
        <v>251</v>
      </c>
      <c r="P249" s="143">
        <v>367779000</v>
      </c>
      <c r="Q249" s="143">
        <v>367779000</v>
      </c>
      <c r="R249" s="140">
        <v>0</v>
      </c>
      <c r="S249" s="142" t="s">
        <v>237</v>
      </c>
      <c r="T249" s="144" t="s">
        <v>24</v>
      </c>
      <c r="U249" s="142" t="s">
        <v>24</v>
      </c>
      <c r="V249" s="142"/>
      <c r="W249" s="142" t="s">
        <v>24</v>
      </c>
      <c r="X249" s="142"/>
      <c r="Y249" s="145" t="s">
        <v>24</v>
      </c>
    </row>
    <row r="250" spans="1:25" s="108" customFormat="1" x14ac:dyDescent="0.25">
      <c r="A250" s="107">
        <v>240</v>
      </c>
      <c r="B250" s="108" t="s">
        <v>5474</v>
      </c>
      <c r="C250" s="14" t="s">
        <v>54</v>
      </c>
      <c r="D250" s="14"/>
      <c r="E250" s="140" t="s">
        <v>6454</v>
      </c>
      <c r="F250" s="141" t="s">
        <v>6455</v>
      </c>
      <c r="G250" s="142" t="s">
        <v>231</v>
      </c>
      <c r="H250" s="142" t="s">
        <v>365</v>
      </c>
      <c r="I250" s="142" t="s">
        <v>233</v>
      </c>
      <c r="J250" s="142" t="s">
        <v>234</v>
      </c>
      <c r="K250" s="140" t="s">
        <v>5985</v>
      </c>
      <c r="L250" s="140" t="s">
        <v>6456</v>
      </c>
      <c r="M250" s="142" t="s">
        <v>243</v>
      </c>
      <c r="N250" s="142" t="s">
        <v>507</v>
      </c>
      <c r="O250" s="142" t="s">
        <v>256</v>
      </c>
      <c r="P250" s="143">
        <v>750000000</v>
      </c>
      <c r="Q250" s="143">
        <v>750000000</v>
      </c>
      <c r="R250" s="140">
        <v>0</v>
      </c>
      <c r="S250" s="142" t="s">
        <v>237</v>
      </c>
      <c r="T250" s="144" t="s">
        <v>24</v>
      </c>
      <c r="U250" s="142" t="s">
        <v>24</v>
      </c>
      <c r="V250" s="142"/>
      <c r="W250" s="142" t="s">
        <v>24</v>
      </c>
      <c r="X250" s="142"/>
      <c r="Y250" s="145" t="s">
        <v>24</v>
      </c>
    </row>
    <row r="251" spans="1:25" s="108" customFormat="1" x14ac:dyDescent="0.25">
      <c r="A251" s="107">
        <v>241</v>
      </c>
      <c r="B251" s="108" t="s">
        <v>5475</v>
      </c>
      <c r="C251" s="14" t="s">
        <v>54</v>
      </c>
      <c r="D251" s="14"/>
      <c r="E251" s="140" t="s">
        <v>6457</v>
      </c>
      <c r="F251" s="141" t="s">
        <v>6455</v>
      </c>
      <c r="G251" s="142" t="s">
        <v>231</v>
      </c>
      <c r="H251" s="142" t="s">
        <v>365</v>
      </c>
      <c r="I251" s="142" t="s">
        <v>233</v>
      </c>
      <c r="J251" s="142" t="s">
        <v>225</v>
      </c>
      <c r="K251" s="140" t="s">
        <v>5920</v>
      </c>
      <c r="L251" s="140" t="s">
        <v>6458</v>
      </c>
      <c r="M251" s="142" t="s">
        <v>226</v>
      </c>
      <c r="N251" s="142" t="s">
        <v>342</v>
      </c>
      <c r="O251" s="142" t="s">
        <v>251</v>
      </c>
      <c r="P251" s="143">
        <v>10299905000</v>
      </c>
      <c r="Q251" s="143">
        <v>10299905000</v>
      </c>
      <c r="R251" s="140">
        <v>0</v>
      </c>
      <c r="S251" s="142" t="s">
        <v>237</v>
      </c>
      <c r="T251" s="144" t="s">
        <v>24</v>
      </c>
      <c r="U251" s="142" t="s">
        <v>24</v>
      </c>
      <c r="V251" s="142"/>
      <c r="W251" s="142" t="s">
        <v>24</v>
      </c>
      <c r="X251" s="142"/>
      <c r="Y251" s="145" t="s">
        <v>24</v>
      </c>
    </row>
    <row r="252" spans="1:25" s="108" customFormat="1" x14ac:dyDescent="0.25">
      <c r="A252" s="107">
        <v>242</v>
      </c>
      <c r="B252" s="108" t="s">
        <v>5476</v>
      </c>
      <c r="C252" s="14" t="s">
        <v>54</v>
      </c>
      <c r="D252" s="14"/>
      <c r="E252" s="140" t="s">
        <v>6459</v>
      </c>
      <c r="F252" s="141" t="s">
        <v>6460</v>
      </c>
      <c r="G252" s="142" t="s">
        <v>231</v>
      </c>
      <c r="H252" s="142" t="s">
        <v>365</v>
      </c>
      <c r="I252" s="142" t="s">
        <v>233</v>
      </c>
      <c r="J252" s="142" t="s">
        <v>225</v>
      </c>
      <c r="K252" s="140" t="s">
        <v>5920</v>
      </c>
      <c r="L252" s="140" t="s">
        <v>6461</v>
      </c>
      <c r="M252" s="142" t="s">
        <v>319</v>
      </c>
      <c r="N252" s="142" t="s">
        <v>1385</v>
      </c>
      <c r="O252" s="142" t="s">
        <v>256</v>
      </c>
      <c r="P252" s="160">
        <v>1149525000</v>
      </c>
      <c r="Q252" s="143">
        <v>1149525000</v>
      </c>
      <c r="R252" s="140">
        <v>0</v>
      </c>
      <c r="S252" s="142" t="s">
        <v>237</v>
      </c>
      <c r="T252" s="144" t="s">
        <v>24</v>
      </c>
      <c r="U252" s="142" t="s">
        <v>24</v>
      </c>
      <c r="V252" s="142"/>
      <c r="W252" s="142" t="s">
        <v>24</v>
      </c>
      <c r="X252" s="142"/>
      <c r="Y252" s="145" t="s">
        <v>24</v>
      </c>
    </row>
    <row r="253" spans="1:25" s="108" customFormat="1" x14ac:dyDescent="0.25">
      <c r="A253" s="107">
        <v>243</v>
      </c>
      <c r="B253" s="108" t="s">
        <v>5477</v>
      </c>
      <c r="C253" s="14" t="s">
        <v>54</v>
      </c>
      <c r="D253" s="14"/>
      <c r="E253" s="140" t="s">
        <v>6462</v>
      </c>
      <c r="F253" s="141" t="s">
        <v>6463</v>
      </c>
      <c r="G253" s="142" t="s">
        <v>231</v>
      </c>
      <c r="H253" s="142" t="s">
        <v>365</v>
      </c>
      <c r="I253" s="142" t="s">
        <v>233</v>
      </c>
      <c r="J253" s="142" t="s">
        <v>234</v>
      </c>
      <c r="K253" s="140" t="s">
        <v>5985</v>
      </c>
      <c r="L253" s="140" t="s">
        <v>6464</v>
      </c>
      <c r="M253" s="142" t="s">
        <v>243</v>
      </c>
      <c r="N253" s="142" t="s">
        <v>507</v>
      </c>
      <c r="O253" s="142" t="s">
        <v>251</v>
      </c>
      <c r="P253" s="143">
        <v>699465000</v>
      </c>
      <c r="Q253" s="143">
        <v>699465000</v>
      </c>
      <c r="R253" s="140">
        <v>0</v>
      </c>
      <c r="S253" s="142" t="s">
        <v>237</v>
      </c>
      <c r="T253" s="144" t="s">
        <v>24</v>
      </c>
      <c r="U253" s="142" t="s">
        <v>24</v>
      </c>
      <c r="V253" s="142"/>
      <c r="W253" s="142" t="s">
        <v>24</v>
      </c>
      <c r="X253" s="142"/>
      <c r="Y253" s="145" t="s">
        <v>24</v>
      </c>
    </row>
    <row r="254" spans="1:25" s="108" customFormat="1" x14ac:dyDescent="0.25">
      <c r="A254" s="107">
        <v>244</v>
      </c>
      <c r="B254" s="108" t="s">
        <v>5478</v>
      </c>
      <c r="C254" s="14" t="s">
        <v>54</v>
      </c>
      <c r="D254" s="14"/>
      <c r="E254" s="140" t="s">
        <v>6465</v>
      </c>
      <c r="F254" s="141" t="s">
        <v>6466</v>
      </c>
      <c r="G254" s="142" t="s">
        <v>231</v>
      </c>
      <c r="H254" s="142" t="s">
        <v>365</v>
      </c>
      <c r="I254" s="142" t="s">
        <v>233</v>
      </c>
      <c r="J254" s="142" t="s">
        <v>225</v>
      </c>
      <c r="K254" s="140" t="s">
        <v>5942</v>
      </c>
      <c r="L254" s="140" t="s">
        <v>6467</v>
      </c>
      <c r="M254" s="142" t="s">
        <v>243</v>
      </c>
      <c r="N254" s="142" t="s">
        <v>507</v>
      </c>
      <c r="O254" s="142" t="s">
        <v>256</v>
      </c>
      <c r="P254" s="143">
        <v>3156468000</v>
      </c>
      <c r="Q254" s="143">
        <v>3156468000</v>
      </c>
      <c r="R254" s="140">
        <v>0</v>
      </c>
      <c r="S254" s="142" t="s">
        <v>237</v>
      </c>
      <c r="T254" s="144" t="s">
        <v>24</v>
      </c>
      <c r="U254" s="142" t="s">
        <v>24</v>
      </c>
      <c r="V254" s="142"/>
      <c r="W254" s="142" t="s">
        <v>24</v>
      </c>
      <c r="X254" s="142"/>
      <c r="Y254" s="145" t="s">
        <v>24</v>
      </c>
    </row>
    <row r="255" spans="1:25" s="108" customFormat="1" x14ac:dyDescent="0.25">
      <c r="A255" s="107">
        <v>245</v>
      </c>
      <c r="B255" s="108" t="s">
        <v>5479</v>
      </c>
      <c r="C255" s="14" t="s">
        <v>54</v>
      </c>
      <c r="D255" s="14"/>
      <c r="E255" s="140" t="s">
        <v>6468</v>
      </c>
      <c r="F255" s="141" t="s">
        <v>6469</v>
      </c>
      <c r="G255" s="142" t="s">
        <v>231</v>
      </c>
      <c r="H255" s="142" t="s">
        <v>365</v>
      </c>
      <c r="I255" s="142" t="s">
        <v>233</v>
      </c>
      <c r="J255" s="142" t="s">
        <v>225</v>
      </c>
      <c r="K255" s="140" t="s">
        <v>5908</v>
      </c>
      <c r="L255" s="140" t="s">
        <v>6470</v>
      </c>
      <c r="M255" s="142" t="s">
        <v>272</v>
      </c>
      <c r="N255" s="142" t="s">
        <v>794</v>
      </c>
      <c r="O255" s="142" t="s">
        <v>256</v>
      </c>
      <c r="P255" s="143">
        <v>824825000</v>
      </c>
      <c r="Q255" s="143">
        <v>824825000</v>
      </c>
      <c r="R255" s="140">
        <v>0</v>
      </c>
      <c r="S255" s="142" t="s">
        <v>237</v>
      </c>
      <c r="T255" s="144" t="s">
        <v>24</v>
      </c>
      <c r="U255" s="142" t="s">
        <v>24</v>
      </c>
      <c r="V255" s="142"/>
      <c r="W255" s="142" t="s">
        <v>24</v>
      </c>
      <c r="X255" s="142"/>
      <c r="Y255" s="145" t="s">
        <v>24</v>
      </c>
    </row>
    <row r="256" spans="1:25" s="108" customFormat="1" x14ac:dyDescent="0.25">
      <c r="A256" s="107">
        <v>246</v>
      </c>
      <c r="B256" s="108" t="s">
        <v>5480</v>
      </c>
      <c r="C256" s="14" t="s">
        <v>54</v>
      </c>
      <c r="D256" s="14"/>
      <c r="E256" s="140" t="s">
        <v>6471</v>
      </c>
      <c r="F256" s="141" t="s">
        <v>5911</v>
      </c>
      <c r="G256" s="142" t="s">
        <v>231</v>
      </c>
      <c r="H256" s="142" t="s">
        <v>365</v>
      </c>
      <c r="I256" s="142" t="s">
        <v>233</v>
      </c>
      <c r="J256" s="142" t="s">
        <v>234</v>
      </c>
      <c r="K256" s="140" t="s">
        <v>5985</v>
      </c>
      <c r="L256" s="140" t="s">
        <v>6472</v>
      </c>
      <c r="M256" s="142" t="s">
        <v>243</v>
      </c>
      <c r="N256" s="142" t="s">
        <v>507</v>
      </c>
      <c r="O256" s="142" t="s">
        <v>251</v>
      </c>
      <c r="P256" s="143">
        <v>44069000</v>
      </c>
      <c r="Q256" s="143">
        <v>44069000</v>
      </c>
      <c r="R256" s="140">
        <v>0</v>
      </c>
      <c r="S256" s="142" t="s">
        <v>237</v>
      </c>
      <c r="T256" s="144" t="s">
        <v>24</v>
      </c>
      <c r="U256" s="142" t="s">
        <v>24</v>
      </c>
      <c r="V256" s="142"/>
      <c r="W256" s="142" t="s">
        <v>24</v>
      </c>
      <c r="X256" s="142"/>
      <c r="Y256" s="145" t="s">
        <v>24</v>
      </c>
    </row>
    <row r="257" spans="1:25" s="108" customFormat="1" x14ac:dyDescent="0.25">
      <c r="A257" s="107">
        <v>247</v>
      </c>
      <c r="B257" s="108" t="s">
        <v>5481</v>
      </c>
      <c r="C257" s="14" t="s">
        <v>54</v>
      </c>
      <c r="D257" s="14"/>
      <c r="E257" s="140" t="s">
        <v>6473</v>
      </c>
      <c r="F257" s="141" t="s">
        <v>6474</v>
      </c>
      <c r="G257" s="142" t="s">
        <v>231</v>
      </c>
      <c r="H257" s="142" t="s">
        <v>365</v>
      </c>
      <c r="I257" s="142" t="s">
        <v>233</v>
      </c>
      <c r="J257" s="142" t="s">
        <v>225</v>
      </c>
      <c r="K257" s="140" t="s">
        <v>5920</v>
      </c>
      <c r="L257" s="140" t="s">
        <v>6475</v>
      </c>
      <c r="M257" s="142" t="s">
        <v>296</v>
      </c>
      <c r="N257" s="142" t="s">
        <v>1058</v>
      </c>
      <c r="O257" s="142" t="s">
        <v>256</v>
      </c>
      <c r="P257" s="143">
        <v>1076574000</v>
      </c>
      <c r="Q257" s="143">
        <v>1076574000</v>
      </c>
      <c r="R257" s="140">
        <v>0</v>
      </c>
      <c r="S257" s="142" t="s">
        <v>237</v>
      </c>
      <c r="T257" s="144" t="s">
        <v>24</v>
      </c>
      <c r="U257" s="142" t="s">
        <v>24</v>
      </c>
      <c r="V257" s="142"/>
      <c r="W257" s="142" t="s">
        <v>24</v>
      </c>
      <c r="X257" s="142"/>
      <c r="Y257" s="145" t="s">
        <v>24</v>
      </c>
    </row>
    <row r="258" spans="1:25" s="108" customFormat="1" x14ac:dyDescent="0.25">
      <c r="A258" s="107">
        <v>248</v>
      </c>
      <c r="B258" s="108" t="s">
        <v>5482</v>
      </c>
      <c r="C258" s="14" t="s">
        <v>54</v>
      </c>
      <c r="D258" s="14"/>
      <c r="E258" s="140" t="s">
        <v>6476</v>
      </c>
      <c r="F258" s="141" t="s">
        <v>5911</v>
      </c>
      <c r="G258" s="142" t="s">
        <v>231</v>
      </c>
      <c r="H258" s="142" t="s">
        <v>365</v>
      </c>
      <c r="I258" s="142" t="s">
        <v>233</v>
      </c>
      <c r="J258" s="142" t="s">
        <v>225</v>
      </c>
      <c r="K258" s="140" t="s">
        <v>5908</v>
      </c>
      <c r="L258" s="140" t="s">
        <v>6477</v>
      </c>
      <c r="M258" s="142" t="s">
        <v>272</v>
      </c>
      <c r="N258" s="142" t="s">
        <v>794</v>
      </c>
      <c r="O258" s="142" t="s">
        <v>251</v>
      </c>
      <c r="P258" s="143">
        <v>718445000</v>
      </c>
      <c r="Q258" s="143">
        <v>718445000</v>
      </c>
      <c r="R258" s="140">
        <v>0</v>
      </c>
      <c r="S258" s="142" t="s">
        <v>237</v>
      </c>
      <c r="T258" s="144" t="s">
        <v>24</v>
      </c>
      <c r="U258" s="142" t="s">
        <v>24</v>
      </c>
      <c r="V258" s="142"/>
      <c r="W258" s="142" t="s">
        <v>24</v>
      </c>
      <c r="X258" s="142"/>
      <c r="Y258" s="145" t="s">
        <v>24</v>
      </c>
    </row>
    <row r="259" spans="1:25" s="108" customFormat="1" x14ac:dyDescent="0.25">
      <c r="A259" s="107">
        <v>249</v>
      </c>
      <c r="B259" s="108" t="s">
        <v>5483</v>
      </c>
      <c r="C259" s="14" t="s">
        <v>54</v>
      </c>
      <c r="D259" s="14"/>
      <c r="E259" s="140" t="s">
        <v>6478</v>
      </c>
      <c r="F259" s="141" t="s">
        <v>6479</v>
      </c>
      <c r="G259" s="142" t="s">
        <v>231</v>
      </c>
      <c r="H259" s="142" t="s">
        <v>365</v>
      </c>
      <c r="I259" s="142" t="s">
        <v>233</v>
      </c>
      <c r="J259" s="142" t="s">
        <v>225</v>
      </c>
      <c r="K259" s="140" t="s">
        <v>5908</v>
      </c>
      <c r="L259" s="140" t="s">
        <v>6480</v>
      </c>
      <c r="M259" s="142" t="s">
        <v>272</v>
      </c>
      <c r="N259" s="142" t="s">
        <v>794</v>
      </c>
      <c r="O259" s="142" t="s">
        <v>251</v>
      </c>
      <c r="P259" s="143">
        <v>401500000</v>
      </c>
      <c r="Q259" s="143">
        <v>401500000</v>
      </c>
      <c r="R259" s="140">
        <v>0</v>
      </c>
      <c r="S259" s="142" t="s">
        <v>237</v>
      </c>
      <c r="T259" s="144" t="s">
        <v>24</v>
      </c>
      <c r="U259" s="142" t="s">
        <v>24</v>
      </c>
      <c r="V259" s="142"/>
      <c r="W259" s="142" t="s">
        <v>24</v>
      </c>
      <c r="X259" s="142"/>
      <c r="Y259" s="145" t="s">
        <v>24</v>
      </c>
    </row>
    <row r="260" spans="1:25" s="108" customFormat="1" x14ac:dyDescent="0.25">
      <c r="A260" s="107">
        <v>250</v>
      </c>
      <c r="B260" s="108" t="s">
        <v>5484</v>
      </c>
      <c r="C260" s="14" t="s">
        <v>54</v>
      </c>
      <c r="D260" s="14"/>
      <c r="E260" s="153" t="s">
        <v>6481</v>
      </c>
      <c r="F260" s="154" t="s">
        <v>6482</v>
      </c>
      <c r="G260" s="155" t="s">
        <v>231</v>
      </c>
      <c r="H260" s="155" t="s">
        <v>365</v>
      </c>
      <c r="I260" s="155" t="s">
        <v>233</v>
      </c>
      <c r="J260" s="155" t="s">
        <v>225</v>
      </c>
      <c r="K260" s="153" t="s">
        <v>5942</v>
      </c>
      <c r="L260" s="153" t="s">
        <v>6483</v>
      </c>
      <c r="M260" s="155" t="s">
        <v>311</v>
      </c>
      <c r="N260" s="155" t="s">
        <v>1222</v>
      </c>
      <c r="O260" s="155" t="s">
        <v>227</v>
      </c>
      <c r="P260" s="156">
        <v>349350000</v>
      </c>
      <c r="Q260" s="156">
        <v>349350000</v>
      </c>
      <c r="R260" s="153">
        <v>349350000</v>
      </c>
      <c r="S260" s="155" t="s">
        <v>237</v>
      </c>
      <c r="T260" s="157" t="s">
        <v>24</v>
      </c>
      <c r="U260" s="155" t="s">
        <v>24</v>
      </c>
      <c r="V260" s="155"/>
      <c r="W260" s="155" t="s">
        <v>24</v>
      </c>
      <c r="X260" s="155"/>
      <c r="Y260" s="158" t="s">
        <v>24</v>
      </c>
    </row>
    <row r="261" spans="1:25" s="108" customFormat="1" x14ac:dyDescent="0.25">
      <c r="A261" s="107">
        <v>251</v>
      </c>
      <c r="B261" s="108" t="s">
        <v>5485</v>
      </c>
      <c r="C261" s="14" t="s">
        <v>54</v>
      </c>
      <c r="D261" s="14"/>
      <c r="E261" s="140" t="s">
        <v>6484</v>
      </c>
      <c r="F261" s="141" t="s">
        <v>6485</v>
      </c>
      <c r="G261" s="142" t="s">
        <v>231</v>
      </c>
      <c r="H261" s="142" t="s">
        <v>347</v>
      </c>
      <c r="I261" s="142" t="s">
        <v>233</v>
      </c>
      <c r="J261" s="142" t="s">
        <v>225</v>
      </c>
      <c r="K261" s="140" t="s">
        <v>5920</v>
      </c>
      <c r="L261" s="140" t="s">
        <v>6486</v>
      </c>
      <c r="M261" s="142" t="s">
        <v>243</v>
      </c>
      <c r="N261" s="142" t="s">
        <v>507</v>
      </c>
      <c r="O261" s="142" t="s">
        <v>256</v>
      </c>
      <c r="P261" s="143">
        <v>25000000</v>
      </c>
      <c r="Q261" s="143">
        <v>25000000</v>
      </c>
      <c r="R261" s="140">
        <v>0</v>
      </c>
      <c r="S261" s="142" t="s">
        <v>237</v>
      </c>
      <c r="T261" s="144" t="s">
        <v>24</v>
      </c>
      <c r="U261" s="142" t="s">
        <v>24</v>
      </c>
      <c r="V261" s="142"/>
      <c r="W261" s="142" t="s">
        <v>24</v>
      </c>
      <c r="X261" s="142"/>
      <c r="Y261" s="145" t="s">
        <v>24</v>
      </c>
    </row>
    <row r="262" spans="1:25" s="108" customFormat="1" x14ac:dyDescent="0.25">
      <c r="A262" s="107">
        <v>252</v>
      </c>
      <c r="B262" s="108" t="s">
        <v>5486</v>
      </c>
      <c r="C262" s="14" t="s">
        <v>54</v>
      </c>
      <c r="D262" s="14"/>
      <c r="E262" s="153" t="s">
        <v>6487</v>
      </c>
      <c r="F262" s="154" t="s">
        <v>6488</v>
      </c>
      <c r="G262" s="155" t="s">
        <v>231</v>
      </c>
      <c r="H262" s="155" t="s">
        <v>347</v>
      </c>
      <c r="I262" s="155" t="s">
        <v>233</v>
      </c>
      <c r="J262" s="155" t="s">
        <v>225</v>
      </c>
      <c r="K262" s="153" t="s">
        <v>5920</v>
      </c>
      <c r="L262" s="153" t="s">
        <v>6489</v>
      </c>
      <c r="M262" s="155" t="s">
        <v>243</v>
      </c>
      <c r="N262" s="155" t="s">
        <v>507</v>
      </c>
      <c r="O262" s="155" t="s">
        <v>251</v>
      </c>
      <c r="P262" s="156">
        <v>10000000</v>
      </c>
      <c r="Q262" s="156">
        <v>57152935</v>
      </c>
      <c r="R262" s="153">
        <v>57152935</v>
      </c>
      <c r="S262" s="155" t="s">
        <v>237</v>
      </c>
      <c r="T262" s="157" t="s">
        <v>24</v>
      </c>
      <c r="U262" s="155" t="s">
        <v>24</v>
      </c>
      <c r="V262" s="155"/>
      <c r="W262" s="155" t="s">
        <v>24</v>
      </c>
      <c r="X262" s="155"/>
      <c r="Y262" s="158" t="s">
        <v>24</v>
      </c>
    </row>
    <row r="263" spans="1:25" s="108" customFormat="1" x14ac:dyDescent="0.25">
      <c r="A263" s="107">
        <v>253</v>
      </c>
      <c r="B263" s="108" t="s">
        <v>5487</v>
      </c>
      <c r="C263" s="14" t="s">
        <v>54</v>
      </c>
      <c r="D263" s="14"/>
      <c r="E263" s="140" t="s">
        <v>6490</v>
      </c>
      <c r="F263" s="141" t="s">
        <v>6491</v>
      </c>
      <c r="G263" s="142" t="s">
        <v>231</v>
      </c>
      <c r="H263" s="142" t="s">
        <v>365</v>
      </c>
      <c r="I263" s="142" t="s">
        <v>233</v>
      </c>
      <c r="J263" s="142" t="s">
        <v>225</v>
      </c>
      <c r="K263" s="140" t="s">
        <v>5932</v>
      </c>
      <c r="L263" s="140" t="s">
        <v>6492</v>
      </c>
      <c r="M263" s="142" t="s">
        <v>226</v>
      </c>
      <c r="N263" s="142" t="s">
        <v>342</v>
      </c>
      <c r="O263" s="142" t="s">
        <v>251</v>
      </c>
      <c r="P263" s="143">
        <v>201650000</v>
      </c>
      <c r="Q263" s="143">
        <v>201650000</v>
      </c>
      <c r="R263" s="140">
        <v>0</v>
      </c>
      <c r="S263" s="142" t="s">
        <v>237</v>
      </c>
      <c r="T263" s="144" t="s">
        <v>24</v>
      </c>
      <c r="U263" s="142" t="s">
        <v>24</v>
      </c>
      <c r="V263" s="142"/>
      <c r="W263" s="142" t="s">
        <v>24</v>
      </c>
      <c r="X263" s="142"/>
      <c r="Y263" s="145" t="s">
        <v>24</v>
      </c>
    </row>
    <row r="264" spans="1:25" s="108" customFormat="1" x14ac:dyDescent="0.25">
      <c r="A264" s="107">
        <v>254</v>
      </c>
      <c r="B264" s="108" t="s">
        <v>5488</v>
      </c>
      <c r="C264" s="14" t="s">
        <v>54</v>
      </c>
      <c r="D264" s="14"/>
      <c r="E264" s="140" t="s">
        <v>6493</v>
      </c>
      <c r="F264" s="141" t="s">
        <v>5911</v>
      </c>
      <c r="G264" s="142" t="s">
        <v>231</v>
      </c>
      <c r="H264" s="142" t="s">
        <v>347</v>
      </c>
      <c r="I264" s="142" t="s">
        <v>233</v>
      </c>
      <c r="J264" s="142" t="s">
        <v>225</v>
      </c>
      <c r="K264" s="140" t="s">
        <v>5942</v>
      </c>
      <c r="L264" s="140" t="s">
        <v>6494</v>
      </c>
      <c r="M264" s="142" t="s">
        <v>243</v>
      </c>
      <c r="N264" s="142" t="s">
        <v>507</v>
      </c>
      <c r="O264" s="142" t="s">
        <v>256</v>
      </c>
      <c r="P264" s="143">
        <v>1286700000</v>
      </c>
      <c r="Q264" s="143">
        <v>1286700000</v>
      </c>
      <c r="R264" s="140">
        <v>0</v>
      </c>
      <c r="S264" s="142" t="s">
        <v>237</v>
      </c>
      <c r="T264" s="144" t="s">
        <v>24</v>
      </c>
      <c r="U264" s="142" t="s">
        <v>24</v>
      </c>
      <c r="V264" s="142"/>
      <c r="W264" s="142" t="s">
        <v>24</v>
      </c>
      <c r="X264" s="142"/>
      <c r="Y264" s="145" t="s">
        <v>24</v>
      </c>
    </row>
    <row r="265" spans="1:25" s="108" customFormat="1" x14ac:dyDescent="0.25">
      <c r="A265" s="107">
        <v>255</v>
      </c>
      <c r="B265" s="108" t="s">
        <v>5489</v>
      </c>
      <c r="C265" s="14" t="s">
        <v>54</v>
      </c>
      <c r="D265" s="14"/>
      <c r="E265" s="140" t="s">
        <v>6495</v>
      </c>
      <c r="F265" s="141" t="s">
        <v>5911</v>
      </c>
      <c r="G265" s="142" t="s">
        <v>231</v>
      </c>
      <c r="H265" s="142" t="s">
        <v>365</v>
      </c>
      <c r="I265" s="142" t="s">
        <v>233</v>
      </c>
      <c r="J265" s="142" t="s">
        <v>225</v>
      </c>
      <c r="K265" s="140" t="s">
        <v>5932</v>
      </c>
      <c r="L265" s="140" t="s">
        <v>6496</v>
      </c>
      <c r="M265" s="142" t="s">
        <v>243</v>
      </c>
      <c r="N265" s="142" t="s">
        <v>507</v>
      </c>
      <c r="O265" s="142" t="s">
        <v>256</v>
      </c>
      <c r="P265" s="143">
        <v>1423212000</v>
      </c>
      <c r="Q265" s="143">
        <v>1423212000</v>
      </c>
      <c r="R265" s="140">
        <v>0</v>
      </c>
      <c r="S265" s="142" t="s">
        <v>237</v>
      </c>
      <c r="T265" s="144" t="s">
        <v>24</v>
      </c>
      <c r="U265" s="142" t="s">
        <v>24</v>
      </c>
      <c r="V265" s="142"/>
      <c r="W265" s="142" t="s">
        <v>24</v>
      </c>
      <c r="X265" s="142"/>
      <c r="Y265" s="145" t="s">
        <v>24</v>
      </c>
    </row>
    <row r="266" spans="1:25" s="108" customFormat="1" x14ac:dyDescent="0.25">
      <c r="A266" s="107">
        <v>256</v>
      </c>
      <c r="B266" s="108" t="s">
        <v>5490</v>
      </c>
      <c r="C266" s="14" t="s">
        <v>54</v>
      </c>
      <c r="D266" s="14"/>
      <c r="E266" s="140" t="s">
        <v>6497</v>
      </c>
      <c r="F266" s="141" t="s">
        <v>6498</v>
      </c>
      <c r="G266" s="142" t="s">
        <v>231</v>
      </c>
      <c r="H266" s="142" t="s">
        <v>365</v>
      </c>
      <c r="I266" s="142" t="s">
        <v>233</v>
      </c>
      <c r="J266" s="142" t="s">
        <v>225</v>
      </c>
      <c r="K266" s="140" t="s">
        <v>5908</v>
      </c>
      <c r="L266" s="140" t="s">
        <v>6499</v>
      </c>
      <c r="M266" s="142" t="s">
        <v>272</v>
      </c>
      <c r="N266" s="142" t="s">
        <v>794</v>
      </c>
      <c r="O266" s="142" t="s">
        <v>245</v>
      </c>
      <c r="P266" s="143">
        <v>786045000</v>
      </c>
      <c r="Q266" s="143">
        <v>786045000</v>
      </c>
      <c r="R266" s="140">
        <v>0</v>
      </c>
      <c r="S266" s="142" t="s">
        <v>237</v>
      </c>
      <c r="T266" s="144" t="s">
        <v>24</v>
      </c>
      <c r="U266" s="142" t="s">
        <v>24</v>
      </c>
      <c r="V266" s="142"/>
      <c r="W266" s="142" t="s">
        <v>24</v>
      </c>
      <c r="X266" s="142"/>
      <c r="Y266" s="145" t="s">
        <v>24</v>
      </c>
    </row>
    <row r="267" spans="1:25" s="108" customFormat="1" x14ac:dyDescent="0.25">
      <c r="A267" s="107">
        <v>257</v>
      </c>
      <c r="B267" s="108" t="s">
        <v>5491</v>
      </c>
      <c r="C267" s="14" t="s">
        <v>54</v>
      </c>
      <c r="D267" s="14"/>
      <c r="E267" s="140" t="s">
        <v>6500</v>
      </c>
      <c r="F267" s="141" t="s">
        <v>5911</v>
      </c>
      <c r="G267" s="142" t="s">
        <v>231</v>
      </c>
      <c r="H267" s="142" t="s">
        <v>365</v>
      </c>
      <c r="I267" s="142" t="s">
        <v>233</v>
      </c>
      <c r="J267" s="142" t="s">
        <v>234</v>
      </c>
      <c r="K267" s="140" t="s">
        <v>5985</v>
      </c>
      <c r="L267" s="140" t="s">
        <v>6501</v>
      </c>
      <c r="M267" s="142" t="s">
        <v>284</v>
      </c>
      <c r="N267" s="142" t="s">
        <v>973</v>
      </c>
      <c r="O267" s="142" t="s">
        <v>245</v>
      </c>
      <c r="P267" s="143">
        <v>296533000</v>
      </c>
      <c r="Q267" s="143">
        <v>296533000</v>
      </c>
      <c r="R267" s="140">
        <v>0</v>
      </c>
      <c r="S267" s="142" t="s">
        <v>237</v>
      </c>
      <c r="T267" s="144" t="s">
        <v>24</v>
      </c>
      <c r="U267" s="142" t="s">
        <v>24</v>
      </c>
      <c r="V267" s="142"/>
      <c r="W267" s="142" t="s">
        <v>24</v>
      </c>
      <c r="X267" s="142"/>
      <c r="Y267" s="145" t="s">
        <v>24</v>
      </c>
    </row>
    <row r="268" spans="1:25" s="108" customFormat="1" x14ac:dyDescent="0.25">
      <c r="A268" s="107">
        <v>258</v>
      </c>
      <c r="B268" s="108" t="s">
        <v>5492</v>
      </c>
      <c r="C268" s="14" t="s">
        <v>54</v>
      </c>
      <c r="D268" s="14"/>
      <c r="E268" s="140" t="s">
        <v>6502</v>
      </c>
      <c r="F268" s="141" t="s">
        <v>6432</v>
      </c>
      <c r="G268" s="142" t="s">
        <v>231</v>
      </c>
      <c r="H268" s="142" t="s">
        <v>365</v>
      </c>
      <c r="I268" s="142" t="s">
        <v>233</v>
      </c>
      <c r="J268" s="142" t="s">
        <v>225</v>
      </c>
      <c r="K268" s="140" t="s">
        <v>5932</v>
      </c>
      <c r="L268" s="140" t="s">
        <v>6503</v>
      </c>
      <c r="M268" s="142" t="s">
        <v>264</v>
      </c>
      <c r="N268" s="142" t="s">
        <v>725</v>
      </c>
      <c r="O268" s="142" t="s">
        <v>256</v>
      </c>
      <c r="P268" s="143">
        <v>3000000000</v>
      </c>
      <c r="Q268" s="143">
        <v>3000000000</v>
      </c>
      <c r="R268" s="140">
        <v>0</v>
      </c>
      <c r="S268" s="142" t="s">
        <v>237</v>
      </c>
      <c r="T268" s="144" t="s">
        <v>24</v>
      </c>
      <c r="U268" s="142" t="s">
        <v>24</v>
      </c>
      <c r="V268" s="142"/>
      <c r="W268" s="142" t="s">
        <v>24</v>
      </c>
      <c r="X268" s="142"/>
      <c r="Y268" s="145" t="s">
        <v>24</v>
      </c>
    </row>
    <row r="269" spans="1:25" s="108" customFormat="1" x14ac:dyDescent="0.25">
      <c r="A269" s="107">
        <v>259</v>
      </c>
      <c r="B269" s="108" t="s">
        <v>5493</v>
      </c>
      <c r="C269" s="14" t="s">
        <v>54</v>
      </c>
      <c r="D269" s="14"/>
      <c r="E269" s="140" t="s">
        <v>6504</v>
      </c>
      <c r="F269" s="141" t="s">
        <v>6498</v>
      </c>
      <c r="G269" s="142" t="s">
        <v>231</v>
      </c>
      <c r="H269" s="142" t="s">
        <v>365</v>
      </c>
      <c r="I269" s="142" t="s">
        <v>233</v>
      </c>
      <c r="J269" s="142" t="s">
        <v>234</v>
      </c>
      <c r="K269" s="140" t="s">
        <v>5985</v>
      </c>
      <c r="L269" s="140" t="s">
        <v>6505</v>
      </c>
      <c r="M269" s="142" t="s">
        <v>284</v>
      </c>
      <c r="N269" s="142" t="s">
        <v>973</v>
      </c>
      <c r="O269" s="142" t="s">
        <v>256</v>
      </c>
      <c r="P269" s="143">
        <v>4181897000</v>
      </c>
      <c r="Q269" s="143">
        <v>4181897000</v>
      </c>
      <c r="R269" s="140">
        <v>0</v>
      </c>
      <c r="S269" s="142" t="s">
        <v>237</v>
      </c>
      <c r="T269" s="144" t="s">
        <v>24</v>
      </c>
      <c r="U269" s="142" t="s">
        <v>24</v>
      </c>
      <c r="V269" s="142"/>
      <c r="W269" s="142" t="s">
        <v>24</v>
      </c>
      <c r="X269" s="142"/>
      <c r="Y269" s="145" t="s">
        <v>24</v>
      </c>
    </row>
    <row r="270" spans="1:25" s="108" customFormat="1" x14ac:dyDescent="0.25">
      <c r="A270" s="107">
        <v>260</v>
      </c>
      <c r="B270" s="108" t="s">
        <v>5494</v>
      </c>
      <c r="C270" s="14" t="s">
        <v>54</v>
      </c>
      <c r="D270" s="14"/>
      <c r="E270" s="140" t="s">
        <v>6506</v>
      </c>
      <c r="F270" s="141" t="s">
        <v>6507</v>
      </c>
      <c r="G270" s="142" t="s">
        <v>231</v>
      </c>
      <c r="H270" s="142" t="s">
        <v>365</v>
      </c>
      <c r="I270" s="142" t="s">
        <v>233</v>
      </c>
      <c r="J270" s="142" t="s">
        <v>234</v>
      </c>
      <c r="K270" s="140" t="s">
        <v>5985</v>
      </c>
      <c r="L270" s="140" t="s">
        <v>6508</v>
      </c>
      <c r="M270" s="142" t="s">
        <v>284</v>
      </c>
      <c r="N270" s="142" t="s">
        <v>973</v>
      </c>
      <c r="O270" s="142" t="s">
        <v>251</v>
      </c>
      <c r="P270" s="143">
        <v>551905000000</v>
      </c>
      <c r="Q270" s="143">
        <v>551905000000</v>
      </c>
      <c r="R270" s="140">
        <v>0</v>
      </c>
      <c r="S270" s="142" t="s">
        <v>237</v>
      </c>
      <c r="T270" s="144" t="s">
        <v>24</v>
      </c>
      <c r="U270" s="142" t="s">
        <v>24</v>
      </c>
      <c r="V270" s="142"/>
      <c r="W270" s="142" t="s">
        <v>24</v>
      </c>
      <c r="X270" s="142"/>
      <c r="Y270" s="145" t="s">
        <v>24</v>
      </c>
    </row>
    <row r="271" spans="1:25" s="108" customFormat="1" x14ac:dyDescent="0.25">
      <c r="A271" s="107">
        <v>261</v>
      </c>
      <c r="B271" s="108" t="s">
        <v>5495</v>
      </c>
      <c r="C271" s="14" t="s">
        <v>54</v>
      </c>
      <c r="D271" s="14"/>
      <c r="E271" s="140" t="s">
        <v>6509</v>
      </c>
      <c r="F271" s="141" t="s">
        <v>6510</v>
      </c>
      <c r="G271" s="142" t="s">
        <v>231</v>
      </c>
      <c r="H271" s="142" t="s">
        <v>365</v>
      </c>
      <c r="I271" s="142" t="s">
        <v>233</v>
      </c>
      <c r="J271" s="142" t="s">
        <v>225</v>
      </c>
      <c r="K271" s="140" t="s">
        <v>5908</v>
      </c>
      <c r="L271" s="140" t="s">
        <v>6511</v>
      </c>
      <c r="M271" s="142" t="s">
        <v>272</v>
      </c>
      <c r="N271" s="142" t="s">
        <v>794</v>
      </c>
      <c r="O271" s="142" t="s">
        <v>251</v>
      </c>
      <c r="P271" s="143">
        <v>744445000</v>
      </c>
      <c r="Q271" s="143">
        <v>744445000</v>
      </c>
      <c r="R271" s="140">
        <v>0</v>
      </c>
      <c r="S271" s="142" t="s">
        <v>237</v>
      </c>
      <c r="T271" s="144" t="s">
        <v>24</v>
      </c>
      <c r="U271" s="142" t="s">
        <v>24</v>
      </c>
      <c r="V271" s="142"/>
      <c r="W271" s="142" t="s">
        <v>24</v>
      </c>
      <c r="X271" s="142"/>
      <c r="Y271" s="145" t="s">
        <v>24</v>
      </c>
    </row>
    <row r="272" spans="1:25" s="108" customFormat="1" x14ac:dyDescent="0.25">
      <c r="A272" s="107">
        <v>262</v>
      </c>
      <c r="B272" s="108" t="s">
        <v>5496</v>
      </c>
      <c r="C272" s="14" t="s">
        <v>54</v>
      </c>
      <c r="D272" s="14"/>
      <c r="E272" s="140" t="s">
        <v>6512</v>
      </c>
      <c r="F272" s="141" t="s">
        <v>6513</v>
      </c>
      <c r="G272" s="142" t="s">
        <v>231</v>
      </c>
      <c r="H272" s="142" t="s">
        <v>365</v>
      </c>
      <c r="I272" s="142" t="s">
        <v>233</v>
      </c>
      <c r="J272" s="142" t="s">
        <v>225</v>
      </c>
      <c r="K272" s="140" t="s">
        <v>5908</v>
      </c>
      <c r="L272" s="140" t="s">
        <v>6514</v>
      </c>
      <c r="M272" s="142" t="s">
        <v>272</v>
      </c>
      <c r="N272" s="142" t="s">
        <v>794</v>
      </c>
      <c r="O272" s="142" t="s">
        <v>251</v>
      </c>
      <c r="P272" s="143">
        <v>749645000</v>
      </c>
      <c r="Q272" s="143">
        <v>749645000</v>
      </c>
      <c r="R272" s="140">
        <v>0</v>
      </c>
      <c r="S272" s="142" t="s">
        <v>237</v>
      </c>
      <c r="T272" s="144" t="s">
        <v>24</v>
      </c>
      <c r="U272" s="142" t="s">
        <v>24</v>
      </c>
      <c r="V272" s="142"/>
      <c r="W272" s="142" t="s">
        <v>24</v>
      </c>
      <c r="X272" s="142"/>
      <c r="Y272" s="145" t="s">
        <v>24</v>
      </c>
    </row>
    <row r="273" spans="1:25" s="108" customFormat="1" x14ac:dyDescent="0.25">
      <c r="A273" s="107">
        <v>263</v>
      </c>
      <c r="B273" s="108" t="s">
        <v>5497</v>
      </c>
      <c r="C273" s="14" t="s">
        <v>54</v>
      </c>
      <c r="D273" s="14"/>
      <c r="E273" s="140" t="s">
        <v>6515</v>
      </c>
      <c r="F273" s="141" t="s">
        <v>6516</v>
      </c>
      <c r="G273" s="142" t="s">
        <v>231</v>
      </c>
      <c r="H273" s="142" t="s">
        <v>365</v>
      </c>
      <c r="I273" s="142" t="s">
        <v>233</v>
      </c>
      <c r="J273" s="142" t="s">
        <v>225</v>
      </c>
      <c r="K273" s="140" t="s">
        <v>5908</v>
      </c>
      <c r="L273" s="140" t="s">
        <v>6517</v>
      </c>
      <c r="M273" s="142" t="s">
        <v>272</v>
      </c>
      <c r="N273" s="142" t="s">
        <v>794</v>
      </c>
      <c r="O273" s="142" t="s">
        <v>251</v>
      </c>
      <c r="P273" s="143">
        <v>806485000</v>
      </c>
      <c r="Q273" s="143">
        <v>806485000</v>
      </c>
      <c r="R273" s="140">
        <v>0</v>
      </c>
      <c r="S273" s="142" t="s">
        <v>237</v>
      </c>
      <c r="T273" s="144" t="s">
        <v>24</v>
      </c>
      <c r="U273" s="142" t="s">
        <v>24</v>
      </c>
      <c r="V273" s="142"/>
      <c r="W273" s="142" t="s">
        <v>24</v>
      </c>
      <c r="X273" s="142"/>
      <c r="Y273" s="145" t="s">
        <v>24</v>
      </c>
    </row>
    <row r="274" spans="1:25" s="108" customFormat="1" x14ac:dyDescent="0.25">
      <c r="A274" s="107">
        <v>264</v>
      </c>
      <c r="B274" s="108" t="s">
        <v>5498</v>
      </c>
      <c r="C274" s="14" t="s">
        <v>54</v>
      </c>
      <c r="D274" s="14"/>
      <c r="E274" s="140" t="s">
        <v>6518</v>
      </c>
      <c r="F274" s="141" t="s">
        <v>6498</v>
      </c>
      <c r="G274" s="142" t="s">
        <v>231</v>
      </c>
      <c r="H274" s="142" t="s">
        <v>365</v>
      </c>
      <c r="I274" s="142" t="s">
        <v>233</v>
      </c>
      <c r="J274" s="142" t="s">
        <v>225</v>
      </c>
      <c r="K274" s="140" t="s">
        <v>5908</v>
      </c>
      <c r="L274" s="140" t="s">
        <v>6519</v>
      </c>
      <c r="M274" s="142" t="s">
        <v>272</v>
      </c>
      <c r="N274" s="142" t="s">
        <v>794</v>
      </c>
      <c r="O274" s="142" t="s">
        <v>251</v>
      </c>
      <c r="P274" s="143">
        <v>700245000</v>
      </c>
      <c r="Q274" s="143">
        <v>700245000</v>
      </c>
      <c r="R274" s="140">
        <v>0</v>
      </c>
      <c r="S274" s="142" t="s">
        <v>237</v>
      </c>
      <c r="T274" s="144" t="s">
        <v>24</v>
      </c>
      <c r="U274" s="142" t="s">
        <v>24</v>
      </c>
      <c r="V274" s="142"/>
      <c r="W274" s="142" t="s">
        <v>24</v>
      </c>
      <c r="X274" s="142"/>
      <c r="Y274" s="145" t="s">
        <v>24</v>
      </c>
    </row>
    <row r="275" spans="1:25" s="108" customFormat="1" x14ac:dyDescent="0.25">
      <c r="A275" s="107">
        <v>265</v>
      </c>
      <c r="B275" s="108" t="s">
        <v>5499</v>
      </c>
      <c r="C275" s="14" t="s">
        <v>54</v>
      </c>
      <c r="D275" s="14"/>
      <c r="E275" s="140" t="s">
        <v>6520</v>
      </c>
      <c r="F275" s="141" t="s">
        <v>6432</v>
      </c>
      <c r="G275" s="142" t="s">
        <v>231</v>
      </c>
      <c r="H275" s="142" t="s">
        <v>365</v>
      </c>
      <c r="I275" s="142" t="s">
        <v>233</v>
      </c>
      <c r="J275" s="142" t="s">
        <v>225</v>
      </c>
      <c r="K275" s="140" t="s">
        <v>5908</v>
      </c>
      <c r="L275" s="140" t="s">
        <v>6521</v>
      </c>
      <c r="M275" s="142" t="s">
        <v>272</v>
      </c>
      <c r="N275" s="142" t="s">
        <v>794</v>
      </c>
      <c r="O275" s="142" t="s">
        <v>251</v>
      </c>
      <c r="P275" s="143">
        <v>822445000</v>
      </c>
      <c r="Q275" s="143">
        <v>822445000</v>
      </c>
      <c r="R275" s="140">
        <v>0</v>
      </c>
      <c r="S275" s="142" t="s">
        <v>237</v>
      </c>
      <c r="T275" s="144" t="s">
        <v>24</v>
      </c>
      <c r="U275" s="142" t="s">
        <v>24</v>
      </c>
      <c r="V275" s="142"/>
      <c r="W275" s="142" t="s">
        <v>24</v>
      </c>
      <c r="X275" s="142"/>
      <c r="Y275" s="145" t="s">
        <v>24</v>
      </c>
    </row>
    <row r="276" spans="1:25" s="108" customFormat="1" x14ac:dyDescent="0.25">
      <c r="A276" s="107">
        <v>266</v>
      </c>
      <c r="B276" s="108" t="s">
        <v>5500</v>
      </c>
      <c r="C276" s="14" t="s">
        <v>54</v>
      </c>
      <c r="D276" s="14"/>
      <c r="E276" s="140" t="s">
        <v>6522</v>
      </c>
      <c r="F276" s="141" t="s">
        <v>6523</v>
      </c>
      <c r="G276" s="142" t="s">
        <v>231</v>
      </c>
      <c r="H276" s="142" t="s">
        <v>365</v>
      </c>
      <c r="I276" s="142" t="s">
        <v>233</v>
      </c>
      <c r="J276" s="142" t="s">
        <v>225</v>
      </c>
      <c r="K276" s="140" t="s">
        <v>5924</v>
      </c>
      <c r="L276" s="140" t="s">
        <v>6524</v>
      </c>
      <c r="M276" s="142" t="s">
        <v>243</v>
      </c>
      <c r="N276" s="142" t="s">
        <v>507</v>
      </c>
      <c r="O276" s="142" t="s">
        <v>256</v>
      </c>
      <c r="P276" s="143">
        <v>2207843000</v>
      </c>
      <c r="Q276" s="143">
        <v>2207843000</v>
      </c>
      <c r="R276" s="140">
        <v>0</v>
      </c>
      <c r="S276" s="142" t="s">
        <v>237</v>
      </c>
      <c r="T276" s="144" t="s">
        <v>24</v>
      </c>
      <c r="U276" s="142" t="s">
        <v>24</v>
      </c>
      <c r="V276" s="142"/>
      <c r="W276" s="142" t="s">
        <v>24</v>
      </c>
      <c r="X276" s="142"/>
      <c r="Y276" s="145" t="s">
        <v>24</v>
      </c>
    </row>
    <row r="277" spans="1:25" s="108" customFormat="1" x14ac:dyDescent="0.25">
      <c r="A277" s="107">
        <v>267</v>
      </c>
      <c r="B277" s="108" t="s">
        <v>5501</v>
      </c>
      <c r="C277" s="14" t="s">
        <v>54</v>
      </c>
      <c r="D277" s="14"/>
      <c r="E277" s="140" t="s">
        <v>6525</v>
      </c>
      <c r="F277" s="141" t="s">
        <v>6432</v>
      </c>
      <c r="G277" s="142" t="s">
        <v>231</v>
      </c>
      <c r="H277" s="142" t="s">
        <v>347</v>
      </c>
      <c r="I277" s="142" t="s">
        <v>233</v>
      </c>
      <c r="J277" s="142" t="s">
        <v>225</v>
      </c>
      <c r="K277" s="140" t="s">
        <v>5932</v>
      </c>
      <c r="L277" s="140" t="s">
        <v>6526</v>
      </c>
      <c r="M277" s="142" t="s">
        <v>243</v>
      </c>
      <c r="N277" s="142" t="s">
        <v>507</v>
      </c>
      <c r="O277" s="142" t="s">
        <v>227</v>
      </c>
      <c r="P277" s="143">
        <v>81705000</v>
      </c>
      <c r="Q277" s="143">
        <v>81705000</v>
      </c>
      <c r="R277" s="140">
        <v>0</v>
      </c>
      <c r="S277" s="142" t="s">
        <v>237</v>
      </c>
      <c r="T277" s="144" t="s">
        <v>24</v>
      </c>
      <c r="U277" s="142" t="s">
        <v>24</v>
      </c>
      <c r="V277" s="142"/>
      <c r="W277" s="142" t="s">
        <v>24</v>
      </c>
      <c r="X277" s="142"/>
      <c r="Y277" s="145" t="s">
        <v>24</v>
      </c>
    </row>
    <row r="278" spans="1:25" s="108" customFormat="1" x14ac:dyDescent="0.25">
      <c r="A278" s="107">
        <v>268</v>
      </c>
      <c r="B278" s="108" t="s">
        <v>5502</v>
      </c>
      <c r="C278" s="14" t="s">
        <v>54</v>
      </c>
      <c r="D278" s="14"/>
      <c r="E278" s="153" t="s">
        <v>6527</v>
      </c>
      <c r="F278" s="154" t="s">
        <v>6488</v>
      </c>
      <c r="G278" s="155" t="s">
        <v>231</v>
      </c>
      <c r="H278" s="155" t="s">
        <v>347</v>
      </c>
      <c r="I278" s="155" t="s">
        <v>233</v>
      </c>
      <c r="J278" s="155" t="s">
        <v>225</v>
      </c>
      <c r="K278" s="153" t="s">
        <v>5924</v>
      </c>
      <c r="L278" s="153" t="s">
        <v>6528</v>
      </c>
      <c r="M278" s="155" t="s">
        <v>243</v>
      </c>
      <c r="N278" s="155" t="s">
        <v>507</v>
      </c>
      <c r="O278" s="155" t="s">
        <v>227</v>
      </c>
      <c r="P278" s="156">
        <v>561729820</v>
      </c>
      <c r="Q278" s="156">
        <v>561729820</v>
      </c>
      <c r="R278" s="153">
        <v>561729820</v>
      </c>
      <c r="S278" s="155" t="s">
        <v>237</v>
      </c>
      <c r="T278" s="157" t="s">
        <v>24</v>
      </c>
      <c r="U278" s="155" t="s">
        <v>24</v>
      </c>
      <c r="V278" s="155"/>
      <c r="W278" s="155" t="s">
        <v>24</v>
      </c>
      <c r="X278" s="155"/>
      <c r="Y278" s="158" t="s">
        <v>24</v>
      </c>
    </row>
    <row r="279" spans="1:25" s="108" customFormat="1" x14ac:dyDescent="0.25">
      <c r="A279" s="107">
        <v>269</v>
      </c>
      <c r="B279" s="108" t="s">
        <v>5503</v>
      </c>
      <c r="C279" s="14" t="s">
        <v>54</v>
      </c>
      <c r="D279" s="14"/>
      <c r="E279" s="140" t="s">
        <v>6529</v>
      </c>
      <c r="F279" s="141" t="s">
        <v>6485</v>
      </c>
      <c r="G279" s="142" t="s">
        <v>231</v>
      </c>
      <c r="H279" s="142" t="s">
        <v>365</v>
      </c>
      <c r="I279" s="142" t="s">
        <v>233</v>
      </c>
      <c r="J279" s="142" t="s">
        <v>225</v>
      </c>
      <c r="K279" s="140" t="s">
        <v>5924</v>
      </c>
      <c r="L279" s="140" t="s">
        <v>6530</v>
      </c>
      <c r="M279" s="142" t="s">
        <v>244</v>
      </c>
      <c r="N279" s="142" t="s">
        <v>509</v>
      </c>
      <c r="O279" s="142" t="s">
        <v>251</v>
      </c>
      <c r="P279" s="143">
        <v>1000000000</v>
      </c>
      <c r="Q279" s="143">
        <v>1000000000</v>
      </c>
      <c r="R279" s="140">
        <v>0</v>
      </c>
      <c r="S279" s="142" t="s">
        <v>237</v>
      </c>
      <c r="T279" s="144" t="s">
        <v>24</v>
      </c>
      <c r="U279" s="142" t="s">
        <v>24</v>
      </c>
      <c r="V279" s="142"/>
      <c r="W279" s="142" t="s">
        <v>24</v>
      </c>
      <c r="X279" s="142"/>
      <c r="Y279" s="145" t="s">
        <v>24</v>
      </c>
    </row>
    <row r="280" spans="1:25" s="108" customFormat="1" x14ac:dyDescent="0.25">
      <c r="A280" s="107">
        <v>270</v>
      </c>
      <c r="B280" s="108" t="s">
        <v>5504</v>
      </c>
      <c r="C280" s="14" t="s">
        <v>54</v>
      </c>
      <c r="D280" s="14"/>
      <c r="E280" s="140" t="s">
        <v>6531</v>
      </c>
      <c r="F280" s="141" t="s">
        <v>5911</v>
      </c>
      <c r="G280" s="142" t="s">
        <v>231</v>
      </c>
      <c r="H280" s="142" t="s">
        <v>365</v>
      </c>
      <c r="I280" s="142" t="s">
        <v>233</v>
      </c>
      <c r="J280" s="142" t="s">
        <v>234</v>
      </c>
      <c r="K280" s="140" t="s">
        <v>5985</v>
      </c>
      <c r="L280" s="140" t="s">
        <v>6532</v>
      </c>
      <c r="M280" s="142" t="s">
        <v>284</v>
      </c>
      <c r="N280" s="142" t="s">
        <v>973</v>
      </c>
      <c r="O280" s="142" t="s">
        <v>251</v>
      </c>
      <c r="P280" s="143">
        <v>568409000</v>
      </c>
      <c r="Q280" s="143">
        <v>568409000</v>
      </c>
      <c r="R280" s="140">
        <v>0</v>
      </c>
      <c r="S280" s="142" t="s">
        <v>237</v>
      </c>
      <c r="T280" s="144" t="s">
        <v>24</v>
      </c>
      <c r="U280" s="142" t="s">
        <v>24</v>
      </c>
      <c r="V280" s="142"/>
      <c r="W280" s="142" t="s">
        <v>24</v>
      </c>
      <c r="X280" s="142"/>
      <c r="Y280" s="145" t="s">
        <v>24</v>
      </c>
    </row>
    <row r="281" spans="1:25" s="108" customFormat="1" x14ac:dyDescent="0.25">
      <c r="A281" s="107">
        <v>271</v>
      </c>
      <c r="B281" s="108" t="s">
        <v>5505</v>
      </c>
      <c r="C281" s="14" t="s">
        <v>54</v>
      </c>
      <c r="D281" s="14"/>
      <c r="E281" s="146" t="s">
        <v>6533</v>
      </c>
      <c r="F281" s="147" t="s">
        <v>6534</v>
      </c>
      <c r="G281" s="148" t="s">
        <v>231</v>
      </c>
      <c r="H281" s="148" t="s">
        <v>365</v>
      </c>
      <c r="I281" s="148" t="s">
        <v>233</v>
      </c>
      <c r="J281" s="148" t="s">
        <v>225</v>
      </c>
      <c r="K281" s="146" t="s">
        <v>5932</v>
      </c>
      <c r="L281" s="146" t="s">
        <v>6535</v>
      </c>
      <c r="M281" s="148" t="s">
        <v>243</v>
      </c>
      <c r="N281" s="148" t="s">
        <v>507</v>
      </c>
      <c r="O281" s="148" t="s">
        <v>256</v>
      </c>
      <c r="P281" s="149">
        <v>2550000000</v>
      </c>
      <c r="Q281" s="149">
        <v>2550000000</v>
      </c>
      <c r="R281" s="146">
        <v>0</v>
      </c>
      <c r="S281" s="148" t="s">
        <v>237</v>
      </c>
      <c r="T281" s="150" t="s">
        <v>24</v>
      </c>
      <c r="U281" s="148" t="s">
        <v>24</v>
      </c>
      <c r="V281" s="148"/>
      <c r="W281" s="148" t="s">
        <v>24</v>
      </c>
      <c r="X281" s="148"/>
      <c r="Y281" s="151" t="s">
        <v>24</v>
      </c>
    </row>
    <row r="282" spans="1:25" s="108" customFormat="1" x14ac:dyDescent="0.25">
      <c r="A282" s="107">
        <v>272</v>
      </c>
      <c r="B282" s="108" t="s">
        <v>5506</v>
      </c>
      <c r="C282" s="14" t="s">
        <v>54</v>
      </c>
      <c r="D282" s="14"/>
      <c r="E282" s="140" t="s">
        <v>6536</v>
      </c>
      <c r="F282" s="141" t="s">
        <v>6534</v>
      </c>
      <c r="G282" s="142" t="s">
        <v>231</v>
      </c>
      <c r="H282" s="142" t="s">
        <v>347</v>
      </c>
      <c r="I282" s="142" t="s">
        <v>233</v>
      </c>
      <c r="J282" s="142" t="s">
        <v>225</v>
      </c>
      <c r="K282" s="140" t="s">
        <v>5920</v>
      </c>
      <c r="L282" s="140" t="s">
        <v>6537</v>
      </c>
      <c r="M282" s="142" t="s">
        <v>243</v>
      </c>
      <c r="N282" s="142" t="s">
        <v>507</v>
      </c>
      <c r="O282" s="142" t="s">
        <v>256</v>
      </c>
      <c r="P282" s="143">
        <v>288602106</v>
      </c>
      <c r="Q282" s="143">
        <v>288602106</v>
      </c>
      <c r="R282" s="140">
        <v>0</v>
      </c>
      <c r="S282" s="142" t="s">
        <v>237</v>
      </c>
      <c r="T282" s="144" t="s">
        <v>24</v>
      </c>
      <c r="U282" s="142" t="s">
        <v>24</v>
      </c>
      <c r="V282" s="142"/>
      <c r="W282" s="142" t="s">
        <v>24</v>
      </c>
      <c r="X282" s="142"/>
      <c r="Y282" s="145" t="s">
        <v>24</v>
      </c>
    </row>
    <row r="283" spans="1:25" s="108" customFormat="1" x14ac:dyDescent="0.25">
      <c r="A283" s="107">
        <v>273</v>
      </c>
      <c r="B283" s="108" t="s">
        <v>5507</v>
      </c>
      <c r="C283" s="14" t="s">
        <v>54</v>
      </c>
      <c r="D283" s="14"/>
      <c r="E283" s="140" t="s">
        <v>6538</v>
      </c>
      <c r="F283" s="141" t="s">
        <v>6534</v>
      </c>
      <c r="G283" s="142" t="s">
        <v>231</v>
      </c>
      <c r="H283" s="142" t="s">
        <v>347</v>
      </c>
      <c r="I283" s="142" t="s">
        <v>233</v>
      </c>
      <c r="J283" s="142" t="s">
        <v>225</v>
      </c>
      <c r="K283" s="140" t="s">
        <v>5932</v>
      </c>
      <c r="L283" s="140" t="s">
        <v>6539</v>
      </c>
      <c r="M283" s="142" t="s">
        <v>319</v>
      </c>
      <c r="N283" s="142" t="s">
        <v>1385</v>
      </c>
      <c r="O283" s="142" t="s">
        <v>256</v>
      </c>
      <c r="P283" s="143">
        <v>3967000</v>
      </c>
      <c r="Q283" s="143">
        <v>3967000</v>
      </c>
      <c r="R283" s="140">
        <v>0</v>
      </c>
      <c r="S283" s="142" t="s">
        <v>237</v>
      </c>
      <c r="T283" s="144" t="s">
        <v>24</v>
      </c>
      <c r="U283" s="142" t="s">
        <v>24</v>
      </c>
      <c r="V283" s="142"/>
      <c r="W283" s="142" t="s">
        <v>24</v>
      </c>
      <c r="X283" s="142"/>
      <c r="Y283" s="145" t="s">
        <v>24</v>
      </c>
    </row>
    <row r="284" spans="1:25" s="108" customFormat="1" x14ac:dyDescent="0.25">
      <c r="A284" s="107">
        <v>274</v>
      </c>
      <c r="B284" s="108" t="s">
        <v>5508</v>
      </c>
      <c r="C284" s="14" t="s">
        <v>54</v>
      </c>
      <c r="D284" s="14"/>
      <c r="E284" s="140" t="s">
        <v>6540</v>
      </c>
      <c r="F284" s="141" t="s">
        <v>6534</v>
      </c>
      <c r="G284" s="142" t="s">
        <v>231</v>
      </c>
      <c r="H284" s="142" t="s">
        <v>365</v>
      </c>
      <c r="I284" s="142" t="s">
        <v>233</v>
      </c>
      <c r="J284" s="142" t="s">
        <v>225</v>
      </c>
      <c r="K284" s="140" t="s">
        <v>5914</v>
      </c>
      <c r="L284" s="140" t="s">
        <v>6541</v>
      </c>
      <c r="M284" s="142" t="s">
        <v>325</v>
      </c>
      <c r="N284" s="142" t="s">
        <v>1456</v>
      </c>
      <c r="O284" s="142" t="s">
        <v>256</v>
      </c>
      <c r="P284" s="160">
        <v>255744000</v>
      </c>
      <c r="Q284" s="143">
        <f>+P284</f>
        <v>255744000</v>
      </c>
      <c r="R284" s="140">
        <v>0</v>
      </c>
      <c r="S284" s="142" t="s">
        <v>237</v>
      </c>
      <c r="T284" s="144" t="s">
        <v>24</v>
      </c>
      <c r="U284" s="142" t="s">
        <v>24</v>
      </c>
      <c r="V284" s="142"/>
      <c r="W284" s="142" t="s">
        <v>24</v>
      </c>
      <c r="X284" s="142"/>
      <c r="Y284" s="145" t="s">
        <v>24</v>
      </c>
    </row>
    <row r="285" spans="1:25" s="108" customFormat="1" x14ac:dyDescent="0.25">
      <c r="A285" s="107">
        <v>275</v>
      </c>
      <c r="B285" s="108" t="s">
        <v>5509</v>
      </c>
      <c r="C285" s="14" t="s">
        <v>54</v>
      </c>
      <c r="D285" s="14"/>
      <c r="E285" s="153" t="s">
        <v>6542</v>
      </c>
      <c r="F285" s="154" t="s">
        <v>6543</v>
      </c>
      <c r="G285" s="155" t="s">
        <v>231</v>
      </c>
      <c r="H285" s="155" t="s">
        <v>347</v>
      </c>
      <c r="I285" s="155" t="s">
        <v>233</v>
      </c>
      <c r="J285" s="155" t="s">
        <v>225</v>
      </c>
      <c r="K285" s="153" t="s">
        <v>5924</v>
      </c>
      <c r="L285" s="153" t="s">
        <v>6544</v>
      </c>
      <c r="M285" s="155" t="s">
        <v>226</v>
      </c>
      <c r="N285" s="155" t="s">
        <v>342</v>
      </c>
      <c r="O285" s="155" t="s">
        <v>256</v>
      </c>
      <c r="P285" s="156">
        <v>5859000</v>
      </c>
      <c r="Q285" s="156">
        <v>5859000</v>
      </c>
      <c r="R285" s="153">
        <v>5859000</v>
      </c>
      <c r="S285" s="155" t="s">
        <v>237</v>
      </c>
      <c r="T285" s="157" t="s">
        <v>24</v>
      </c>
      <c r="U285" s="155" t="s">
        <v>24</v>
      </c>
      <c r="V285" s="155"/>
      <c r="W285" s="155" t="s">
        <v>24</v>
      </c>
      <c r="X285" s="155"/>
      <c r="Y285" s="158" t="s">
        <v>24</v>
      </c>
    </row>
    <row r="286" spans="1:25" s="108" customFormat="1" x14ac:dyDescent="0.25">
      <c r="A286" s="107">
        <v>276</v>
      </c>
      <c r="B286" s="108" t="s">
        <v>5510</v>
      </c>
      <c r="C286" s="14" t="s">
        <v>54</v>
      </c>
      <c r="D286" s="14"/>
      <c r="E286" s="140" t="s">
        <v>6545</v>
      </c>
      <c r="F286" s="141" t="s">
        <v>6543</v>
      </c>
      <c r="G286" s="142" t="s">
        <v>231</v>
      </c>
      <c r="H286" s="142" t="s">
        <v>345</v>
      </c>
      <c r="I286" s="142" t="s">
        <v>233</v>
      </c>
      <c r="J286" s="142" t="s">
        <v>225</v>
      </c>
      <c r="K286" s="140" t="s">
        <v>5920</v>
      </c>
      <c r="L286" s="140" t="s">
        <v>6546</v>
      </c>
      <c r="M286" s="142" t="s">
        <v>243</v>
      </c>
      <c r="N286" s="142" t="s">
        <v>507</v>
      </c>
      <c r="O286" s="142" t="s">
        <v>251</v>
      </c>
      <c r="P286" s="143">
        <v>0</v>
      </c>
      <c r="Q286" s="143">
        <v>0</v>
      </c>
      <c r="R286" s="140">
        <v>0</v>
      </c>
      <c r="S286" s="142" t="s">
        <v>237</v>
      </c>
      <c r="T286" s="144" t="s">
        <v>24</v>
      </c>
      <c r="U286" s="142" t="s">
        <v>24</v>
      </c>
      <c r="V286" s="142"/>
      <c r="W286" s="142" t="s">
        <v>24</v>
      </c>
      <c r="X286" s="142"/>
      <c r="Y286" s="145" t="s">
        <v>24</v>
      </c>
    </row>
    <row r="287" spans="1:25" s="108" customFormat="1" x14ac:dyDescent="0.25">
      <c r="A287" s="107">
        <v>277</v>
      </c>
      <c r="B287" s="108" t="s">
        <v>5511</v>
      </c>
      <c r="C287" s="14" t="s">
        <v>54</v>
      </c>
      <c r="D287" s="14"/>
      <c r="E287" s="140" t="s">
        <v>6547</v>
      </c>
      <c r="F287" s="141" t="s">
        <v>6482</v>
      </c>
      <c r="G287" s="142" t="s">
        <v>231</v>
      </c>
      <c r="H287" s="142" t="s">
        <v>365</v>
      </c>
      <c r="I287" s="142" t="s">
        <v>233</v>
      </c>
      <c r="J287" s="142" t="s">
        <v>225</v>
      </c>
      <c r="K287" s="140" t="s">
        <v>5942</v>
      </c>
      <c r="L287" s="140" t="s">
        <v>6548</v>
      </c>
      <c r="M287" s="142" t="s">
        <v>226</v>
      </c>
      <c r="N287" s="142" t="s">
        <v>342</v>
      </c>
      <c r="O287" s="142" t="s">
        <v>251</v>
      </c>
      <c r="P287" s="143">
        <v>118953002</v>
      </c>
      <c r="Q287" s="143">
        <v>118953002</v>
      </c>
      <c r="R287" s="140">
        <v>0</v>
      </c>
      <c r="S287" s="142" t="s">
        <v>237</v>
      </c>
      <c r="T287" s="144" t="s">
        <v>24</v>
      </c>
      <c r="U287" s="142" t="s">
        <v>24</v>
      </c>
      <c r="V287" s="142"/>
      <c r="W287" s="142" t="s">
        <v>24</v>
      </c>
      <c r="X287" s="142"/>
      <c r="Y287" s="145" t="s">
        <v>24</v>
      </c>
    </row>
    <row r="288" spans="1:25" s="108" customFormat="1" x14ac:dyDescent="0.25">
      <c r="A288" s="107">
        <v>278</v>
      </c>
      <c r="B288" s="108" t="s">
        <v>5512</v>
      </c>
      <c r="C288" s="14" t="s">
        <v>54</v>
      </c>
      <c r="D288" s="14"/>
      <c r="E288" s="140" t="s">
        <v>6549</v>
      </c>
      <c r="F288" s="141" t="s">
        <v>6550</v>
      </c>
      <c r="G288" s="142" t="s">
        <v>231</v>
      </c>
      <c r="H288" s="142" t="s">
        <v>347</v>
      </c>
      <c r="I288" s="142" t="s">
        <v>233</v>
      </c>
      <c r="J288" s="142" t="s">
        <v>225</v>
      </c>
      <c r="K288" s="140" t="s">
        <v>5942</v>
      </c>
      <c r="L288" s="140" t="s">
        <v>6551</v>
      </c>
      <c r="M288" s="142" t="s">
        <v>243</v>
      </c>
      <c r="N288" s="142" t="s">
        <v>507</v>
      </c>
      <c r="O288" s="142" t="s">
        <v>256</v>
      </c>
      <c r="P288" s="143">
        <v>2500682700</v>
      </c>
      <c r="Q288" s="143">
        <v>2500682700</v>
      </c>
      <c r="R288" s="140">
        <v>0</v>
      </c>
      <c r="S288" s="142" t="s">
        <v>237</v>
      </c>
      <c r="T288" s="144" t="s">
        <v>24</v>
      </c>
      <c r="U288" s="142" t="s">
        <v>24</v>
      </c>
      <c r="V288" s="142"/>
      <c r="W288" s="142" t="s">
        <v>24</v>
      </c>
      <c r="X288" s="142"/>
      <c r="Y288" s="145" t="s">
        <v>24</v>
      </c>
    </row>
    <row r="289" spans="1:25" s="108" customFormat="1" x14ac:dyDescent="0.25">
      <c r="A289" s="107">
        <v>279</v>
      </c>
      <c r="B289" s="108" t="s">
        <v>5513</v>
      </c>
      <c r="C289" s="14" t="s">
        <v>54</v>
      </c>
      <c r="D289" s="14"/>
      <c r="E289" s="140" t="s">
        <v>6552</v>
      </c>
      <c r="F289" s="141" t="s">
        <v>6553</v>
      </c>
      <c r="G289" s="142" t="s">
        <v>231</v>
      </c>
      <c r="H289" s="142" t="s">
        <v>365</v>
      </c>
      <c r="I289" s="142" t="s">
        <v>233</v>
      </c>
      <c r="J289" s="142" t="s">
        <v>234</v>
      </c>
      <c r="K289" s="140" t="s">
        <v>5985</v>
      </c>
      <c r="L289" s="140" t="s">
        <v>6554</v>
      </c>
      <c r="M289" s="142" t="s">
        <v>243</v>
      </c>
      <c r="N289" s="142" t="s">
        <v>507</v>
      </c>
      <c r="O289" s="142" t="s">
        <v>251</v>
      </c>
      <c r="P289" s="143">
        <v>1190637192</v>
      </c>
      <c r="Q289" s="143">
        <v>1190637192</v>
      </c>
      <c r="R289" s="140">
        <v>0</v>
      </c>
      <c r="S289" s="142" t="s">
        <v>237</v>
      </c>
      <c r="T289" s="144" t="s">
        <v>24</v>
      </c>
      <c r="U289" s="142" t="s">
        <v>24</v>
      </c>
      <c r="V289" s="142"/>
      <c r="W289" s="142" t="s">
        <v>24</v>
      </c>
      <c r="X289" s="142"/>
      <c r="Y289" s="145" t="s">
        <v>24</v>
      </c>
    </row>
    <row r="290" spans="1:25" s="108" customFormat="1" x14ac:dyDescent="0.25">
      <c r="A290" s="107">
        <v>280</v>
      </c>
      <c r="B290" s="108" t="s">
        <v>5514</v>
      </c>
      <c r="C290" s="14" t="s">
        <v>54</v>
      </c>
      <c r="D290" s="14"/>
      <c r="E290" s="140" t="s">
        <v>6555</v>
      </c>
      <c r="F290" s="141" t="s">
        <v>6556</v>
      </c>
      <c r="G290" s="142" t="s">
        <v>231</v>
      </c>
      <c r="H290" s="142" t="s">
        <v>365</v>
      </c>
      <c r="I290" s="142" t="s">
        <v>233</v>
      </c>
      <c r="J290" s="142" t="s">
        <v>225</v>
      </c>
      <c r="K290" s="140" t="s">
        <v>5924</v>
      </c>
      <c r="L290" s="140" t="s">
        <v>6557</v>
      </c>
      <c r="M290" s="142" t="s">
        <v>226</v>
      </c>
      <c r="N290" s="142" t="s">
        <v>342</v>
      </c>
      <c r="O290" s="142" t="s">
        <v>251</v>
      </c>
      <c r="P290" s="143">
        <v>63180000</v>
      </c>
      <c r="Q290" s="143">
        <v>63180000</v>
      </c>
      <c r="R290" s="140">
        <v>0</v>
      </c>
      <c r="S290" s="142" t="s">
        <v>237</v>
      </c>
      <c r="T290" s="144" t="s">
        <v>24</v>
      </c>
      <c r="U290" s="142" t="s">
        <v>24</v>
      </c>
      <c r="V290" s="142"/>
      <c r="W290" s="142" t="s">
        <v>24</v>
      </c>
      <c r="X290" s="142"/>
      <c r="Y290" s="145" t="s">
        <v>24</v>
      </c>
    </row>
    <row r="291" spans="1:25" s="108" customFormat="1" x14ac:dyDescent="0.25">
      <c r="A291" s="107">
        <v>281</v>
      </c>
      <c r="B291" s="108" t="s">
        <v>5515</v>
      </c>
      <c r="C291" s="14" t="s">
        <v>54</v>
      </c>
      <c r="D291" s="14"/>
      <c r="E291" s="153" t="s">
        <v>6558</v>
      </c>
      <c r="F291" s="154" t="s">
        <v>6157</v>
      </c>
      <c r="G291" s="155" t="s">
        <v>231</v>
      </c>
      <c r="H291" s="155" t="s">
        <v>347</v>
      </c>
      <c r="I291" s="155" t="s">
        <v>233</v>
      </c>
      <c r="J291" s="155" t="s">
        <v>225</v>
      </c>
      <c r="K291" s="153" t="s">
        <v>5932</v>
      </c>
      <c r="L291" s="153" t="s">
        <v>6559</v>
      </c>
      <c r="M291" s="155" t="s">
        <v>243</v>
      </c>
      <c r="N291" s="155" t="s">
        <v>507</v>
      </c>
      <c r="O291" s="155" t="s">
        <v>227</v>
      </c>
      <c r="P291" s="156">
        <v>3587393155</v>
      </c>
      <c r="Q291" s="156">
        <v>3587393155</v>
      </c>
      <c r="R291" s="153">
        <v>3587393155</v>
      </c>
      <c r="S291" s="155" t="s">
        <v>237</v>
      </c>
      <c r="T291" s="157" t="s">
        <v>24</v>
      </c>
      <c r="U291" s="155" t="s">
        <v>24</v>
      </c>
      <c r="V291" s="155"/>
      <c r="W291" s="155" t="s">
        <v>24</v>
      </c>
      <c r="X291" s="155"/>
      <c r="Y291" s="158" t="s">
        <v>24</v>
      </c>
    </row>
    <row r="292" spans="1:25" s="108" customFormat="1" x14ac:dyDescent="0.25">
      <c r="A292" s="107">
        <v>282</v>
      </c>
      <c r="B292" s="108" t="s">
        <v>5516</v>
      </c>
      <c r="C292" s="14" t="s">
        <v>54</v>
      </c>
      <c r="D292" s="14"/>
      <c r="E292" s="140" t="s">
        <v>6560</v>
      </c>
      <c r="F292" s="141" t="s">
        <v>6561</v>
      </c>
      <c r="G292" s="142" t="s">
        <v>231</v>
      </c>
      <c r="H292" s="142" t="s">
        <v>345</v>
      </c>
      <c r="I292" s="142" t="s">
        <v>233</v>
      </c>
      <c r="J292" s="142" t="s">
        <v>225</v>
      </c>
      <c r="K292" s="140" t="s">
        <v>5932</v>
      </c>
      <c r="L292" s="140" t="s">
        <v>6562</v>
      </c>
      <c r="M292" s="142" t="s">
        <v>243</v>
      </c>
      <c r="N292" s="142" t="s">
        <v>507</v>
      </c>
      <c r="O292" s="142" t="s">
        <v>245</v>
      </c>
      <c r="P292" s="143">
        <v>0</v>
      </c>
      <c r="Q292" s="143">
        <v>0</v>
      </c>
      <c r="R292" s="140">
        <v>0</v>
      </c>
      <c r="S292" s="142" t="s">
        <v>237</v>
      </c>
      <c r="T292" s="144" t="s">
        <v>24</v>
      </c>
      <c r="U292" s="142" t="s">
        <v>24</v>
      </c>
      <c r="V292" s="142"/>
      <c r="W292" s="142" t="s">
        <v>24</v>
      </c>
      <c r="X292" s="142"/>
      <c r="Y292" s="145" t="s">
        <v>24</v>
      </c>
    </row>
    <row r="293" spans="1:25" s="108" customFormat="1" x14ac:dyDescent="0.25">
      <c r="A293" s="107">
        <v>283</v>
      </c>
      <c r="B293" s="108" t="s">
        <v>5517</v>
      </c>
      <c r="C293" s="14" t="s">
        <v>54</v>
      </c>
      <c r="D293" s="14"/>
      <c r="E293" s="140" t="s">
        <v>6563</v>
      </c>
      <c r="F293" s="141" t="s">
        <v>6564</v>
      </c>
      <c r="G293" s="142" t="s">
        <v>231</v>
      </c>
      <c r="H293" s="142" t="s">
        <v>365</v>
      </c>
      <c r="I293" s="142" t="s">
        <v>233</v>
      </c>
      <c r="J293" s="142" t="s">
        <v>225</v>
      </c>
      <c r="K293" s="140" t="s">
        <v>5942</v>
      </c>
      <c r="L293" s="140" t="s">
        <v>6565</v>
      </c>
      <c r="M293" s="142" t="s">
        <v>243</v>
      </c>
      <c r="N293" s="142" t="s">
        <v>507</v>
      </c>
      <c r="O293" s="142" t="s">
        <v>227</v>
      </c>
      <c r="P293" s="143">
        <v>3747306000</v>
      </c>
      <c r="Q293" s="143">
        <v>3747306000</v>
      </c>
      <c r="R293" s="140">
        <v>0</v>
      </c>
      <c r="S293" s="142" t="s">
        <v>237</v>
      </c>
      <c r="T293" s="144" t="s">
        <v>24</v>
      </c>
      <c r="U293" s="142" t="s">
        <v>24</v>
      </c>
      <c r="V293" s="142"/>
      <c r="W293" s="142" t="s">
        <v>24</v>
      </c>
      <c r="X293" s="142"/>
      <c r="Y293" s="145" t="s">
        <v>24</v>
      </c>
    </row>
    <row r="294" spans="1:25" s="108" customFormat="1" x14ac:dyDescent="0.25">
      <c r="A294" s="107">
        <v>284</v>
      </c>
      <c r="B294" s="108" t="s">
        <v>5518</v>
      </c>
      <c r="C294" s="14" t="s">
        <v>54</v>
      </c>
      <c r="D294" s="14"/>
      <c r="E294" s="140" t="s">
        <v>6566</v>
      </c>
      <c r="F294" s="141" t="s">
        <v>6567</v>
      </c>
      <c r="G294" s="142" t="s">
        <v>231</v>
      </c>
      <c r="H294" s="142" t="s">
        <v>365</v>
      </c>
      <c r="I294" s="142" t="s">
        <v>233</v>
      </c>
      <c r="J294" s="142" t="s">
        <v>225</v>
      </c>
      <c r="K294" s="140" t="s">
        <v>5908</v>
      </c>
      <c r="L294" s="140" t="s">
        <v>6568</v>
      </c>
      <c r="M294" s="142" t="s">
        <v>272</v>
      </c>
      <c r="N294" s="142" t="s">
        <v>794</v>
      </c>
      <c r="O294" s="142" t="s">
        <v>251</v>
      </c>
      <c r="P294" s="143">
        <v>744445000</v>
      </c>
      <c r="Q294" s="143">
        <v>744445000</v>
      </c>
      <c r="R294" s="140">
        <v>0</v>
      </c>
      <c r="S294" s="142" t="s">
        <v>237</v>
      </c>
      <c r="T294" s="144" t="s">
        <v>24</v>
      </c>
      <c r="U294" s="142" t="s">
        <v>24</v>
      </c>
      <c r="V294" s="142"/>
      <c r="W294" s="142" t="s">
        <v>24</v>
      </c>
      <c r="X294" s="142"/>
      <c r="Y294" s="145" t="s">
        <v>24</v>
      </c>
    </row>
    <row r="295" spans="1:25" s="108" customFormat="1" x14ac:dyDescent="0.25">
      <c r="A295" s="107">
        <v>285</v>
      </c>
      <c r="B295" s="108" t="s">
        <v>5519</v>
      </c>
      <c r="C295" s="14" t="s">
        <v>54</v>
      </c>
      <c r="D295" s="14"/>
      <c r="E295" s="140" t="s">
        <v>6569</v>
      </c>
      <c r="F295" s="141" t="s">
        <v>6561</v>
      </c>
      <c r="G295" s="142" t="s">
        <v>231</v>
      </c>
      <c r="H295" s="142" t="s">
        <v>355</v>
      </c>
      <c r="I295" s="142" t="s">
        <v>233</v>
      </c>
      <c r="J295" s="142" t="s">
        <v>225</v>
      </c>
      <c r="K295" s="140" t="s">
        <v>5924</v>
      </c>
      <c r="L295" s="140" t="s">
        <v>6570</v>
      </c>
      <c r="M295" s="142" t="s">
        <v>243</v>
      </c>
      <c r="N295" s="142" t="s">
        <v>507</v>
      </c>
      <c r="O295" s="142" t="s">
        <v>256</v>
      </c>
      <c r="P295" s="143">
        <v>0</v>
      </c>
      <c r="Q295" s="143">
        <v>0</v>
      </c>
      <c r="R295" s="140">
        <v>0</v>
      </c>
      <c r="S295" s="142" t="s">
        <v>237</v>
      </c>
      <c r="T295" s="144" t="s">
        <v>24</v>
      </c>
      <c r="U295" s="142" t="s">
        <v>24</v>
      </c>
      <c r="V295" s="142"/>
      <c r="W295" s="142" t="s">
        <v>24</v>
      </c>
      <c r="X295" s="142"/>
      <c r="Y295" s="145" t="s">
        <v>24</v>
      </c>
    </row>
    <row r="296" spans="1:25" s="108" customFormat="1" x14ac:dyDescent="0.25">
      <c r="A296" s="107">
        <v>286</v>
      </c>
      <c r="B296" s="108" t="s">
        <v>5520</v>
      </c>
      <c r="C296" s="14" t="s">
        <v>54</v>
      </c>
      <c r="D296" s="14"/>
      <c r="E296" s="140" t="s">
        <v>6571</v>
      </c>
      <c r="F296" s="141" t="s">
        <v>5911</v>
      </c>
      <c r="G296" s="142" t="s">
        <v>231</v>
      </c>
      <c r="H296" s="142" t="s">
        <v>365</v>
      </c>
      <c r="I296" s="142" t="s">
        <v>233</v>
      </c>
      <c r="J296" s="142" t="s">
        <v>225</v>
      </c>
      <c r="K296" s="140" t="s">
        <v>5920</v>
      </c>
      <c r="L296" s="140" t="s">
        <v>6572</v>
      </c>
      <c r="M296" s="142" t="s">
        <v>226</v>
      </c>
      <c r="N296" s="142" t="s">
        <v>342</v>
      </c>
      <c r="O296" s="142" t="s">
        <v>256</v>
      </c>
      <c r="P296" s="143">
        <v>157363500</v>
      </c>
      <c r="Q296" s="143">
        <v>157363500</v>
      </c>
      <c r="R296" s="140">
        <v>0</v>
      </c>
      <c r="S296" s="142" t="s">
        <v>237</v>
      </c>
      <c r="T296" s="144" t="s">
        <v>24</v>
      </c>
      <c r="U296" s="142" t="s">
        <v>24</v>
      </c>
      <c r="V296" s="142"/>
      <c r="W296" s="142" t="s">
        <v>24</v>
      </c>
      <c r="X296" s="142"/>
      <c r="Y296" s="145" t="s">
        <v>24</v>
      </c>
    </row>
    <row r="297" spans="1:25" s="108" customFormat="1" x14ac:dyDescent="0.25">
      <c r="A297" s="107">
        <v>287</v>
      </c>
      <c r="B297" s="108" t="s">
        <v>5521</v>
      </c>
      <c r="C297" s="14" t="s">
        <v>54</v>
      </c>
      <c r="D297" s="14"/>
      <c r="E297" s="140" t="s">
        <v>6573</v>
      </c>
      <c r="F297" s="141" t="s">
        <v>6574</v>
      </c>
      <c r="G297" s="142" t="s">
        <v>231</v>
      </c>
      <c r="H297" s="142" t="s">
        <v>365</v>
      </c>
      <c r="I297" s="142" t="s">
        <v>233</v>
      </c>
      <c r="J297" s="142" t="s">
        <v>225</v>
      </c>
      <c r="K297" s="140" t="s">
        <v>5924</v>
      </c>
      <c r="L297" s="140" t="s">
        <v>6575</v>
      </c>
      <c r="M297" s="142" t="s">
        <v>243</v>
      </c>
      <c r="N297" s="142" t="s">
        <v>507</v>
      </c>
      <c r="O297" s="142" t="s">
        <v>256</v>
      </c>
      <c r="P297" s="143">
        <v>3013762391</v>
      </c>
      <c r="Q297" s="143">
        <v>3013762391</v>
      </c>
      <c r="R297" s="140">
        <v>0</v>
      </c>
      <c r="S297" s="142" t="s">
        <v>237</v>
      </c>
      <c r="T297" s="144" t="s">
        <v>24</v>
      </c>
      <c r="U297" s="142" t="s">
        <v>24</v>
      </c>
      <c r="V297" s="142"/>
      <c r="W297" s="142" t="s">
        <v>24</v>
      </c>
      <c r="X297" s="142"/>
      <c r="Y297" s="145" t="s">
        <v>24</v>
      </c>
    </row>
    <row r="298" spans="1:25" s="108" customFormat="1" x14ac:dyDescent="0.25">
      <c r="A298" s="107">
        <v>288</v>
      </c>
      <c r="B298" s="108" t="s">
        <v>5522</v>
      </c>
      <c r="C298" s="14" t="s">
        <v>54</v>
      </c>
      <c r="D298" s="14"/>
      <c r="E298" s="153" t="s">
        <v>6576</v>
      </c>
      <c r="F298" s="154" t="s">
        <v>6577</v>
      </c>
      <c r="G298" s="155" t="s">
        <v>231</v>
      </c>
      <c r="H298" s="155" t="s">
        <v>347</v>
      </c>
      <c r="I298" s="155" t="s">
        <v>233</v>
      </c>
      <c r="J298" s="155" t="s">
        <v>225</v>
      </c>
      <c r="K298" s="153" t="s">
        <v>5942</v>
      </c>
      <c r="L298" s="153" t="s">
        <v>6578</v>
      </c>
      <c r="M298" s="155" t="s">
        <v>244</v>
      </c>
      <c r="N298" s="155" t="s">
        <v>509</v>
      </c>
      <c r="O298" s="155" t="s">
        <v>256</v>
      </c>
      <c r="P298" s="156">
        <v>100000000</v>
      </c>
      <c r="Q298" s="156">
        <v>100000000</v>
      </c>
      <c r="R298" s="153">
        <v>100000000</v>
      </c>
      <c r="S298" s="155" t="s">
        <v>237</v>
      </c>
      <c r="T298" s="157" t="s">
        <v>24</v>
      </c>
      <c r="U298" s="155" t="s">
        <v>24</v>
      </c>
      <c r="V298" s="155"/>
      <c r="W298" s="155" t="s">
        <v>24</v>
      </c>
      <c r="X298" s="155"/>
      <c r="Y298" s="158" t="s">
        <v>24</v>
      </c>
    </row>
    <row r="299" spans="1:25" s="108" customFormat="1" x14ac:dyDescent="0.25">
      <c r="A299" s="107">
        <v>289</v>
      </c>
      <c r="B299" s="108" t="s">
        <v>5523</v>
      </c>
      <c r="C299" s="14" t="s">
        <v>54</v>
      </c>
      <c r="D299" s="14"/>
      <c r="E299" s="140" t="s">
        <v>6579</v>
      </c>
      <c r="F299" s="141" t="s">
        <v>6567</v>
      </c>
      <c r="G299" s="142" t="s">
        <v>231</v>
      </c>
      <c r="H299" s="142" t="s">
        <v>347</v>
      </c>
      <c r="I299" s="142" t="s">
        <v>233</v>
      </c>
      <c r="J299" s="142" t="s">
        <v>225</v>
      </c>
      <c r="K299" s="140" t="s">
        <v>5932</v>
      </c>
      <c r="L299" s="140" t="s">
        <v>6580</v>
      </c>
      <c r="M299" s="142" t="s">
        <v>319</v>
      </c>
      <c r="N299" s="142" t="s">
        <v>1385</v>
      </c>
      <c r="O299" s="142" t="s">
        <v>256</v>
      </c>
      <c r="P299" s="160">
        <v>185305500</v>
      </c>
      <c r="Q299" s="143">
        <f>+P299</f>
        <v>185305500</v>
      </c>
      <c r="R299" s="140">
        <v>0</v>
      </c>
      <c r="S299" s="142" t="s">
        <v>237</v>
      </c>
      <c r="T299" s="144" t="s">
        <v>24</v>
      </c>
      <c r="U299" s="142" t="s">
        <v>24</v>
      </c>
      <c r="V299" s="142"/>
      <c r="W299" s="142" t="s">
        <v>24</v>
      </c>
      <c r="X299" s="142"/>
      <c r="Y299" s="145" t="s">
        <v>24</v>
      </c>
    </row>
    <row r="300" spans="1:25" s="108" customFormat="1" x14ac:dyDescent="0.25">
      <c r="A300" s="107">
        <v>290</v>
      </c>
      <c r="B300" s="108" t="s">
        <v>5524</v>
      </c>
      <c r="C300" s="14" t="s">
        <v>54</v>
      </c>
      <c r="D300" s="14"/>
      <c r="E300" s="140" t="s">
        <v>6581</v>
      </c>
      <c r="F300" s="141" t="s">
        <v>6582</v>
      </c>
      <c r="G300" s="142" t="s">
        <v>231</v>
      </c>
      <c r="H300" s="142" t="s">
        <v>365</v>
      </c>
      <c r="I300" s="142" t="s">
        <v>233</v>
      </c>
      <c r="J300" s="142" t="s">
        <v>225</v>
      </c>
      <c r="K300" s="140" t="s">
        <v>5924</v>
      </c>
      <c r="L300" s="140" t="s">
        <v>6583</v>
      </c>
      <c r="M300" s="142" t="s">
        <v>243</v>
      </c>
      <c r="N300" s="142" t="s">
        <v>507</v>
      </c>
      <c r="O300" s="142" t="s">
        <v>227</v>
      </c>
      <c r="P300" s="143">
        <v>45251910024</v>
      </c>
      <c r="Q300" s="143">
        <v>45251910024</v>
      </c>
      <c r="R300" s="140">
        <v>0</v>
      </c>
      <c r="S300" s="142" t="s">
        <v>237</v>
      </c>
      <c r="T300" s="144" t="s">
        <v>24</v>
      </c>
      <c r="U300" s="142" t="s">
        <v>24</v>
      </c>
      <c r="V300" s="142"/>
      <c r="W300" s="142" t="s">
        <v>24</v>
      </c>
      <c r="X300" s="142"/>
      <c r="Y300" s="145" t="s">
        <v>24</v>
      </c>
    </row>
    <row r="301" spans="1:25" s="108" customFormat="1" x14ac:dyDescent="0.25">
      <c r="A301" s="107">
        <v>291</v>
      </c>
      <c r="B301" s="108" t="s">
        <v>5525</v>
      </c>
      <c r="C301" s="14" t="s">
        <v>54</v>
      </c>
      <c r="D301" s="14"/>
      <c r="E301" s="140" t="s">
        <v>6584</v>
      </c>
      <c r="F301" s="141" t="s">
        <v>6585</v>
      </c>
      <c r="G301" s="142" t="s">
        <v>231</v>
      </c>
      <c r="H301" s="142" t="s">
        <v>347</v>
      </c>
      <c r="I301" s="142" t="s">
        <v>233</v>
      </c>
      <c r="J301" s="142" t="s">
        <v>225</v>
      </c>
      <c r="K301" s="140" t="s">
        <v>5942</v>
      </c>
      <c r="L301" s="140" t="s">
        <v>6586</v>
      </c>
      <c r="M301" s="142" t="s">
        <v>243</v>
      </c>
      <c r="N301" s="142" t="s">
        <v>507</v>
      </c>
      <c r="O301" s="142" t="s">
        <v>256</v>
      </c>
      <c r="P301" s="143">
        <v>50000000</v>
      </c>
      <c r="Q301" s="143">
        <v>50000000</v>
      </c>
      <c r="R301" s="140">
        <v>0</v>
      </c>
      <c r="S301" s="142" t="s">
        <v>237</v>
      </c>
      <c r="T301" s="144" t="s">
        <v>24</v>
      </c>
      <c r="U301" s="142" t="s">
        <v>24</v>
      </c>
      <c r="V301" s="142"/>
      <c r="W301" s="142" t="s">
        <v>24</v>
      </c>
      <c r="X301" s="142"/>
      <c r="Y301" s="145" t="s">
        <v>24</v>
      </c>
    </row>
    <row r="302" spans="1:25" s="108" customFormat="1" x14ac:dyDescent="0.25">
      <c r="A302" s="107">
        <v>292</v>
      </c>
      <c r="B302" s="108" t="s">
        <v>5526</v>
      </c>
      <c r="C302" s="14" t="s">
        <v>54</v>
      </c>
      <c r="D302" s="14"/>
      <c r="E302" s="140" t="s">
        <v>6587</v>
      </c>
      <c r="F302" s="141" t="s">
        <v>6588</v>
      </c>
      <c r="G302" s="142" t="s">
        <v>231</v>
      </c>
      <c r="H302" s="142" t="s">
        <v>363</v>
      </c>
      <c r="I302" s="142" t="s">
        <v>233</v>
      </c>
      <c r="J302" s="142" t="s">
        <v>225</v>
      </c>
      <c r="K302" s="140" t="s">
        <v>5924</v>
      </c>
      <c r="L302" s="140" t="s">
        <v>6589</v>
      </c>
      <c r="M302" s="142" t="s">
        <v>226</v>
      </c>
      <c r="N302" s="142" t="s">
        <v>342</v>
      </c>
      <c r="O302" s="142" t="s">
        <v>251</v>
      </c>
      <c r="P302" s="143">
        <v>13859523919</v>
      </c>
      <c r="Q302" s="143">
        <v>13859523919</v>
      </c>
      <c r="R302" s="140">
        <v>0</v>
      </c>
      <c r="S302" s="142" t="s">
        <v>237</v>
      </c>
      <c r="T302" s="144" t="s">
        <v>24</v>
      </c>
      <c r="U302" s="142" t="s">
        <v>24</v>
      </c>
      <c r="V302" s="142"/>
      <c r="W302" s="142" t="s">
        <v>24</v>
      </c>
      <c r="X302" s="142"/>
      <c r="Y302" s="145" t="s">
        <v>24</v>
      </c>
    </row>
    <row r="303" spans="1:25" s="108" customFormat="1" x14ac:dyDescent="0.25">
      <c r="A303" s="107">
        <v>293</v>
      </c>
      <c r="B303" s="108" t="s">
        <v>5527</v>
      </c>
      <c r="C303" s="14" t="s">
        <v>54</v>
      </c>
      <c r="D303" s="14"/>
      <c r="E303" s="140" t="s">
        <v>6590</v>
      </c>
      <c r="F303" s="141" t="s">
        <v>6561</v>
      </c>
      <c r="G303" s="142" t="s">
        <v>231</v>
      </c>
      <c r="H303" s="142" t="s">
        <v>365</v>
      </c>
      <c r="I303" s="142" t="s">
        <v>233</v>
      </c>
      <c r="J303" s="142" t="s">
        <v>225</v>
      </c>
      <c r="K303" s="140" t="s">
        <v>5920</v>
      </c>
      <c r="L303" s="140" t="s">
        <v>6591</v>
      </c>
      <c r="M303" s="142" t="s">
        <v>235</v>
      </c>
      <c r="N303" s="142" t="s">
        <v>484</v>
      </c>
      <c r="O303" s="142" t="s">
        <v>251</v>
      </c>
      <c r="P303" s="143">
        <v>220000000</v>
      </c>
      <c r="Q303" s="143">
        <v>220000000</v>
      </c>
      <c r="R303" s="140">
        <v>0</v>
      </c>
      <c r="S303" s="142" t="s">
        <v>237</v>
      </c>
      <c r="T303" s="144" t="s">
        <v>24</v>
      </c>
      <c r="U303" s="142" t="s">
        <v>24</v>
      </c>
      <c r="V303" s="142"/>
      <c r="W303" s="142" t="s">
        <v>24</v>
      </c>
      <c r="X303" s="142"/>
      <c r="Y303" s="145" t="s">
        <v>24</v>
      </c>
    </row>
    <row r="304" spans="1:25" s="108" customFormat="1" x14ac:dyDescent="0.25">
      <c r="A304" s="107">
        <v>294</v>
      </c>
      <c r="B304" s="108" t="s">
        <v>5528</v>
      </c>
      <c r="C304" s="14" t="s">
        <v>54</v>
      </c>
      <c r="D304" s="14"/>
      <c r="E304" s="140" t="s">
        <v>6592</v>
      </c>
      <c r="F304" s="141" t="s">
        <v>6593</v>
      </c>
      <c r="G304" s="142" t="s">
        <v>231</v>
      </c>
      <c r="H304" s="142" t="s">
        <v>347</v>
      </c>
      <c r="I304" s="142" t="s">
        <v>233</v>
      </c>
      <c r="J304" s="142" t="s">
        <v>225</v>
      </c>
      <c r="K304" s="140" t="s">
        <v>5932</v>
      </c>
      <c r="L304" s="140" t="s">
        <v>6594</v>
      </c>
      <c r="M304" s="142" t="s">
        <v>319</v>
      </c>
      <c r="N304" s="142" t="s">
        <v>1385</v>
      </c>
      <c r="O304" s="142" t="s">
        <v>256</v>
      </c>
      <c r="P304" s="143">
        <v>180000000</v>
      </c>
      <c r="Q304" s="143">
        <v>180000000</v>
      </c>
      <c r="R304" s="140">
        <v>0</v>
      </c>
      <c r="S304" s="142" t="s">
        <v>237</v>
      </c>
      <c r="T304" s="144" t="s">
        <v>24</v>
      </c>
      <c r="U304" s="142" t="s">
        <v>24</v>
      </c>
      <c r="V304" s="142"/>
      <c r="W304" s="142" t="s">
        <v>24</v>
      </c>
      <c r="X304" s="142"/>
      <c r="Y304" s="145" t="s">
        <v>24</v>
      </c>
    </row>
    <row r="305" spans="1:25" s="108" customFormat="1" x14ac:dyDescent="0.25">
      <c r="A305" s="107">
        <v>295</v>
      </c>
      <c r="B305" s="108" t="s">
        <v>5529</v>
      </c>
      <c r="C305" s="14" t="s">
        <v>54</v>
      </c>
      <c r="D305" s="14"/>
      <c r="E305" s="140" t="s">
        <v>6595</v>
      </c>
      <c r="F305" s="141" t="s">
        <v>6567</v>
      </c>
      <c r="G305" s="142" t="s">
        <v>231</v>
      </c>
      <c r="H305" s="142" t="s">
        <v>365</v>
      </c>
      <c r="I305" s="142" t="s">
        <v>233</v>
      </c>
      <c r="J305" s="142" t="s">
        <v>234</v>
      </c>
      <c r="K305" s="140" t="s">
        <v>5985</v>
      </c>
      <c r="L305" s="140" t="s">
        <v>6596</v>
      </c>
      <c r="M305" s="142" t="s">
        <v>243</v>
      </c>
      <c r="N305" s="142" t="s">
        <v>507</v>
      </c>
      <c r="O305" s="142" t="s">
        <v>256</v>
      </c>
      <c r="P305" s="143">
        <v>177000000</v>
      </c>
      <c r="Q305" s="143">
        <v>177000000</v>
      </c>
      <c r="R305" s="140">
        <v>0</v>
      </c>
      <c r="S305" s="142" t="s">
        <v>237</v>
      </c>
      <c r="T305" s="144" t="s">
        <v>24</v>
      </c>
      <c r="U305" s="142" t="s">
        <v>24</v>
      </c>
      <c r="V305" s="142"/>
      <c r="W305" s="142" t="s">
        <v>24</v>
      </c>
      <c r="X305" s="142"/>
      <c r="Y305" s="145" t="s">
        <v>24</v>
      </c>
    </row>
    <row r="306" spans="1:25" s="108" customFormat="1" x14ac:dyDescent="0.25">
      <c r="A306" s="107">
        <v>296</v>
      </c>
      <c r="B306" s="108" t="s">
        <v>5530</v>
      </c>
      <c r="C306" s="14" t="s">
        <v>54</v>
      </c>
      <c r="D306" s="14"/>
      <c r="E306" s="140" t="s">
        <v>6597</v>
      </c>
      <c r="F306" s="141" t="s">
        <v>6598</v>
      </c>
      <c r="G306" s="142" t="s">
        <v>231</v>
      </c>
      <c r="H306" s="142" t="s">
        <v>330</v>
      </c>
      <c r="I306" s="142" t="s">
        <v>233</v>
      </c>
      <c r="J306" s="142" t="s">
        <v>225</v>
      </c>
      <c r="K306" s="140" t="s">
        <v>5942</v>
      </c>
      <c r="L306" s="140" t="s">
        <v>6599</v>
      </c>
      <c r="M306" s="142" t="s">
        <v>319</v>
      </c>
      <c r="N306" s="142" t="s">
        <v>1385</v>
      </c>
      <c r="O306" s="142" t="s">
        <v>251</v>
      </c>
      <c r="P306" s="143">
        <v>0</v>
      </c>
      <c r="Q306" s="143">
        <v>0</v>
      </c>
      <c r="R306" s="140">
        <v>0</v>
      </c>
      <c r="S306" s="142" t="s">
        <v>237</v>
      </c>
      <c r="T306" s="144" t="s">
        <v>24</v>
      </c>
      <c r="U306" s="142" t="s">
        <v>24</v>
      </c>
      <c r="V306" s="142"/>
      <c r="W306" s="142" t="s">
        <v>24</v>
      </c>
      <c r="X306" s="142"/>
      <c r="Y306" s="145" t="s">
        <v>24</v>
      </c>
    </row>
    <row r="307" spans="1:25" s="108" customFormat="1" x14ac:dyDescent="0.25">
      <c r="A307" s="107">
        <v>297</v>
      </c>
      <c r="B307" s="108" t="s">
        <v>5531</v>
      </c>
      <c r="C307" s="14" t="s">
        <v>54</v>
      </c>
      <c r="D307" s="14"/>
      <c r="E307" s="140" t="s">
        <v>6600</v>
      </c>
      <c r="F307" s="141" t="s">
        <v>6601</v>
      </c>
      <c r="G307" s="142" t="s">
        <v>231</v>
      </c>
      <c r="H307" s="142" t="s">
        <v>347</v>
      </c>
      <c r="I307" s="142" t="s">
        <v>233</v>
      </c>
      <c r="J307" s="142" t="s">
        <v>225</v>
      </c>
      <c r="K307" s="140" t="s">
        <v>5932</v>
      </c>
      <c r="L307" s="140" t="s">
        <v>6602</v>
      </c>
      <c r="M307" s="142" t="s">
        <v>319</v>
      </c>
      <c r="N307" s="142" t="s">
        <v>1385</v>
      </c>
      <c r="O307" s="142" t="s">
        <v>256</v>
      </c>
      <c r="P307" s="143">
        <v>5305500</v>
      </c>
      <c r="Q307" s="143">
        <v>5305500</v>
      </c>
      <c r="R307" s="140">
        <v>0</v>
      </c>
      <c r="S307" s="142" t="s">
        <v>237</v>
      </c>
      <c r="T307" s="144" t="s">
        <v>24</v>
      </c>
      <c r="U307" s="142" t="s">
        <v>24</v>
      </c>
      <c r="V307" s="142"/>
      <c r="W307" s="142" t="s">
        <v>24</v>
      </c>
      <c r="X307" s="142"/>
      <c r="Y307" s="145" t="s">
        <v>24</v>
      </c>
    </row>
    <row r="308" spans="1:25" s="108" customFormat="1" x14ac:dyDescent="0.25">
      <c r="A308" s="107">
        <v>298</v>
      </c>
      <c r="B308" s="108" t="s">
        <v>5532</v>
      </c>
      <c r="C308" s="14" t="s">
        <v>54</v>
      </c>
      <c r="D308" s="14"/>
      <c r="E308" s="140" t="s">
        <v>6603</v>
      </c>
      <c r="F308" s="141" t="s">
        <v>6604</v>
      </c>
      <c r="G308" s="142" t="s">
        <v>231</v>
      </c>
      <c r="H308" s="142" t="s">
        <v>365</v>
      </c>
      <c r="I308" s="142" t="s">
        <v>233</v>
      </c>
      <c r="J308" s="142" t="s">
        <v>225</v>
      </c>
      <c r="K308" s="140" t="s">
        <v>5908</v>
      </c>
      <c r="L308" s="140" t="s">
        <v>6605</v>
      </c>
      <c r="M308" s="142" t="s">
        <v>305</v>
      </c>
      <c r="N308" s="142" t="s">
        <v>1194</v>
      </c>
      <c r="O308" s="142" t="s">
        <v>251</v>
      </c>
      <c r="P308" s="160">
        <v>6250686</v>
      </c>
      <c r="Q308" s="143">
        <f>+P308</f>
        <v>6250686</v>
      </c>
      <c r="R308" s="140">
        <v>0</v>
      </c>
      <c r="S308" s="142" t="s">
        <v>237</v>
      </c>
      <c r="T308" s="144" t="s">
        <v>24</v>
      </c>
      <c r="U308" s="142" t="s">
        <v>24</v>
      </c>
      <c r="V308" s="142"/>
      <c r="W308" s="142" t="s">
        <v>24</v>
      </c>
      <c r="X308" s="142"/>
      <c r="Y308" s="145" t="s">
        <v>24</v>
      </c>
    </row>
    <row r="309" spans="1:25" s="108" customFormat="1" x14ac:dyDescent="0.25">
      <c r="A309" s="107">
        <v>299</v>
      </c>
      <c r="B309" s="108" t="s">
        <v>5533</v>
      </c>
      <c r="C309" s="14" t="s">
        <v>54</v>
      </c>
      <c r="D309" s="14"/>
      <c r="E309" s="140" t="s">
        <v>6606</v>
      </c>
      <c r="F309" s="141" t="s">
        <v>6373</v>
      </c>
      <c r="G309" s="142" t="s">
        <v>231</v>
      </c>
      <c r="H309" s="142" t="s">
        <v>347</v>
      </c>
      <c r="I309" s="142" t="s">
        <v>233</v>
      </c>
      <c r="J309" s="142" t="s">
        <v>225</v>
      </c>
      <c r="K309" s="140" t="s">
        <v>5924</v>
      </c>
      <c r="L309" s="140" t="s">
        <v>6607</v>
      </c>
      <c r="M309" s="142" t="s">
        <v>235</v>
      </c>
      <c r="N309" s="142" t="s">
        <v>484</v>
      </c>
      <c r="O309" s="142" t="s">
        <v>251</v>
      </c>
      <c r="P309" s="143">
        <v>0</v>
      </c>
      <c r="Q309" s="143">
        <v>0</v>
      </c>
      <c r="R309" s="140">
        <v>0</v>
      </c>
      <c r="S309" s="142" t="s">
        <v>237</v>
      </c>
      <c r="T309" s="144" t="s">
        <v>24</v>
      </c>
      <c r="U309" s="142" t="s">
        <v>24</v>
      </c>
      <c r="V309" s="142"/>
      <c r="W309" s="142" t="s">
        <v>24</v>
      </c>
      <c r="X309" s="142"/>
      <c r="Y309" s="145" t="s">
        <v>24</v>
      </c>
    </row>
    <row r="310" spans="1:25" s="108" customFormat="1" x14ac:dyDescent="0.25">
      <c r="A310" s="107">
        <v>300</v>
      </c>
      <c r="B310" s="108" t="s">
        <v>5534</v>
      </c>
      <c r="C310" s="14" t="s">
        <v>54</v>
      </c>
      <c r="D310" s="14"/>
      <c r="E310" s="140" t="s">
        <v>6608</v>
      </c>
      <c r="F310" s="141" t="s">
        <v>6609</v>
      </c>
      <c r="G310" s="142" t="s">
        <v>231</v>
      </c>
      <c r="H310" s="142" t="s">
        <v>347</v>
      </c>
      <c r="I310" s="142" t="s">
        <v>233</v>
      </c>
      <c r="J310" s="142" t="s">
        <v>225</v>
      </c>
      <c r="K310" s="140" t="s">
        <v>5942</v>
      </c>
      <c r="L310" s="140" t="s">
        <v>6610</v>
      </c>
      <c r="M310" s="142" t="s">
        <v>243</v>
      </c>
      <c r="N310" s="142" t="s">
        <v>507</v>
      </c>
      <c r="O310" s="142" t="s">
        <v>256</v>
      </c>
      <c r="P310" s="143">
        <v>190000000</v>
      </c>
      <c r="Q310" s="143">
        <v>190000000</v>
      </c>
      <c r="R310" s="140">
        <v>0</v>
      </c>
      <c r="S310" s="142" t="s">
        <v>237</v>
      </c>
      <c r="T310" s="144" t="s">
        <v>24</v>
      </c>
      <c r="U310" s="142" t="s">
        <v>24</v>
      </c>
      <c r="V310" s="142"/>
      <c r="W310" s="142" t="s">
        <v>24</v>
      </c>
      <c r="X310" s="142"/>
      <c r="Y310" s="145" t="s">
        <v>24</v>
      </c>
    </row>
    <row r="311" spans="1:25" s="108" customFormat="1" x14ac:dyDescent="0.25">
      <c r="A311" s="107">
        <v>301</v>
      </c>
      <c r="B311" s="108" t="s">
        <v>5535</v>
      </c>
      <c r="C311" s="14" t="s">
        <v>54</v>
      </c>
      <c r="D311" s="14"/>
      <c r="E311" s="140" t="s">
        <v>6611</v>
      </c>
      <c r="F311" s="141" t="s">
        <v>6612</v>
      </c>
      <c r="G311" s="142" t="s">
        <v>222</v>
      </c>
      <c r="H311" s="142" t="s">
        <v>232</v>
      </c>
      <c r="I311" s="142" t="s">
        <v>233</v>
      </c>
      <c r="J311" s="142" t="s">
        <v>225</v>
      </c>
      <c r="K311" s="140" t="s">
        <v>5932</v>
      </c>
      <c r="L311" s="140" t="s">
        <v>6613</v>
      </c>
      <c r="M311" s="142" t="s">
        <v>308</v>
      </c>
      <c r="N311" s="142" t="s">
        <v>1207</v>
      </c>
      <c r="O311" s="142" t="s">
        <v>256</v>
      </c>
      <c r="P311" s="143">
        <v>4250000</v>
      </c>
      <c r="Q311" s="143">
        <v>4250000</v>
      </c>
      <c r="R311" s="140">
        <v>0</v>
      </c>
      <c r="S311" s="142" t="s">
        <v>237</v>
      </c>
      <c r="T311" s="144" t="s">
        <v>24</v>
      </c>
      <c r="U311" s="142" t="s">
        <v>24</v>
      </c>
      <c r="V311" s="142"/>
      <c r="W311" s="142" t="s">
        <v>24</v>
      </c>
      <c r="X311" s="142"/>
      <c r="Y311" s="145" t="s">
        <v>24</v>
      </c>
    </row>
    <row r="312" spans="1:25" s="108" customFormat="1" x14ac:dyDescent="0.25">
      <c r="A312" s="107">
        <v>302</v>
      </c>
      <c r="B312" s="108" t="s">
        <v>5536</v>
      </c>
      <c r="C312" s="14" t="s">
        <v>54</v>
      </c>
      <c r="D312" s="14"/>
      <c r="E312" s="140" t="s">
        <v>6614</v>
      </c>
      <c r="F312" s="141" t="s">
        <v>6567</v>
      </c>
      <c r="G312" s="142" t="s">
        <v>231</v>
      </c>
      <c r="H312" s="142" t="s">
        <v>365</v>
      </c>
      <c r="I312" s="142" t="s">
        <v>233</v>
      </c>
      <c r="J312" s="142" t="s">
        <v>225</v>
      </c>
      <c r="K312" s="140" t="s">
        <v>5942</v>
      </c>
      <c r="L312" s="140" t="s">
        <v>6615</v>
      </c>
      <c r="M312" s="142" t="s">
        <v>243</v>
      </c>
      <c r="N312" s="142" t="s">
        <v>507</v>
      </c>
      <c r="O312" s="142" t="s">
        <v>256</v>
      </c>
      <c r="P312" s="143">
        <v>27114990343</v>
      </c>
      <c r="Q312" s="143">
        <v>27114990343</v>
      </c>
      <c r="R312" s="140">
        <v>0</v>
      </c>
      <c r="S312" s="142" t="s">
        <v>237</v>
      </c>
      <c r="T312" s="144" t="s">
        <v>24</v>
      </c>
      <c r="U312" s="142" t="s">
        <v>24</v>
      </c>
      <c r="V312" s="142"/>
      <c r="W312" s="142" t="s">
        <v>24</v>
      </c>
      <c r="X312" s="142"/>
      <c r="Y312" s="145" t="s">
        <v>24</v>
      </c>
    </row>
    <row r="313" spans="1:25" s="108" customFormat="1" x14ac:dyDescent="0.25">
      <c r="A313" s="107">
        <v>303</v>
      </c>
      <c r="B313" s="108" t="s">
        <v>5537</v>
      </c>
      <c r="C313" s="14" t="s">
        <v>54</v>
      </c>
      <c r="D313" s="14"/>
      <c r="E313" s="140" t="s">
        <v>6616</v>
      </c>
      <c r="F313" s="141" t="s">
        <v>6593</v>
      </c>
      <c r="G313" s="142" t="s">
        <v>231</v>
      </c>
      <c r="H313" s="142" t="s">
        <v>365</v>
      </c>
      <c r="I313" s="142" t="s">
        <v>233</v>
      </c>
      <c r="J313" s="142" t="s">
        <v>225</v>
      </c>
      <c r="K313" s="140" t="s">
        <v>5942</v>
      </c>
      <c r="L313" s="140" t="s">
        <v>6617</v>
      </c>
      <c r="M313" s="142" t="s">
        <v>243</v>
      </c>
      <c r="N313" s="142" t="s">
        <v>507</v>
      </c>
      <c r="O313" s="142" t="s">
        <v>251</v>
      </c>
      <c r="P313" s="143">
        <v>18682059</v>
      </c>
      <c r="Q313" s="143">
        <v>18682059</v>
      </c>
      <c r="R313" s="140">
        <v>0</v>
      </c>
      <c r="S313" s="142" t="s">
        <v>237</v>
      </c>
      <c r="T313" s="144" t="s">
        <v>24</v>
      </c>
      <c r="U313" s="142" t="s">
        <v>24</v>
      </c>
      <c r="V313" s="142"/>
      <c r="W313" s="142" t="s">
        <v>24</v>
      </c>
      <c r="X313" s="142"/>
      <c r="Y313" s="145" t="s">
        <v>24</v>
      </c>
    </row>
    <row r="314" spans="1:25" s="108" customFormat="1" x14ac:dyDescent="0.25">
      <c r="A314" s="107">
        <v>304</v>
      </c>
      <c r="B314" s="108" t="s">
        <v>5538</v>
      </c>
      <c r="C314" s="14" t="s">
        <v>54</v>
      </c>
      <c r="D314" s="14"/>
      <c r="E314" s="140" t="s">
        <v>6618</v>
      </c>
      <c r="F314" s="141" t="s">
        <v>6619</v>
      </c>
      <c r="G314" s="142" t="s">
        <v>231</v>
      </c>
      <c r="H314" s="142" t="s">
        <v>365</v>
      </c>
      <c r="I314" s="142" t="s">
        <v>233</v>
      </c>
      <c r="J314" s="142" t="s">
        <v>225</v>
      </c>
      <c r="K314" s="140" t="s">
        <v>5932</v>
      </c>
      <c r="L314" s="140" t="s">
        <v>6620</v>
      </c>
      <c r="M314" s="142" t="s">
        <v>243</v>
      </c>
      <c r="N314" s="142" t="s">
        <v>507</v>
      </c>
      <c r="O314" s="142" t="s">
        <v>227</v>
      </c>
      <c r="P314" s="143">
        <v>196581980034</v>
      </c>
      <c r="Q314" s="143">
        <v>196581980034</v>
      </c>
      <c r="R314" s="140">
        <v>0</v>
      </c>
      <c r="S314" s="142" t="s">
        <v>237</v>
      </c>
      <c r="T314" s="144" t="s">
        <v>24</v>
      </c>
      <c r="U314" s="142" t="s">
        <v>24</v>
      </c>
      <c r="V314" s="142"/>
      <c r="W314" s="142" t="s">
        <v>24</v>
      </c>
      <c r="X314" s="142"/>
      <c r="Y314" s="145" t="s">
        <v>24</v>
      </c>
    </row>
    <row r="315" spans="1:25" s="108" customFormat="1" x14ac:dyDescent="0.25">
      <c r="A315" s="107">
        <v>305</v>
      </c>
      <c r="B315" s="108" t="s">
        <v>5539</v>
      </c>
      <c r="C315" s="14" t="s">
        <v>54</v>
      </c>
      <c r="D315" s="14"/>
      <c r="E315" s="140" t="s">
        <v>6621</v>
      </c>
      <c r="F315" s="141" t="s">
        <v>6622</v>
      </c>
      <c r="G315" s="142" t="s">
        <v>231</v>
      </c>
      <c r="H315" s="142" t="s">
        <v>365</v>
      </c>
      <c r="I315" s="142" t="s">
        <v>233</v>
      </c>
      <c r="J315" s="142" t="s">
        <v>225</v>
      </c>
      <c r="K315" s="140" t="s">
        <v>5932</v>
      </c>
      <c r="L315" s="140" t="s">
        <v>6623</v>
      </c>
      <c r="M315" s="142" t="s">
        <v>243</v>
      </c>
      <c r="N315" s="142" t="s">
        <v>507</v>
      </c>
      <c r="O315" s="142" t="s">
        <v>251</v>
      </c>
      <c r="P315" s="160">
        <v>5459286723</v>
      </c>
      <c r="Q315" s="143">
        <v>5459286723</v>
      </c>
      <c r="R315" s="140">
        <v>0</v>
      </c>
      <c r="S315" s="142" t="s">
        <v>237</v>
      </c>
      <c r="T315" s="144" t="s">
        <v>24</v>
      </c>
      <c r="U315" s="142" t="s">
        <v>24</v>
      </c>
      <c r="V315" s="142"/>
      <c r="W315" s="142" t="s">
        <v>24</v>
      </c>
      <c r="X315" s="142"/>
      <c r="Y315" s="145" t="s">
        <v>24</v>
      </c>
    </row>
    <row r="316" spans="1:25" s="108" customFormat="1" x14ac:dyDescent="0.25">
      <c r="A316" s="107">
        <v>306</v>
      </c>
      <c r="B316" s="108" t="s">
        <v>5540</v>
      </c>
      <c r="C316" s="14" t="s">
        <v>54</v>
      </c>
      <c r="D316" s="14"/>
      <c r="E316" s="140" t="s">
        <v>6624</v>
      </c>
      <c r="F316" s="141" t="s">
        <v>6625</v>
      </c>
      <c r="G316" s="142" t="s">
        <v>231</v>
      </c>
      <c r="H316" s="142" t="s">
        <v>363</v>
      </c>
      <c r="I316" s="142" t="s">
        <v>233</v>
      </c>
      <c r="J316" s="142" t="s">
        <v>225</v>
      </c>
      <c r="K316" s="140" t="s">
        <v>5914</v>
      </c>
      <c r="L316" s="140" t="s">
        <v>6626</v>
      </c>
      <c r="M316" s="142" t="s">
        <v>243</v>
      </c>
      <c r="N316" s="142" t="s">
        <v>507</v>
      </c>
      <c r="O316" s="142" t="s">
        <v>256</v>
      </c>
      <c r="P316" s="160">
        <v>153949210277</v>
      </c>
      <c r="Q316" s="143">
        <v>153949210277</v>
      </c>
      <c r="R316" s="140">
        <v>0</v>
      </c>
      <c r="S316" s="142" t="s">
        <v>237</v>
      </c>
      <c r="T316" s="144" t="s">
        <v>24</v>
      </c>
      <c r="U316" s="142" t="s">
        <v>24</v>
      </c>
      <c r="V316" s="142"/>
      <c r="W316" s="142" t="s">
        <v>24</v>
      </c>
      <c r="X316" s="142"/>
      <c r="Y316" s="145" t="s">
        <v>24</v>
      </c>
    </row>
    <row r="317" spans="1:25" s="108" customFormat="1" x14ac:dyDescent="0.25">
      <c r="A317" s="107">
        <v>307</v>
      </c>
      <c r="B317" s="108" t="s">
        <v>5541</v>
      </c>
      <c r="C317" s="14" t="s">
        <v>54</v>
      </c>
      <c r="D317" s="14"/>
      <c r="E317" s="140" t="s">
        <v>6627</v>
      </c>
      <c r="F317" s="141" t="s">
        <v>6488</v>
      </c>
      <c r="G317" s="142" t="s">
        <v>231</v>
      </c>
      <c r="H317" s="142" t="s">
        <v>365</v>
      </c>
      <c r="I317" s="142" t="s">
        <v>233</v>
      </c>
      <c r="J317" s="142" t="s">
        <v>234</v>
      </c>
      <c r="K317" s="140" t="s">
        <v>5985</v>
      </c>
      <c r="L317" s="140" t="s">
        <v>6628</v>
      </c>
      <c r="M317" s="142" t="s">
        <v>284</v>
      </c>
      <c r="N317" s="142" t="s">
        <v>973</v>
      </c>
      <c r="O317" s="142" t="s">
        <v>251</v>
      </c>
      <c r="P317" s="143">
        <v>892972748</v>
      </c>
      <c r="Q317" s="143">
        <v>892972748</v>
      </c>
      <c r="R317" s="140">
        <v>0</v>
      </c>
      <c r="S317" s="142" t="s">
        <v>237</v>
      </c>
      <c r="T317" s="144" t="s">
        <v>24</v>
      </c>
      <c r="U317" s="142" t="s">
        <v>24</v>
      </c>
      <c r="V317" s="142"/>
      <c r="W317" s="142" t="s">
        <v>24</v>
      </c>
      <c r="X317" s="142"/>
      <c r="Y317" s="145" t="s">
        <v>24</v>
      </c>
    </row>
    <row r="318" spans="1:25" s="108" customFormat="1" x14ac:dyDescent="0.25">
      <c r="A318" s="107">
        <v>308</v>
      </c>
      <c r="B318" s="108" t="s">
        <v>5542</v>
      </c>
      <c r="C318" s="14" t="s">
        <v>54</v>
      </c>
      <c r="D318" s="14"/>
      <c r="E318" s="140" t="s">
        <v>6629</v>
      </c>
      <c r="F318" s="141" t="s">
        <v>6435</v>
      </c>
      <c r="G318" s="142" t="s">
        <v>231</v>
      </c>
      <c r="H318" s="142" t="s">
        <v>365</v>
      </c>
      <c r="I318" s="142" t="s">
        <v>233</v>
      </c>
      <c r="J318" s="142" t="s">
        <v>225</v>
      </c>
      <c r="K318" s="140" t="s">
        <v>5932</v>
      </c>
      <c r="L318" s="140" t="s">
        <v>6630</v>
      </c>
      <c r="M318" s="142" t="s">
        <v>243</v>
      </c>
      <c r="N318" s="142" t="s">
        <v>507</v>
      </c>
      <c r="O318" s="142" t="s">
        <v>256</v>
      </c>
      <c r="P318" s="143">
        <v>26000000</v>
      </c>
      <c r="Q318" s="143">
        <v>26000000</v>
      </c>
      <c r="R318" s="140">
        <v>0</v>
      </c>
      <c r="S318" s="142" t="s">
        <v>237</v>
      </c>
      <c r="T318" s="144" t="s">
        <v>24</v>
      </c>
      <c r="U318" s="142" t="s">
        <v>24</v>
      </c>
      <c r="V318" s="142"/>
      <c r="W318" s="142" t="s">
        <v>24</v>
      </c>
      <c r="X318" s="142"/>
      <c r="Y318" s="145" t="s">
        <v>24</v>
      </c>
    </row>
    <row r="319" spans="1:25" s="108" customFormat="1" x14ac:dyDescent="0.25">
      <c r="A319" s="107">
        <v>309</v>
      </c>
      <c r="B319" s="108" t="s">
        <v>5543</v>
      </c>
      <c r="C319" s="14" t="s">
        <v>54</v>
      </c>
      <c r="D319" s="14"/>
      <c r="E319" s="140" t="s">
        <v>6631</v>
      </c>
      <c r="F319" s="141" t="s">
        <v>6632</v>
      </c>
      <c r="G319" s="142" t="s">
        <v>231</v>
      </c>
      <c r="H319" s="142" t="s">
        <v>365</v>
      </c>
      <c r="I319" s="142" t="s">
        <v>233</v>
      </c>
      <c r="J319" s="142" t="s">
        <v>225</v>
      </c>
      <c r="K319" s="140" t="s">
        <v>5914</v>
      </c>
      <c r="L319" s="140" t="s">
        <v>6633</v>
      </c>
      <c r="M319" s="142" t="s">
        <v>243</v>
      </c>
      <c r="N319" s="142" t="s">
        <v>507</v>
      </c>
      <c r="O319" s="142" t="s">
        <v>227</v>
      </c>
      <c r="P319" s="160">
        <v>20000000000</v>
      </c>
      <c r="Q319" s="143">
        <v>20000000000</v>
      </c>
      <c r="R319" s="140">
        <v>0</v>
      </c>
      <c r="S319" s="142" t="s">
        <v>237</v>
      </c>
      <c r="T319" s="144" t="s">
        <v>24</v>
      </c>
      <c r="U319" s="142" t="s">
        <v>24</v>
      </c>
      <c r="V319" s="142"/>
      <c r="W319" s="142" t="s">
        <v>24</v>
      </c>
      <c r="X319" s="142"/>
      <c r="Y319" s="145" t="s">
        <v>24</v>
      </c>
    </row>
    <row r="320" spans="1:25" s="108" customFormat="1" x14ac:dyDescent="0.25">
      <c r="A320" s="107">
        <v>310</v>
      </c>
      <c r="B320" s="108" t="s">
        <v>5544</v>
      </c>
      <c r="C320" s="14" t="s">
        <v>54</v>
      </c>
      <c r="D320" s="14"/>
      <c r="E320" s="140" t="s">
        <v>6634</v>
      </c>
      <c r="F320" s="141" t="s">
        <v>6373</v>
      </c>
      <c r="G320" s="142" t="s">
        <v>231</v>
      </c>
      <c r="H320" s="142" t="s">
        <v>347</v>
      </c>
      <c r="I320" s="142" t="s">
        <v>233</v>
      </c>
      <c r="J320" s="142" t="s">
        <v>225</v>
      </c>
      <c r="K320" s="140" t="s">
        <v>5924</v>
      </c>
      <c r="L320" s="140" t="s">
        <v>6635</v>
      </c>
      <c r="M320" s="142" t="s">
        <v>243</v>
      </c>
      <c r="N320" s="142" t="s">
        <v>507</v>
      </c>
      <c r="O320" s="142" t="s">
        <v>251</v>
      </c>
      <c r="P320" s="143">
        <v>7306224</v>
      </c>
      <c r="Q320" s="143">
        <v>7306224</v>
      </c>
      <c r="R320" s="140">
        <v>0</v>
      </c>
      <c r="S320" s="142" t="s">
        <v>237</v>
      </c>
      <c r="T320" s="144" t="s">
        <v>24</v>
      </c>
      <c r="U320" s="142" t="s">
        <v>24</v>
      </c>
      <c r="V320" s="142"/>
      <c r="W320" s="142" t="s">
        <v>24</v>
      </c>
      <c r="X320" s="142"/>
      <c r="Y320" s="145" t="s">
        <v>24</v>
      </c>
    </row>
    <row r="321" spans="1:25" s="108" customFormat="1" x14ac:dyDescent="0.25">
      <c r="A321" s="107">
        <v>311</v>
      </c>
      <c r="B321" s="108" t="s">
        <v>5545</v>
      </c>
      <c r="C321" s="14" t="s">
        <v>54</v>
      </c>
      <c r="D321" s="14"/>
      <c r="E321" s="140" t="s">
        <v>6636</v>
      </c>
      <c r="F321" s="141" t="s">
        <v>6637</v>
      </c>
      <c r="G321" s="142" t="s">
        <v>231</v>
      </c>
      <c r="H321" s="142" t="s">
        <v>365</v>
      </c>
      <c r="I321" s="142" t="s">
        <v>233</v>
      </c>
      <c r="J321" s="142" t="s">
        <v>225</v>
      </c>
      <c r="K321" s="140" t="s">
        <v>5920</v>
      </c>
      <c r="L321" s="140" t="s">
        <v>6638</v>
      </c>
      <c r="M321" s="142" t="s">
        <v>226</v>
      </c>
      <c r="N321" s="142" t="s">
        <v>342</v>
      </c>
      <c r="O321" s="142" t="s">
        <v>256</v>
      </c>
      <c r="P321" s="143">
        <v>2090237227</v>
      </c>
      <c r="Q321" s="143">
        <v>2090237227</v>
      </c>
      <c r="R321" s="140">
        <v>0</v>
      </c>
      <c r="S321" s="142" t="s">
        <v>237</v>
      </c>
      <c r="T321" s="144" t="s">
        <v>24</v>
      </c>
      <c r="U321" s="142" t="s">
        <v>24</v>
      </c>
      <c r="V321" s="142"/>
      <c r="W321" s="142" t="s">
        <v>24</v>
      </c>
      <c r="X321" s="142"/>
      <c r="Y321" s="145" t="s">
        <v>24</v>
      </c>
    </row>
    <row r="322" spans="1:25" s="108" customFormat="1" x14ac:dyDescent="0.25">
      <c r="A322" s="107">
        <v>312</v>
      </c>
      <c r="B322" s="108" t="s">
        <v>5546</v>
      </c>
      <c r="C322" s="14" t="s">
        <v>54</v>
      </c>
      <c r="D322" s="14"/>
      <c r="E322" s="153" t="s">
        <v>6639</v>
      </c>
      <c r="F322" s="154" t="s">
        <v>6640</v>
      </c>
      <c r="G322" s="155" t="s">
        <v>231</v>
      </c>
      <c r="H322" s="155" t="s">
        <v>347</v>
      </c>
      <c r="I322" s="155" t="s">
        <v>233</v>
      </c>
      <c r="J322" s="155" t="s">
        <v>225</v>
      </c>
      <c r="K322" s="153" t="s">
        <v>5932</v>
      </c>
      <c r="L322" s="153" t="s">
        <v>6641</v>
      </c>
      <c r="M322" s="155" t="s">
        <v>243</v>
      </c>
      <c r="N322" s="155" t="s">
        <v>507</v>
      </c>
      <c r="O322" s="155" t="s">
        <v>227</v>
      </c>
      <c r="P322" s="156">
        <v>121999675</v>
      </c>
      <c r="Q322" s="156">
        <v>121999675</v>
      </c>
      <c r="R322" s="153">
        <v>121999675</v>
      </c>
      <c r="S322" s="155" t="s">
        <v>237</v>
      </c>
      <c r="T322" s="157" t="s">
        <v>24</v>
      </c>
      <c r="U322" s="155" t="s">
        <v>24</v>
      </c>
      <c r="V322" s="155"/>
      <c r="W322" s="155" t="s">
        <v>24</v>
      </c>
      <c r="X322" s="155"/>
      <c r="Y322" s="158" t="s">
        <v>24</v>
      </c>
    </row>
    <row r="323" spans="1:25" s="108" customFormat="1" x14ac:dyDescent="0.25">
      <c r="A323" s="107">
        <v>313</v>
      </c>
      <c r="B323" s="108" t="s">
        <v>5547</v>
      </c>
      <c r="C323" s="14" t="s">
        <v>54</v>
      </c>
      <c r="D323" s="14"/>
      <c r="E323" s="140" t="s">
        <v>6642</v>
      </c>
      <c r="F323" s="141" t="s">
        <v>6637</v>
      </c>
      <c r="G323" s="142" t="s">
        <v>231</v>
      </c>
      <c r="H323" s="142" t="s">
        <v>365</v>
      </c>
      <c r="I323" s="142" t="s">
        <v>233</v>
      </c>
      <c r="J323" s="142" t="s">
        <v>225</v>
      </c>
      <c r="K323" s="140" t="s">
        <v>5932</v>
      </c>
      <c r="L323" s="140" t="s">
        <v>6643</v>
      </c>
      <c r="M323" s="142" t="s">
        <v>243</v>
      </c>
      <c r="N323" s="142" t="s">
        <v>507</v>
      </c>
      <c r="O323" s="142" t="s">
        <v>256</v>
      </c>
      <c r="P323" s="143">
        <v>6000000000</v>
      </c>
      <c r="Q323" s="143">
        <v>6000000000</v>
      </c>
      <c r="R323" s="140">
        <v>0</v>
      </c>
      <c r="S323" s="142" t="s">
        <v>237</v>
      </c>
      <c r="T323" s="144" t="s">
        <v>24</v>
      </c>
      <c r="U323" s="142" t="s">
        <v>24</v>
      </c>
      <c r="V323" s="142"/>
      <c r="W323" s="142" t="s">
        <v>24</v>
      </c>
      <c r="X323" s="142"/>
      <c r="Y323" s="145" t="s">
        <v>24</v>
      </c>
    </row>
    <row r="324" spans="1:25" s="108" customFormat="1" x14ac:dyDescent="0.25">
      <c r="A324" s="107">
        <v>314</v>
      </c>
      <c r="B324" s="108" t="s">
        <v>5548</v>
      </c>
      <c r="C324" s="14" t="s">
        <v>54</v>
      </c>
      <c r="D324" s="14"/>
      <c r="E324" s="140" t="s">
        <v>6644</v>
      </c>
      <c r="F324" s="141" t="s">
        <v>5911</v>
      </c>
      <c r="G324" s="142" t="s">
        <v>222</v>
      </c>
      <c r="H324" s="142" t="s">
        <v>232</v>
      </c>
      <c r="I324" s="142" t="s">
        <v>233</v>
      </c>
      <c r="J324" s="142" t="s">
        <v>225</v>
      </c>
      <c r="K324" s="140" t="s">
        <v>5914</v>
      </c>
      <c r="L324" s="140" t="s">
        <v>6645</v>
      </c>
      <c r="M324" s="142" t="s">
        <v>272</v>
      </c>
      <c r="N324" s="142" t="s">
        <v>804</v>
      </c>
      <c r="O324" s="142" t="s">
        <v>245</v>
      </c>
      <c r="P324" s="143">
        <v>2507069874</v>
      </c>
      <c r="Q324" s="143">
        <v>2507069874</v>
      </c>
      <c r="R324" s="140">
        <v>0</v>
      </c>
      <c r="S324" s="142" t="s">
        <v>237</v>
      </c>
      <c r="T324" s="144" t="s">
        <v>24</v>
      </c>
      <c r="U324" s="142" t="s">
        <v>24</v>
      </c>
      <c r="V324" s="142"/>
      <c r="W324" s="142" t="s">
        <v>24</v>
      </c>
      <c r="X324" s="142"/>
      <c r="Y324" s="145" t="s">
        <v>24</v>
      </c>
    </row>
    <row r="325" spans="1:25" s="108" customFormat="1" x14ac:dyDescent="0.25">
      <c r="A325" s="107">
        <v>315</v>
      </c>
      <c r="B325" s="108" t="s">
        <v>5549</v>
      </c>
      <c r="C325" s="14" t="s">
        <v>54</v>
      </c>
      <c r="D325" s="14"/>
      <c r="E325" s="140" t="s">
        <v>6646</v>
      </c>
      <c r="F325" s="141" t="s">
        <v>6647</v>
      </c>
      <c r="G325" s="142" t="s">
        <v>231</v>
      </c>
      <c r="H325" s="142" t="s">
        <v>347</v>
      </c>
      <c r="I325" s="142" t="s">
        <v>233</v>
      </c>
      <c r="J325" s="142" t="s">
        <v>225</v>
      </c>
      <c r="K325" s="140" t="s">
        <v>5932</v>
      </c>
      <c r="L325" s="140" t="s">
        <v>6648</v>
      </c>
      <c r="M325" s="142" t="s">
        <v>319</v>
      </c>
      <c r="N325" s="142" t="s">
        <v>1385</v>
      </c>
      <c r="O325" s="142" t="s">
        <v>256</v>
      </c>
      <c r="P325" s="143">
        <v>185305500</v>
      </c>
      <c r="Q325" s="143">
        <v>185305500</v>
      </c>
      <c r="R325" s="140">
        <v>0</v>
      </c>
      <c r="S325" s="142" t="s">
        <v>237</v>
      </c>
      <c r="T325" s="144" t="s">
        <v>24</v>
      </c>
      <c r="U325" s="142" t="s">
        <v>24</v>
      </c>
      <c r="V325" s="142"/>
      <c r="W325" s="142" t="s">
        <v>24</v>
      </c>
      <c r="X325" s="142"/>
      <c r="Y325" s="145" t="s">
        <v>24</v>
      </c>
    </row>
    <row r="326" spans="1:25" s="108" customFormat="1" x14ac:dyDescent="0.25">
      <c r="A326" s="107">
        <v>316</v>
      </c>
      <c r="B326" s="108" t="s">
        <v>5550</v>
      </c>
      <c r="C326" s="14" t="s">
        <v>54</v>
      </c>
      <c r="D326" s="14"/>
      <c r="E326" s="153" t="s">
        <v>6649</v>
      </c>
      <c r="F326" s="154" t="s">
        <v>6650</v>
      </c>
      <c r="G326" s="155" t="s">
        <v>231</v>
      </c>
      <c r="H326" s="155" t="s">
        <v>347</v>
      </c>
      <c r="I326" s="155" t="s">
        <v>233</v>
      </c>
      <c r="J326" s="155" t="s">
        <v>225</v>
      </c>
      <c r="K326" s="153" t="s">
        <v>5924</v>
      </c>
      <c r="L326" s="153" t="s">
        <v>6651</v>
      </c>
      <c r="M326" s="155" t="s">
        <v>243</v>
      </c>
      <c r="N326" s="155" t="s">
        <v>507</v>
      </c>
      <c r="O326" s="155" t="s">
        <v>256</v>
      </c>
      <c r="P326" s="156">
        <v>302281264</v>
      </c>
      <c r="Q326" s="156">
        <v>302281264</v>
      </c>
      <c r="R326" s="153">
        <v>302281264</v>
      </c>
      <c r="S326" s="155" t="s">
        <v>237</v>
      </c>
      <c r="T326" s="157" t="s">
        <v>24</v>
      </c>
      <c r="U326" s="155" t="s">
        <v>24</v>
      </c>
      <c r="V326" s="155"/>
      <c r="W326" s="155" t="s">
        <v>24</v>
      </c>
      <c r="X326" s="155"/>
      <c r="Y326" s="158" t="s">
        <v>24</v>
      </c>
    </row>
    <row r="327" spans="1:25" s="108" customFormat="1" x14ac:dyDescent="0.25">
      <c r="A327" s="107">
        <v>317</v>
      </c>
      <c r="B327" s="108" t="s">
        <v>5551</v>
      </c>
      <c r="C327" s="14" t="s">
        <v>54</v>
      </c>
      <c r="D327" s="14"/>
      <c r="E327" s="140" t="s">
        <v>6652</v>
      </c>
      <c r="F327" s="141" t="s">
        <v>5911</v>
      </c>
      <c r="G327" s="142" t="s">
        <v>231</v>
      </c>
      <c r="H327" s="142" t="s">
        <v>347</v>
      </c>
      <c r="I327" s="142" t="s">
        <v>233</v>
      </c>
      <c r="J327" s="142" t="s">
        <v>225</v>
      </c>
      <c r="K327" s="140" t="s">
        <v>5942</v>
      </c>
      <c r="L327" s="140" t="s">
        <v>6653</v>
      </c>
      <c r="M327" s="142" t="s">
        <v>319</v>
      </c>
      <c r="N327" s="142" t="s">
        <v>1385</v>
      </c>
      <c r="O327" s="142" t="s">
        <v>251</v>
      </c>
      <c r="P327" s="143">
        <v>117900000</v>
      </c>
      <c r="Q327" s="143">
        <v>117900000</v>
      </c>
      <c r="R327" s="140">
        <v>0</v>
      </c>
      <c r="S327" s="142" t="s">
        <v>237</v>
      </c>
      <c r="T327" s="144" t="s">
        <v>24</v>
      </c>
      <c r="U327" s="142" t="s">
        <v>24</v>
      </c>
      <c r="V327" s="142"/>
      <c r="W327" s="142" t="s">
        <v>24</v>
      </c>
      <c r="X327" s="142"/>
      <c r="Y327" s="145" t="s">
        <v>24</v>
      </c>
    </row>
    <row r="328" spans="1:25" s="108" customFormat="1" x14ac:dyDescent="0.25">
      <c r="A328" s="107">
        <v>318</v>
      </c>
      <c r="B328" s="108" t="s">
        <v>5552</v>
      </c>
      <c r="C328" s="14" t="s">
        <v>54</v>
      </c>
      <c r="D328" s="14"/>
      <c r="E328" s="140" t="s">
        <v>6654</v>
      </c>
      <c r="F328" s="141" t="s">
        <v>6625</v>
      </c>
      <c r="G328" s="142" t="s">
        <v>231</v>
      </c>
      <c r="H328" s="142" t="s">
        <v>365</v>
      </c>
      <c r="I328" s="142" t="s">
        <v>233</v>
      </c>
      <c r="J328" s="142" t="s">
        <v>225</v>
      </c>
      <c r="K328" s="140" t="s">
        <v>5920</v>
      </c>
      <c r="L328" s="140" t="s">
        <v>6655</v>
      </c>
      <c r="M328" s="142" t="s">
        <v>243</v>
      </c>
      <c r="N328" s="142" t="s">
        <v>507</v>
      </c>
      <c r="O328" s="142" t="s">
        <v>251</v>
      </c>
      <c r="P328" s="160">
        <v>98491881</v>
      </c>
      <c r="Q328" s="143">
        <v>98491881</v>
      </c>
      <c r="R328" s="140">
        <v>0</v>
      </c>
      <c r="S328" s="142" t="s">
        <v>237</v>
      </c>
      <c r="T328" s="144" t="s">
        <v>24</v>
      </c>
      <c r="U328" s="142" t="s">
        <v>24</v>
      </c>
      <c r="V328" s="142"/>
      <c r="W328" s="142" t="s">
        <v>24</v>
      </c>
      <c r="X328" s="142"/>
      <c r="Y328" s="145" t="s">
        <v>24</v>
      </c>
    </row>
    <row r="329" spans="1:25" s="108" customFormat="1" x14ac:dyDescent="0.25">
      <c r="A329" s="107">
        <v>319</v>
      </c>
      <c r="B329" s="108" t="s">
        <v>5553</v>
      </c>
      <c r="C329" s="14" t="s">
        <v>54</v>
      </c>
      <c r="D329" s="14"/>
      <c r="E329" s="140" t="s">
        <v>6656</v>
      </c>
      <c r="F329" s="141" t="s">
        <v>6657</v>
      </c>
      <c r="G329" s="142" t="s">
        <v>231</v>
      </c>
      <c r="H329" s="142" t="s">
        <v>365</v>
      </c>
      <c r="I329" s="142" t="s">
        <v>233</v>
      </c>
      <c r="J329" s="142" t="s">
        <v>225</v>
      </c>
      <c r="K329" s="140" t="s">
        <v>5942</v>
      </c>
      <c r="L329" s="140" t="s">
        <v>6658</v>
      </c>
      <c r="M329" s="142" t="s">
        <v>243</v>
      </c>
      <c r="N329" s="142" t="s">
        <v>507</v>
      </c>
      <c r="O329" s="142" t="s">
        <v>256</v>
      </c>
      <c r="P329" s="143">
        <v>2000000000</v>
      </c>
      <c r="Q329" s="143">
        <v>2000000000</v>
      </c>
      <c r="R329" s="140">
        <v>0</v>
      </c>
      <c r="S329" s="142" t="s">
        <v>237</v>
      </c>
      <c r="T329" s="144" t="s">
        <v>24</v>
      </c>
      <c r="U329" s="142" t="s">
        <v>24</v>
      </c>
      <c r="V329" s="142"/>
      <c r="W329" s="142" t="s">
        <v>24</v>
      </c>
      <c r="X329" s="142"/>
      <c r="Y329" s="145" t="s">
        <v>24</v>
      </c>
    </row>
    <row r="330" spans="1:25" s="108" customFormat="1" x14ac:dyDescent="0.25">
      <c r="A330" s="107">
        <v>320</v>
      </c>
      <c r="B330" s="108" t="s">
        <v>5554</v>
      </c>
      <c r="C330" s="14" t="s">
        <v>54</v>
      </c>
      <c r="D330" s="14"/>
      <c r="E330" s="140" t="s">
        <v>6659</v>
      </c>
      <c r="F330" s="141" t="s">
        <v>6660</v>
      </c>
      <c r="G330" s="142" t="s">
        <v>231</v>
      </c>
      <c r="H330" s="142" t="s">
        <v>365</v>
      </c>
      <c r="I330" s="142" t="s">
        <v>233</v>
      </c>
      <c r="J330" s="142" t="s">
        <v>225</v>
      </c>
      <c r="K330" s="140" t="s">
        <v>5942</v>
      </c>
      <c r="L330" s="140" t="s">
        <v>6661</v>
      </c>
      <c r="M330" s="142" t="s">
        <v>243</v>
      </c>
      <c r="N330" s="142" t="s">
        <v>507</v>
      </c>
      <c r="O330" s="142" t="s">
        <v>256</v>
      </c>
      <c r="P330" s="143">
        <v>117010000</v>
      </c>
      <c r="Q330" s="143">
        <v>117010000</v>
      </c>
      <c r="R330" s="140">
        <v>0</v>
      </c>
      <c r="S330" s="142" t="s">
        <v>237</v>
      </c>
      <c r="T330" s="144" t="s">
        <v>24</v>
      </c>
      <c r="U330" s="142" t="s">
        <v>24</v>
      </c>
      <c r="V330" s="142"/>
      <c r="W330" s="142" t="s">
        <v>24</v>
      </c>
      <c r="X330" s="142"/>
      <c r="Y330" s="145" t="s">
        <v>24</v>
      </c>
    </row>
    <row r="331" spans="1:25" s="108" customFormat="1" x14ac:dyDescent="0.25">
      <c r="A331" s="107">
        <v>321</v>
      </c>
      <c r="B331" s="108" t="s">
        <v>5555</v>
      </c>
      <c r="C331" s="14" t="s">
        <v>54</v>
      </c>
      <c r="D331" s="14"/>
      <c r="E331" s="140" t="s">
        <v>6662</v>
      </c>
      <c r="F331" s="141" t="s">
        <v>6663</v>
      </c>
      <c r="G331" s="142" t="s">
        <v>231</v>
      </c>
      <c r="H331" s="142" t="s">
        <v>365</v>
      </c>
      <c r="I331" s="142" t="s">
        <v>233</v>
      </c>
      <c r="J331" s="142" t="s">
        <v>225</v>
      </c>
      <c r="K331" s="140" t="s">
        <v>5942</v>
      </c>
      <c r="L331" s="140" t="s">
        <v>6664</v>
      </c>
      <c r="M331" s="142" t="s">
        <v>243</v>
      </c>
      <c r="N331" s="142" t="s">
        <v>507</v>
      </c>
      <c r="O331" s="142" t="s">
        <v>251</v>
      </c>
      <c r="P331" s="143">
        <v>80000000</v>
      </c>
      <c r="Q331" s="143">
        <v>80000000</v>
      </c>
      <c r="R331" s="140">
        <v>0</v>
      </c>
      <c r="S331" s="142" t="s">
        <v>237</v>
      </c>
      <c r="T331" s="144" t="s">
        <v>24</v>
      </c>
      <c r="U331" s="142" t="s">
        <v>24</v>
      </c>
      <c r="V331" s="142"/>
      <c r="W331" s="142" t="s">
        <v>24</v>
      </c>
      <c r="X331" s="142"/>
      <c r="Y331" s="145" t="s">
        <v>24</v>
      </c>
    </row>
    <row r="332" spans="1:25" s="108" customFormat="1" x14ac:dyDescent="0.25">
      <c r="A332" s="107">
        <v>322</v>
      </c>
      <c r="B332" s="108" t="s">
        <v>5556</v>
      </c>
      <c r="C332" s="14" t="s">
        <v>54</v>
      </c>
      <c r="D332" s="14"/>
      <c r="E332" s="140" t="s">
        <v>6665</v>
      </c>
      <c r="F332" s="141" t="s">
        <v>6666</v>
      </c>
      <c r="G332" s="142" t="s">
        <v>231</v>
      </c>
      <c r="H332" s="142" t="s">
        <v>365</v>
      </c>
      <c r="I332" s="142" t="s">
        <v>233</v>
      </c>
      <c r="J332" s="142" t="s">
        <v>225</v>
      </c>
      <c r="K332" s="140" t="s">
        <v>5924</v>
      </c>
      <c r="L332" s="140" t="s">
        <v>6667</v>
      </c>
      <c r="M332" s="142" t="s">
        <v>226</v>
      </c>
      <c r="N332" s="142" t="s">
        <v>342</v>
      </c>
      <c r="O332" s="142" t="s">
        <v>245</v>
      </c>
      <c r="P332" s="143">
        <v>613600000</v>
      </c>
      <c r="Q332" s="143">
        <v>613600000</v>
      </c>
      <c r="R332" s="140">
        <v>0</v>
      </c>
      <c r="S332" s="142" t="s">
        <v>237</v>
      </c>
      <c r="T332" s="144" t="s">
        <v>24</v>
      </c>
      <c r="U332" s="142" t="s">
        <v>24</v>
      </c>
      <c r="V332" s="142"/>
      <c r="W332" s="142" t="s">
        <v>24</v>
      </c>
      <c r="X332" s="142"/>
      <c r="Y332" s="145" t="s">
        <v>24</v>
      </c>
    </row>
    <row r="333" spans="1:25" s="108" customFormat="1" x14ac:dyDescent="0.25">
      <c r="A333" s="107">
        <v>323</v>
      </c>
      <c r="B333" s="108" t="s">
        <v>5557</v>
      </c>
      <c r="C333" s="14" t="s">
        <v>54</v>
      </c>
      <c r="D333" s="14"/>
      <c r="E333" s="140" t="s">
        <v>6668</v>
      </c>
      <c r="F333" s="141" t="s">
        <v>6669</v>
      </c>
      <c r="G333" s="142" t="s">
        <v>231</v>
      </c>
      <c r="H333" s="142" t="s">
        <v>365</v>
      </c>
      <c r="I333" s="142" t="s">
        <v>233</v>
      </c>
      <c r="J333" s="142" t="s">
        <v>225</v>
      </c>
      <c r="K333" s="140" t="s">
        <v>5924</v>
      </c>
      <c r="L333" s="140" t="s">
        <v>6670</v>
      </c>
      <c r="M333" s="142" t="s">
        <v>243</v>
      </c>
      <c r="N333" s="142" t="s">
        <v>507</v>
      </c>
      <c r="O333" s="142" t="s">
        <v>227</v>
      </c>
      <c r="P333" s="143">
        <v>28838000000</v>
      </c>
      <c r="Q333" s="143">
        <v>28838000000</v>
      </c>
      <c r="R333" s="140">
        <v>0</v>
      </c>
      <c r="S333" s="142" t="s">
        <v>237</v>
      </c>
      <c r="T333" s="144" t="s">
        <v>24</v>
      </c>
      <c r="U333" s="142" t="s">
        <v>24</v>
      </c>
      <c r="V333" s="142"/>
      <c r="W333" s="142" t="s">
        <v>24</v>
      </c>
      <c r="X333" s="142"/>
      <c r="Y333" s="145" t="s">
        <v>24</v>
      </c>
    </row>
    <row r="334" spans="1:25" s="108" customFormat="1" x14ac:dyDescent="0.25">
      <c r="A334" s="107">
        <v>324</v>
      </c>
      <c r="B334" s="108" t="s">
        <v>5558</v>
      </c>
      <c r="C334" s="14" t="s">
        <v>54</v>
      </c>
      <c r="D334" s="14"/>
      <c r="E334" s="140" t="s">
        <v>6671</v>
      </c>
      <c r="F334" s="141" t="s">
        <v>6672</v>
      </c>
      <c r="G334" s="142" t="s">
        <v>231</v>
      </c>
      <c r="H334" s="142" t="s">
        <v>365</v>
      </c>
      <c r="I334" s="142" t="s">
        <v>233</v>
      </c>
      <c r="J334" s="142" t="s">
        <v>225</v>
      </c>
      <c r="K334" s="140" t="s">
        <v>5942</v>
      </c>
      <c r="L334" s="140" t="s">
        <v>6673</v>
      </c>
      <c r="M334" s="142" t="s">
        <v>243</v>
      </c>
      <c r="N334" s="142" t="s">
        <v>507</v>
      </c>
      <c r="O334" s="142" t="s">
        <v>256</v>
      </c>
      <c r="P334" s="143">
        <v>30000000000</v>
      </c>
      <c r="Q334" s="143">
        <v>30000000000</v>
      </c>
      <c r="R334" s="140">
        <v>0</v>
      </c>
      <c r="S334" s="142" t="s">
        <v>237</v>
      </c>
      <c r="T334" s="144" t="s">
        <v>24</v>
      </c>
      <c r="U334" s="142" t="s">
        <v>24</v>
      </c>
      <c r="V334" s="142"/>
      <c r="W334" s="142" t="s">
        <v>24</v>
      </c>
      <c r="X334" s="142"/>
      <c r="Y334" s="145" t="s">
        <v>24</v>
      </c>
    </row>
    <row r="335" spans="1:25" s="108" customFormat="1" x14ac:dyDescent="0.25">
      <c r="A335" s="107">
        <v>325</v>
      </c>
      <c r="B335" s="108" t="s">
        <v>5559</v>
      </c>
      <c r="C335" s="14" t="s">
        <v>54</v>
      </c>
      <c r="D335" s="14"/>
      <c r="E335" s="140" t="s">
        <v>6674</v>
      </c>
      <c r="F335" s="141" t="s">
        <v>6675</v>
      </c>
      <c r="G335" s="142" t="s">
        <v>231</v>
      </c>
      <c r="H335" s="142" t="s">
        <v>365</v>
      </c>
      <c r="I335" s="142" t="s">
        <v>233</v>
      </c>
      <c r="J335" s="142" t="s">
        <v>225</v>
      </c>
      <c r="K335" s="140" t="s">
        <v>5908</v>
      </c>
      <c r="L335" s="140" t="s">
        <v>6676</v>
      </c>
      <c r="M335" s="142" t="s">
        <v>226</v>
      </c>
      <c r="N335" s="142" t="s">
        <v>342</v>
      </c>
      <c r="O335" s="142" t="s">
        <v>256</v>
      </c>
      <c r="P335" s="143">
        <v>128379104</v>
      </c>
      <c r="Q335" s="143">
        <v>128379104</v>
      </c>
      <c r="R335" s="140">
        <v>0</v>
      </c>
      <c r="S335" s="142" t="s">
        <v>237</v>
      </c>
      <c r="T335" s="144" t="s">
        <v>24</v>
      </c>
      <c r="U335" s="142" t="s">
        <v>24</v>
      </c>
      <c r="V335" s="142"/>
      <c r="W335" s="142" t="s">
        <v>24</v>
      </c>
      <c r="X335" s="142"/>
      <c r="Y335" s="145" t="s">
        <v>24</v>
      </c>
    </row>
    <row r="336" spans="1:25" s="108" customFormat="1" x14ac:dyDescent="0.25">
      <c r="A336" s="107">
        <v>326</v>
      </c>
      <c r="B336" s="108" t="s">
        <v>5560</v>
      </c>
      <c r="C336" s="14" t="s">
        <v>54</v>
      </c>
      <c r="D336" s="14"/>
      <c r="E336" s="140" t="s">
        <v>6677</v>
      </c>
      <c r="F336" s="141" t="s">
        <v>6455</v>
      </c>
      <c r="G336" s="142" t="s">
        <v>231</v>
      </c>
      <c r="H336" s="142" t="s">
        <v>365</v>
      </c>
      <c r="I336" s="142" t="s">
        <v>233</v>
      </c>
      <c r="J336" s="142" t="s">
        <v>225</v>
      </c>
      <c r="K336" s="140" t="s">
        <v>5932</v>
      </c>
      <c r="L336" s="140" t="s">
        <v>6678</v>
      </c>
      <c r="M336" s="142" t="s">
        <v>319</v>
      </c>
      <c r="N336" s="142" t="s">
        <v>1385</v>
      </c>
      <c r="O336" s="142" t="s">
        <v>256</v>
      </c>
      <c r="P336" s="143">
        <v>591574864</v>
      </c>
      <c r="Q336" s="143">
        <v>591574864</v>
      </c>
      <c r="R336" s="140">
        <v>0</v>
      </c>
      <c r="S336" s="142" t="s">
        <v>237</v>
      </c>
      <c r="T336" s="144" t="s">
        <v>24</v>
      </c>
      <c r="U336" s="142" t="s">
        <v>24</v>
      </c>
      <c r="V336" s="142"/>
      <c r="W336" s="142" t="s">
        <v>24</v>
      </c>
      <c r="X336" s="142"/>
      <c r="Y336" s="145" t="s">
        <v>24</v>
      </c>
    </row>
    <row r="337" spans="1:25" s="108" customFormat="1" x14ac:dyDescent="0.25">
      <c r="A337" s="107">
        <v>327</v>
      </c>
      <c r="B337" s="108" t="s">
        <v>5561</v>
      </c>
      <c r="C337" s="14" t="s">
        <v>54</v>
      </c>
      <c r="D337" s="14"/>
      <c r="E337" s="140" t="s">
        <v>6679</v>
      </c>
      <c r="F337" s="141" t="s">
        <v>6680</v>
      </c>
      <c r="G337" s="142" t="s">
        <v>231</v>
      </c>
      <c r="H337" s="142" t="s">
        <v>365</v>
      </c>
      <c r="I337" s="142" t="s">
        <v>233</v>
      </c>
      <c r="J337" s="142" t="s">
        <v>225</v>
      </c>
      <c r="K337" s="140" t="s">
        <v>5924</v>
      </c>
      <c r="L337" s="140" t="s">
        <v>6681</v>
      </c>
      <c r="M337" s="142" t="s">
        <v>243</v>
      </c>
      <c r="N337" s="142" t="s">
        <v>507</v>
      </c>
      <c r="O337" s="142" t="s">
        <v>256</v>
      </c>
      <c r="P337" s="143">
        <v>294013066</v>
      </c>
      <c r="Q337" s="143">
        <v>294013066</v>
      </c>
      <c r="R337" s="140">
        <v>0</v>
      </c>
      <c r="S337" s="142" t="s">
        <v>237</v>
      </c>
      <c r="T337" s="144" t="s">
        <v>24</v>
      </c>
      <c r="U337" s="142" t="s">
        <v>24</v>
      </c>
      <c r="V337" s="142"/>
      <c r="W337" s="142" t="s">
        <v>24</v>
      </c>
      <c r="X337" s="142"/>
      <c r="Y337" s="145" t="s">
        <v>24</v>
      </c>
    </row>
    <row r="338" spans="1:25" s="108" customFormat="1" x14ac:dyDescent="0.25">
      <c r="A338" s="107">
        <v>328</v>
      </c>
      <c r="B338" s="108" t="s">
        <v>5562</v>
      </c>
      <c r="C338" s="14" t="s">
        <v>54</v>
      </c>
      <c r="D338" s="14"/>
      <c r="E338" s="140" t="s">
        <v>6682</v>
      </c>
      <c r="F338" s="141" t="s">
        <v>6683</v>
      </c>
      <c r="G338" s="142" t="s">
        <v>231</v>
      </c>
      <c r="H338" s="142" t="s">
        <v>365</v>
      </c>
      <c r="I338" s="142" t="s">
        <v>233</v>
      </c>
      <c r="J338" s="142" t="s">
        <v>225</v>
      </c>
      <c r="K338" s="140" t="s">
        <v>5920</v>
      </c>
      <c r="L338" s="140" t="s">
        <v>6684</v>
      </c>
      <c r="M338" s="142" t="s">
        <v>226</v>
      </c>
      <c r="N338" s="142" t="s">
        <v>342</v>
      </c>
      <c r="O338" s="142" t="s">
        <v>251</v>
      </c>
      <c r="P338" s="143">
        <v>282163874</v>
      </c>
      <c r="Q338" s="143">
        <v>282163874</v>
      </c>
      <c r="R338" s="140">
        <v>0</v>
      </c>
      <c r="S338" s="142" t="s">
        <v>237</v>
      </c>
      <c r="T338" s="144" t="s">
        <v>24</v>
      </c>
      <c r="U338" s="142" t="s">
        <v>24</v>
      </c>
      <c r="V338" s="142"/>
      <c r="W338" s="142" t="s">
        <v>24</v>
      </c>
      <c r="X338" s="142"/>
      <c r="Y338" s="145" t="s">
        <v>24</v>
      </c>
    </row>
    <row r="339" spans="1:25" s="108" customFormat="1" x14ac:dyDescent="0.25">
      <c r="A339" s="107">
        <v>329</v>
      </c>
      <c r="B339" s="108" t="s">
        <v>5563</v>
      </c>
      <c r="C339" s="14" t="s">
        <v>54</v>
      </c>
      <c r="D339" s="14"/>
      <c r="E339" s="140" t="s">
        <v>6685</v>
      </c>
      <c r="F339" s="141" t="s">
        <v>6686</v>
      </c>
      <c r="G339" s="142" t="s">
        <v>231</v>
      </c>
      <c r="H339" s="142" t="s">
        <v>365</v>
      </c>
      <c r="I339" s="142" t="s">
        <v>233</v>
      </c>
      <c r="J339" s="142" t="s">
        <v>225</v>
      </c>
      <c r="K339" s="140" t="s">
        <v>5942</v>
      </c>
      <c r="L339" s="140" t="s">
        <v>6687</v>
      </c>
      <c r="M339" s="142" t="s">
        <v>243</v>
      </c>
      <c r="N339" s="142" t="s">
        <v>507</v>
      </c>
      <c r="O339" s="142" t="s">
        <v>256</v>
      </c>
      <c r="P339" s="143">
        <v>173503800</v>
      </c>
      <c r="Q339" s="143">
        <v>173503800</v>
      </c>
      <c r="R339" s="140">
        <v>0</v>
      </c>
      <c r="S339" s="142" t="s">
        <v>237</v>
      </c>
      <c r="T339" s="144" t="s">
        <v>24</v>
      </c>
      <c r="U339" s="142" t="s">
        <v>24</v>
      </c>
      <c r="V339" s="142"/>
      <c r="W339" s="142" t="s">
        <v>24</v>
      </c>
      <c r="X339" s="142"/>
      <c r="Y339" s="145" t="s">
        <v>24</v>
      </c>
    </row>
    <row r="340" spans="1:25" s="108" customFormat="1" x14ac:dyDescent="0.25">
      <c r="A340" s="107">
        <v>330</v>
      </c>
      <c r="B340" s="108" t="s">
        <v>5564</v>
      </c>
      <c r="C340" s="14" t="s">
        <v>54</v>
      </c>
      <c r="D340" s="14"/>
      <c r="E340" s="140" t="s">
        <v>6688</v>
      </c>
      <c r="F340" s="141" t="s">
        <v>6689</v>
      </c>
      <c r="G340" s="142" t="s">
        <v>231</v>
      </c>
      <c r="H340" s="142" t="s">
        <v>365</v>
      </c>
      <c r="I340" s="142" t="s">
        <v>233</v>
      </c>
      <c r="J340" s="142" t="s">
        <v>225</v>
      </c>
      <c r="K340" s="140" t="s">
        <v>5914</v>
      </c>
      <c r="L340" s="140" t="s">
        <v>6690</v>
      </c>
      <c r="M340" s="142" t="s">
        <v>243</v>
      </c>
      <c r="N340" s="142" t="s">
        <v>507</v>
      </c>
      <c r="O340" s="142" t="s">
        <v>227</v>
      </c>
      <c r="P340" s="143">
        <v>85185230886</v>
      </c>
      <c r="Q340" s="143">
        <v>85185230886</v>
      </c>
      <c r="R340" s="140">
        <v>0</v>
      </c>
      <c r="S340" s="142" t="s">
        <v>237</v>
      </c>
      <c r="T340" s="144" t="s">
        <v>24</v>
      </c>
      <c r="U340" s="142" t="s">
        <v>24</v>
      </c>
      <c r="V340" s="142"/>
      <c r="W340" s="142" t="s">
        <v>24</v>
      </c>
      <c r="X340" s="142"/>
      <c r="Y340" s="145" t="s">
        <v>24</v>
      </c>
    </row>
    <row r="341" spans="1:25" s="108" customFormat="1" x14ac:dyDescent="0.25">
      <c r="A341" s="107">
        <v>331</v>
      </c>
      <c r="B341" s="108" t="s">
        <v>5565</v>
      </c>
      <c r="C341" s="14" t="s">
        <v>54</v>
      </c>
      <c r="D341" s="14"/>
      <c r="E341" s="140" t="s">
        <v>6691</v>
      </c>
      <c r="F341" s="141" t="s">
        <v>6692</v>
      </c>
      <c r="G341" s="142" t="s">
        <v>231</v>
      </c>
      <c r="H341" s="142" t="s">
        <v>365</v>
      </c>
      <c r="I341" s="142" t="s">
        <v>233</v>
      </c>
      <c r="J341" s="142" t="s">
        <v>225</v>
      </c>
      <c r="K341" s="140" t="s">
        <v>5942</v>
      </c>
      <c r="L341" s="140" t="s">
        <v>6693</v>
      </c>
      <c r="M341" s="142" t="s">
        <v>243</v>
      </c>
      <c r="N341" s="142" t="s">
        <v>507</v>
      </c>
      <c r="O341" s="142" t="s">
        <v>251</v>
      </c>
      <c r="P341" s="143">
        <v>205852346</v>
      </c>
      <c r="Q341" s="143">
        <v>205852346</v>
      </c>
      <c r="R341" s="140">
        <v>0</v>
      </c>
      <c r="S341" s="142" t="s">
        <v>237</v>
      </c>
      <c r="T341" s="144" t="s">
        <v>24</v>
      </c>
      <c r="U341" s="142" t="s">
        <v>24</v>
      </c>
      <c r="V341" s="142"/>
      <c r="W341" s="142" t="s">
        <v>24</v>
      </c>
      <c r="X341" s="142"/>
      <c r="Y341" s="145" t="s">
        <v>24</v>
      </c>
    </row>
    <row r="342" spans="1:25" s="108" customFormat="1" x14ac:dyDescent="0.25">
      <c r="A342" s="107">
        <v>332</v>
      </c>
      <c r="B342" s="108" t="s">
        <v>5566</v>
      </c>
      <c r="C342" s="14" t="s">
        <v>54</v>
      </c>
      <c r="D342" s="14"/>
      <c r="E342" s="140" t="s">
        <v>6694</v>
      </c>
      <c r="F342" s="141" t="s">
        <v>6695</v>
      </c>
      <c r="G342" s="142" t="s">
        <v>231</v>
      </c>
      <c r="H342" s="142" t="s">
        <v>347</v>
      </c>
      <c r="I342" s="142" t="s">
        <v>233</v>
      </c>
      <c r="J342" s="142" t="s">
        <v>225</v>
      </c>
      <c r="K342" s="140" t="s">
        <v>5920</v>
      </c>
      <c r="L342" s="140" t="s">
        <v>6696</v>
      </c>
      <c r="M342" s="142" t="s">
        <v>243</v>
      </c>
      <c r="N342" s="142" t="s">
        <v>507</v>
      </c>
      <c r="O342" s="142" t="s">
        <v>256</v>
      </c>
      <c r="P342" s="143">
        <v>3677743379</v>
      </c>
      <c r="Q342" s="143">
        <v>3677743379</v>
      </c>
      <c r="R342" s="140">
        <v>0</v>
      </c>
      <c r="S342" s="142" t="s">
        <v>237</v>
      </c>
      <c r="T342" s="144" t="s">
        <v>24</v>
      </c>
      <c r="U342" s="142" t="s">
        <v>24</v>
      </c>
      <c r="V342" s="142"/>
      <c r="W342" s="142" t="s">
        <v>24</v>
      </c>
      <c r="X342" s="142"/>
      <c r="Y342" s="145" t="s">
        <v>24</v>
      </c>
    </row>
    <row r="343" spans="1:25" s="108" customFormat="1" x14ac:dyDescent="0.25">
      <c r="A343" s="107">
        <v>333</v>
      </c>
      <c r="B343" s="108" t="s">
        <v>5567</v>
      </c>
      <c r="C343" s="14" t="s">
        <v>54</v>
      </c>
      <c r="D343" s="14"/>
      <c r="E343" s="140" t="s">
        <v>6697</v>
      </c>
      <c r="F343" s="141" t="s">
        <v>6698</v>
      </c>
      <c r="G343" s="142" t="s">
        <v>231</v>
      </c>
      <c r="H343" s="142" t="s">
        <v>363</v>
      </c>
      <c r="I343" s="142" t="s">
        <v>233</v>
      </c>
      <c r="J343" s="142" t="s">
        <v>225</v>
      </c>
      <c r="K343" s="140" t="s">
        <v>5914</v>
      </c>
      <c r="L343" s="140" t="s">
        <v>6699</v>
      </c>
      <c r="M343" s="142" t="s">
        <v>243</v>
      </c>
      <c r="N343" s="142" t="s">
        <v>507</v>
      </c>
      <c r="O343" s="142" t="s">
        <v>227</v>
      </c>
      <c r="P343" s="143">
        <v>3648245000</v>
      </c>
      <c r="Q343" s="143">
        <v>3648245000</v>
      </c>
      <c r="R343" s="140">
        <v>0</v>
      </c>
      <c r="S343" s="142" t="s">
        <v>237</v>
      </c>
      <c r="T343" s="144" t="s">
        <v>24</v>
      </c>
      <c r="U343" s="142" t="s">
        <v>24</v>
      </c>
      <c r="V343" s="142"/>
      <c r="W343" s="142" t="s">
        <v>24</v>
      </c>
      <c r="X343" s="142"/>
      <c r="Y343" s="145" t="s">
        <v>24</v>
      </c>
    </row>
    <row r="344" spans="1:25" s="108" customFormat="1" x14ac:dyDescent="0.25">
      <c r="A344" s="107">
        <v>334</v>
      </c>
      <c r="B344" s="108" t="s">
        <v>5568</v>
      </c>
      <c r="C344" s="14" t="s">
        <v>54</v>
      </c>
      <c r="D344" s="14"/>
      <c r="E344" s="140" t="s">
        <v>6700</v>
      </c>
      <c r="F344" s="141" t="s">
        <v>6701</v>
      </c>
      <c r="G344" s="142" t="s">
        <v>231</v>
      </c>
      <c r="H344" s="142" t="s">
        <v>365</v>
      </c>
      <c r="I344" s="142" t="s">
        <v>233</v>
      </c>
      <c r="J344" s="142" t="s">
        <v>225</v>
      </c>
      <c r="K344" s="140" t="s">
        <v>5908</v>
      </c>
      <c r="L344" s="140" t="s">
        <v>6702</v>
      </c>
      <c r="M344" s="142" t="s">
        <v>272</v>
      </c>
      <c r="N344" s="142" t="s">
        <v>794</v>
      </c>
      <c r="O344" s="142" t="s">
        <v>251</v>
      </c>
      <c r="P344" s="143">
        <v>575600000</v>
      </c>
      <c r="Q344" s="143">
        <v>575600000</v>
      </c>
      <c r="R344" s="140">
        <v>0</v>
      </c>
      <c r="S344" s="142" t="s">
        <v>237</v>
      </c>
      <c r="T344" s="144" t="s">
        <v>24</v>
      </c>
      <c r="U344" s="142" t="s">
        <v>24</v>
      </c>
      <c r="V344" s="142"/>
      <c r="W344" s="142" t="s">
        <v>24</v>
      </c>
      <c r="X344" s="142"/>
      <c r="Y344" s="145" t="s">
        <v>24</v>
      </c>
    </row>
    <row r="345" spans="1:25" s="108" customFormat="1" x14ac:dyDescent="0.25">
      <c r="A345" s="107">
        <v>335</v>
      </c>
      <c r="B345" s="108" t="s">
        <v>5569</v>
      </c>
      <c r="C345" s="14" t="s">
        <v>54</v>
      </c>
      <c r="D345" s="14"/>
      <c r="E345" s="140" t="s">
        <v>6703</v>
      </c>
      <c r="F345" s="141" t="s">
        <v>6704</v>
      </c>
      <c r="G345" s="142" t="s">
        <v>231</v>
      </c>
      <c r="H345" s="142" t="s">
        <v>347</v>
      </c>
      <c r="I345" s="142" t="s">
        <v>233</v>
      </c>
      <c r="J345" s="142" t="s">
        <v>225</v>
      </c>
      <c r="K345" s="140" t="s">
        <v>5924</v>
      </c>
      <c r="L345" s="140" t="s">
        <v>6705</v>
      </c>
      <c r="M345" s="142" t="s">
        <v>235</v>
      </c>
      <c r="N345" s="142" t="s">
        <v>484</v>
      </c>
      <c r="O345" s="142" t="s">
        <v>245</v>
      </c>
      <c r="P345" s="143">
        <v>0</v>
      </c>
      <c r="Q345" s="143">
        <v>0</v>
      </c>
      <c r="R345" s="140">
        <v>0</v>
      </c>
      <c r="S345" s="142" t="s">
        <v>237</v>
      </c>
      <c r="T345" s="144" t="s">
        <v>24</v>
      </c>
      <c r="U345" s="142" t="s">
        <v>24</v>
      </c>
      <c r="V345" s="142"/>
      <c r="W345" s="142" t="s">
        <v>24</v>
      </c>
      <c r="X345" s="142"/>
      <c r="Y345" s="145" t="s">
        <v>24</v>
      </c>
    </row>
    <row r="346" spans="1:25" s="108" customFormat="1" x14ac:dyDescent="0.25">
      <c r="A346" s="107">
        <v>336</v>
      </c>
      <c r="B346" s="108" t="s">
        <v>5570</v>
      </c>
      <c r="C346" s="14" t="s">
        <v>54</v>
      </c>
      <c r="D346" s="14"/>
      <c r="E346" s="140" t="s">
        <v>6706</v>
      </c>
      <c r="F346" s="141" t="s">
        <v>5911</v>
      </c>
      <c r="G346" s="142" t="s">
        <v>231</v>
      </c>
      <c r="H346" s="142" t="s">
        <v>355</v>
      </c>
      <c r="I346" s="142" t="s">
        <v>233</v>
      </c>
      <c r="J346" s="142" t="s">
        <v>225</v>
      </c>
      <c r="K346" s="140" t="s">
        <v>5914</v>
      </c>
      <c r="L346" s="140" t="s">
        <v>6707</v>
      </c>
      <c r="M346" s="142" t="s">
        <v>255</v>
      </c>
      <c r="N346" s="142" t="s">
        <v>680</v>
      </c>
      <c r="O346" s="142" t="s">
        <v>256</v>
      </c>
      <c r="P346" s="143">
        <v>0</v>
      </c>
      <c r="Q346" s="143">
        <v>0</v>
      </c>
      <c r="R346" s="140">
        <v>0</v>
      </c>
      <c r="S346" s="142" t="s">
        <v>237</v>
      </c>
      <c r="T346" s="144" t="s">
        <v>24</v>
      </c>
      <c r="U346" s="142" t="s">
        <v>24</v>
      </c>
      <c r="V346" s="142"/>
      <c r="W346" s="142" t="s">
        <v>24</v>
      </c>
      <c r="X346" s="142"/>
      <c r="Y346" s="145" t="s">
        <v>24</v>
      </c>
    </row>
    <row r="347" spans="1:25" s="108" customFormat="1" x14ac:dyDescent="0.25">
      <c r="A347" s="107">
        <v>337</v>
      </c>
      <c r="B347" s="108" t="s">
        <v>5571</v>
      </c>
      <c r="C347" s="14" t="s">
        <v>54</v>
      </c>
      <c r="D347" s="14"/>
      <c r="E347" s="140" t="s">
        <v>6708</v>
      </c>
      <c r="F347" s="141" t="s">
        <v>6709</v>
      </c>
      <c r="G347" s="142" t="s">
        <v>231</v>
      </c>
      <c r="H347" s="142" t="s">
        <v>355</v>
      </c>
      <c r="I347" s="142" t="s">
        <v>233</v>
      </c>
      <c r="J347" s="142" t="s">
        <v>225</v>
      </c>
      <c r="K347" s="140" t="s">
        <v>5914</v>
      </c>
      <c r="L347" s="140" t="s">
        <v>6710</v>
      </c>
      <c r="M347" s="142" t="s">
        <v>255</v>
      </c>
      <c r="N347" s="142" t="s">
        <v>680</v>
      </c>
      <c r="O347" s="142" t="s">
        <v>256</v>
      </c>
      <c r="P347" s="143">
        <v>0</v>
      </c>
      <c r="Q347" s="143">
        <v>0</v>
      </c>
      <c r="R347" s="140">
        <v>0</v>
      </c>
      <c r="S347" s="142" t="s">
        <v>237</v>
      </c>
      <c r="T347" s="144" t="s">
        <v>24</v>
      </c>
      <c r="U347" s="142" t="s">
        <v>24</v>
      </c>
      <c r="V347" s="142"/>
      <c r="W347" s="142" t="s">
        <v>24</v>
      </c>
      <c r="X347" s="142"/>
      <c r="Y347" s="145" t="s">
        <v>24</v>
      </c>
    </row>
    <row r="348" spans="1:25" s="108" customFormat="1" x14ac:dyDescent="0.25">
      <c r="A348" s="107">
        <v>338</v>
      </c>
      <c r="B348" s="108" t="s">
        <v>5572</v>
      </c>
      <c r="C348" s="14" t="s">
        <v>54</v>
      </c>
      <c r="D348" s="14"/>
      <c r="E348" s="140" t="s">
        <v>6711</v>
      </c>
      <c r="F348" s="141" t="s">
        <v>6712</v>
      </c>
      <c r="G348" s="142" t="s">
        <v>231</v>
      </c>
      <c r="H348" s="142" t="s">
        <v>365</v>
      </c>
      <c r="I348" s="142" t="s">
        <v>233</v>
      </c>
      <c r="J348" s="142" t="s">
        <v>234</v>
      </c>
      <c r="K348" s="140" t="s">
        <v>5985</v>
      </c>
      <c r="L348" s="140" t="s">
        <v>6713</v>
      </c>
      <c r="M348" s="142" t="s">
        <v>243</v>
      </c>
      <c r="N348" s="142" t="s">
        <v>507</v>
      </c>
      <c r="O348" s="142" t="s">
        <v>251</v>
      </c>
      <c r="P348" s="143">
        <v>43250000</v>
      </c>
      <c r="Q348" s="143">
        <v>43250000</v>
      </c>
      <c r="R348" s="140">
        <v>0</v>
      </c>
      <c r="S348" s="142" t="s">
        <v>237</v>
      </c>
      <c r="T348" s="144" t="s">
        <v>24</v>
      </c>
      <c r="U348" s="142" t="s">
        <v>24</v>
      </c>
      <c r="V348" s="142"/>
      <c r="W348" s="142" t="s">
        <v>24</v>
      </c>
      <c r="X348" s="142"/>
      <c r="Y348" s="145" t="s">
        <v>24</v>
      </c>
    </row>
    <row r="349" spans="1:25" s="108" customFormat="1" x14ac:dyDescent="0.25">
      <c r="A349" s="107">
        <v>339</v>
      </c>
      <c r="B349" s="108" t="s">
        <v>5573</v>
      </c>
      <c r="C349" s="14" t="s">
        <v>54</v>
      </c>
      <c r="D349" s="14"/>
      <c r="E349" s="140" t="s">
        <v>6714</v>
      </c>
      <c r="F349" s="141" t="s">
        <v>6715</v>
      </c>
      <c r="G349" s="142" t="s">
        <v>231</v>
      </c>
      <c r="H349" s="142" t="s">
        <v>365</v>
      </c>
      <c r="I349" s="142" t="s">
        <v>233</v>
      </c>
      <c r="J349" s="142" t="s">
        <v>225</v>
      </c>
      <c r="K349" s="140" t="s">
        <v>5914</v>
      </c>
      <c r="L349" s="140" t="s">
        <v>6710</v>
      </c>
      <c r="M349" s="142" t="s">
        <v>255</v>
      </c>
      <c r="N349" s="142" t="s">
        <v>680</v>
      </c>
      <c r="O349" s="142" t="s">
        <v>256</v>
      </c>
      <c r="P349" s="143">
        <v>0</v>
      </c>
      <c r="Q349" s="143">
        <v>0</v>
      </c>
      <c r="R349" s="140">
        <v>0</v>
      </c>
      <c r="S349" s="142" t="s">
        <v>237</v>
      </c>
      <c r="T349" s="144" t="s">
        <v>24</v>
      </c>
      <c r="U349" s="142" t="s">
        <v>24</v>
      </c>
      <c r="V349" s="142"/>
      <c r="W349" s="142" t="s">
        <v>24</v>
      </c>
      <c r="X349" s="142"/>
      <c r="Y349" s="145" t="s">
        <v>24</v>
      </c>
    </row>
    <row r="350" spans="1:25" s="108" customFormat="1" x14ac:dyDescent="0.25">
      <c r="A350" s="107">
        <v>340</v>
      </c>
      <c r="B350" s="108" t="s">
        <v>5574</v>
      </c>
      <c r="C350" s="14" t="s">
        <v>54</v>
      </c>
      <c r="D350" s="14"/>
      <c r="E350" s="140" t="s">
        <v>6716</v>
      </c>
      <c r="F350" s="141" t="s">
        <v>6717</v>
      </c>
      <c r="G350" s="142" t="s">
        <v>231</v>
      </c>
      <c r="H350" s="142" t="s">
        <v>365</v>
      </c>
      <c r="I350" s="142" t="s">
        <v>233</v>
      </c>
      <c r="J350" s="142" t="s">
        <v>225</v>
      </c>
      <c r="K350" s="140" t="s">
        <v>5914</v>
      </c>
      <c r="L350" s="140" t="s">
        <v>6718</v>
      </c>
      <c r="M350" s="142" t="s">
        <v>255</v>
      </c>
      <c r="N350" s="142" t="s">
        <v>680</v>
      </c>
      <c r="O350" s="142" t="s">
        <v>256</v>
      </c>
      <c r="P350" s="143">
        <v>0</v>
      </c>
      <c r="Q350" s="143">
        <v>0</v>
      </c>
      <c r="R350" s="140">
        <v>0</v>
      </c>
      <c r="S350" s="142" t="s">
        <v>237</v>
      </c>
      <c r="T350" s="144" t="s">
        <v>24</v>
      </c>
      <c r="U350" s="142" t="s">
        <v>24</v>
      </c>
      <c r="V350" s="142"/>
      <c r="W350" s="142" t="s">
        <v>24</v>
      </c>
      <c r="X350" s="142"/>
      <c r="Y350" s="145" t="s">
        <v>24</v>
      </c>
    </row>
    <row r="351" spans="1:25" s="108" customFormat="1" x14ac:dyDescent="0.25">
      <c r="A351" s="107">
        <v>341</v>
      </c>
      <c r="B351" s="108" t="s">
        <v>5575</v>
      </c>
      <c r="C351" s="14" t="s">
        <v>54</v>
      </c>
      <c r="D351" s="14"/>
      <c r="E351" s="140" t="s">
        <v>6719</v>
      </c>
      <c r="F351" s="141" t="s">
        <v>6455</v>
      </c>
      <c r="G351" s="142" t="s">
        <v>231</v>
      </c>
      <c r="H351" s="142" t="s">
        <v>355</v>
      </c>
      <c r="I351" s="142" t="s">
        <v>233</v>
      </c>
      <c r="J351" s="142" t="s">
        <v>225</v>
      </c>
      <c r="K351" s="140" t="s">
        <v>5914</v>
      </c>
      <c r="L351" s="140" t="s">
        <v>6710</v>
      </c>
      <c r="M351" s="142" t="s">
        <v>255</v>
      </c>
      <c r="N351" s="142" t="s">
        <v>680</v>
      </c>
      <c r="O351" s="142" t="s">
        <v>256</v>
      </c>
      <c r="P351" s="143">
        <v>0</v>
      </c>
      <c r="Q351" s="143">
        <v>0</v>
      </c>
      <c r="R351" s="140">
        <v>0</v>
      </c>
      <c r="S351" s="142" t="s">
        <v>237</v>
      </c>
      <c r="T351" s="144" t="s">
        <v>24</v>
      </c>
      <c r="U351" s="142" t="s">
        <v>24</v>
      </c>
      <c r="V351" s="142"/>
      <c r="W351" s="142" t="s">
        <v>24</v>
      </c>
      <c r="X351" s="142"/>
      <c r="Y351" s="145" t="s">
        <v>24</v>
      </c>
    </row>
    <row r="352" spans="1:25" s="108" customFormat="1" x14ac:dyDescent="0.25">
      <c r="A352" s="107">
        <v>342</v>
      </c>
      <c r="B352" s="108" t="s">
        <v>5576</v>
      </c>
      <c r="C352" s="14" t="s">
        <v>54</v>
      </c>
      <c r="D352" s="14"/>
      <c r="E352" s="140" t="s">
        <v>6720</v>
      </c>
      <c r="F352" s="141" t="s">
        <v>6721</v>
      </c>
      <c r="G352" s="142" t="s">
        <v>231</v>
      </c>
      <c r="H352" s="142" t="s">
        <v>355</v>
      </c>
      <c r="I352" s="142" t="s">
        <v>233</v>
      </c>
      <c r="J352" s="142" t="s">
        <v>225</v>
      </c>
      <c r="K352" s="140" t="s">
        <v>5914</v>
      </c>
      <c r="L352" s="140" t="s">
        <v>6710</v>
      </c>
      <c r="M352" s="142" t="s">
        <v>255</v>
      </c>
      <c r="N352" s="142" t="s">
        <v>680</v>
      </c>
      <c r="O352" s="142" t="s">
        <v>256</v>
      </c>
      <c r="P352" s="143">
        <v>0</v>
      </c>
      <c r="Q352" s="143">
        <v>0</v>
      </c>
      <c r="R352" s="140">
        <v>0</v>
      </c>
      <c r="S352" s="142" t="s">
        <v>237</v>
      </c>
      <c r="T352" s="144" t="s">
        <v>24</v>
      </c>
      <c r="U352" s="142" t="s">
        <v>24</v>
      </c>
      <c r="V352" s="142"/>
      <c r="W352" s="142" t="s">
        <v>24</v>
      </c>
      <c r="X352" s="142"/>
      <c r="Y352" s="145" t="s">
        <v>24</v>
      </c>
    </row>
    <row r="353" spans="1:25" s="108" customFormat="1" x14ac:dyDescent="0.25">
      <c r="A353" s="107">
        <v>343</v>
      </c>
      <c r="B353" s="108" t="s">
        <v>5577</v>
      </c>
      <c r="C353" s="14" t="s">
        <v>54</v>
      </c>
      <c r="D353" s="14"/>
      <c r="E353" s="140" t="s">
        <v>6722</v>
      </c>
      <c r="F353" s="141" t="s">
        <v>6723</v>
      </c>
      <c r="G353" s="142" t="s">
        <v>231</v>
      </c>
      <c r="H353" s="142" t="s">
        <v>355</v>
      </c>
      <c r="I353" s="142" t="s">
        <v>233</v>
      </c>
      <c r="J353" s="142" t="s">
        <v>225</v>
      </c>
      <c r="K353" s="140" t="s">
        <v>5914</v>
      </c>
      <c r="L353" s="140" t="s">
        <v>6710</v>
      </c>
      <c r="M353" s="142" t="s">
        <v>255</v>
      </c>
      <c r="N353" s="142" t="s">
        <v>680</v>
      </c>
      <c r="O353" s="142" t="s">
        <v>256</v>
      </c>
      <c r="P353" s="143">
        <v>0</v>
      </c>
      <c r="Q353" s="143">
        <v>0</v>
      </c>
      <c r="R353" s="140">
        <v>0</v>
      </c>
      <c r="S353" s="142" t="s">
        <v>237</v>
      </c>
      <c r="T353" s="144" t="s">
        <v>24</v>
      </c>
      <c r="U353" s="142" t="s">
        <v>24</v>
      </c>
      <c r="V353" s="142"/>
      <c r="W353" s="142" t="s">
        <v>24</v>
      </c>
      <c r="X353" s="142"/>
      <c r="Y353" s="145" t="s">
        <v>24</v>
      </c>
    </row>
    <row r="354" spans="1:25" s="108" customFormat="1" x14ac:dyDescent="0.25">
      <c r="A354" s="107">
        <v>344</v>
      </c>
      <c r="B354" s="108" t="s">
        <v>5578</v>
      </c>
      <c r="C354" s="14" t="s">
        <v>54</v>
      </c>
      <c r="D354" s="14"/>
      <c r="E354" s="140" t="s">
        <v>6724</v>
      </c>
      <c r="F354" s="141" t="s">
        <v>6725</v>
      </c>
      <c r="G354" s="142" t="s">
        <v>231</v>
      </c>
      <c r="H354" s="142" t="s">
        <v>347</v>
      </c>
      <c r="I354" s="142" t="s">
        <v>233</v>
      </c>
      <c r="J354" s="142" t="s">
        <v>225</v>
      </c>
      <c r="K354" s="140" t="s">
        <v>5920</v>
      </c>
      <c r="L354" s="140" t="s">
        <v>6726</v>
      </c>
      <c r="M354" s="142" t="s">
        <v>235</v>
      </c>
      <c r="N354" s="142" t="s">
        <v>484</v>
      </c>
      <c r="O354" s="142" t="s">
        <v>251</v>
      </c>
      <c r="P354" s="143">
        <v>0</v>
      </c>
      <c r="Q354" s="143">
        <v>0</v>
      </c>
      <c r="R354" s="140">
        <v>0</v>
      </c>
      <c r="S354" s="142" t="s">
        <v>237</v>
      </c>
      <c r="T354" s="144" t="s">
        <v>24</v>
      </c>
      <c r="U354" s="142" t="s">
        <v>24</v>
      </c>
      <c r="V354" s="142"/>
      <c r="W354" s="142" t="s">
        <v>24</v>
      </c>
      <c r="X354" s="142"/>
      <c r="Y354" s="145" t="s">
        <v>24</v>
      </c>
    </row>
    <row r="355" spans="1:25" s="108" customFormat="1" x14ac:dyDescent="0.25">
      <c r="A355" s="107">
        <v>345</v>
      </c>
      <c r="B355" s="108" t="s">
        <v>5579</v>
      </c>
      <c r="C355" s="14" t="s">
        <v>54</v>
      </c>
      <c r="D355" s="14"/>
      <c r="E355" s="153" t="s">
        <v>6727</v>
      </c>
      <c r="F355" s="154" t="s">
        <v>6728</v>
      </c>
      <c r="G355" s="155" t="s">
        <v>231</v>
      </c>
      <c r="H355" s="155" t="s">
        <v>365</v>
      </c>
      <c r="I355" s="155" t="s">
        <v>233</v>
      </c>
      <c r="J355" s="155" t="s">
        <v>225</v>
      </c>
      <c r="K355" s="153" t="s">
        <v>5942</v>
      </c>
      <c r="L355" s="153" t="s">
        <v>6729</v>
      </c>
      <c r="M355" s="155" t="s">
        <v>243</v>
      </c>
      <c r="N355" s="155" t="s">
        <v>507</v>
      </c>
      <c r="O355" s="155" t="s">
        <v>227</v>
      </c>
      <c r="P355" s="156">
        <v>42000000000</v>
      </c>
      <c r="Q355" s="156">
        <v>42000000000</v>
      </c>
      <c r="R355" s="153">
        <v>42000000000</v>
      </c>
      <c r="S355" s="155" t="s">
        <v>237</v>
      </c>
      <c r="T355" s="157" t="s">
        <v>24</v>
      </c>
      <c r="U355" s="155" t="s">
        <v>24</v>
      </c>
      <c r="V355" s="155"/>
      <c r="W355" s="155" t="s">
        <v>24</v>
      </c>
      <c r="X355" s="155"/>
      <c r="Y355" s="158" t="s">
        <v>24</v>
      </c>
    </row>
    <row r="356" spans="1:25" s="108" customFormat="1" x14ac:dyDescent="0.25">
      <c r="A356" s="107">
        <v>346</v>
      </c>
      <c r="B356" s="108" t="s">
        <v>5580</v>
      </c>
      <c r="C356" s="14" t="s">
        <v>54</v>
      </c>
      <c r="D356" s="14"/>
      <c r="E356" s="140" t="s">
        <v>6730</v>
      </c>
      <c r="F356" s="141" t="s">
        <v>6410</v>
      </c>
      <c r="G356" s="142" t="s">
        <v>231</v>
      </c>
      <c r="H356" s="142" t="s">
        <v>347</v>
      </c>
      <c r="I356" s="142" t="s">
        <v>233</v>
      </c>
      <c r="J356" s="142" t="s">
        <v>225</v>
      </c>
      <c r="K356" s="140" t="s">
        <v>5914</v>
      </c>
      <c r="L356" s="140" t="s">
        <v>6731</v>
      </c>
      <c r="M356" s="142" t="s">
        <v>243</v>
      </c>
      <c r="N356" s="142" t="s">
        <v>507</v>
      </c>
      <c r="O356" s="142" t="s">
        <v>245</v>
      </c>
      <c r="P356" s="143">
        <v>0</v>
      </c>
      <c r="Q356" s="143">
        <v>0</v>
      </c>
      <c r="R356" s="140">
        <v>0</v>
      </c>
      <c r="S356" s="142" t="s">
        <v>237</v>
      </c>
      <c r="T356" s="144" t="s">
        <v>24</v>
      </c>
      <c r="U356" s="142" t="s">
        <v>24</v>
      </c>
      <c r="V356" s="142"/>
      <c r="W356" s="142" t="s">
        <v>24</v>
      </c>
      <c r="X356" s="142"/>
      <c r="Y356" s="145" t="s">
        <v>24</v>
      </c>
    </row>
    <row r="357" spans="1:25" s="108" customFormat="1" x14ac:dyDescent="0.25">
      <c r="A357" s="107">
        <v>347</v>
      </c>
      <c r="B357" s="108" t="s">
        <v>5581</v>
      </c>
      <c r="C357" s="14" t="s">
        <v>54</v>
      </c>
      <c r="D357" s="14"/>
      <c r="E357" s="140" t="s">
        <v>6732</v>
      </c>
      <c r="F357" s="141" t="s">
        <v>6410</v>
      </c>
      <c r="G357" s="142" t="s">
        <v>231</v>
      </c>
      <c r="H357" s="142" t="s">
        <v>355</v>
      </c>
      <c r="I357" s="142" t="s">
        <v>233</v>
      </c>
      <c r="J357" s="142" t="s">
        <v>225</v>
      </c>
      <c r="K357" s="140" t="s">
        <v>5914</v>
      </c>
      <c r="L357" s="140" t="s">
        <v>6710</v>
      </c>
      <c r="M357" s="142" t="s">
        <v>255</v>
      </c>
      <c r="N357" s="142" t="s">
        <v>680</v>
      </c>
      <c r="O357" s="142" t="s">
        <v>256</v>
      </c>
      <c r="P357" s="143">
        <v>0</v>
      </c>
      <c r="Q357" s="143">
        <v>0</v>
      </c>
      <c r="R357" s="140">
        <v>0</v>
      </c>
      <c r="S357" s="142" t="s">
        <v>237</v>
      </c>
      <c r="T357" s="144" t="s">
        <v>24</v>
      </c>
      <c r="U357" s="142" t="s">
        <v>24</v>
      </c>
      <c r="V357" s="142"/>
      <c r="W357" s="142" t="s">
        <v>24</v>
      </c>
      <c r="X357" s="142"/>
      <c r="Y357" s="145" t="s">
        <v>24</v>
      </c>
    </row>
    <row r="358" spans="1:25" s="108" customFormat="1" x14ac:dyDescent="0.25">
      <c r="A358" s="107">
        <v>348</v>
      </c>
      <c r="B358" s="108" t="s">
        <v>5582</v>
      </c>
      <c r="C358" s="14" t="s">
        <v>54</v>
      </c>
      <c r="D358" s="14"/>
      <c r="E358" s="140" t="s">
        <v>6733</v>
      </c>
      <c r="F358" s="141" t="s">
        <v>6410</v>
      </c>
      <c r="G358" s="142" t="s">
        <v>231</v>
      </c>
      <c r="H358" s="142" t="s">
        <v>347</v>
      </c>
      <c r="I358" s="142" t="s">
        <v>233</v>
      </c>
      <c r="J358" s="142" t="s">
        <v>225</v>
      </c>
      <c r="K358" s="140" t="s">
        <v>5924</v>
      </c>
      <c r="L358" s="140" t="s">
        <v>6734</v>
      </c>
      <c r="M358" s="142" t="s">
        <v>243</v>
      </c>
      <c r="N358" s="142" t="s">
        <v>507</v>
      </c>
      <c r="O358" s="142" t="s">
        <v>256</v>
      </c>
      <c r="P358" s="143">
        <v>158661000</v>
      </c>
      <c r="Q358" s="143">
        <v>158661000</v>
      </c>
      <c r="R358" s="140">
        <v>0</v>
      </c>
      <c r="S358" s="142" t="s">
        <v>237</v>
      </c>
      <c r="T358" s="144" t="s">
        <v>24</v>
      </c>
      <c r="U358" s="142" t="s">
        <v>24</v>
      </c>
      <c r="V358" s="142"/>
      <c r="W358" s="142" t="s">
        <v>24</v>
      </c>
      <c r="X358" s="142"/>
      <c r="Y358" s="145" t="s">
        <v>24</v>
      </c>
    </row>
    <row r="359" spans="1:25" s="108" customFormat="1" x14ac:dyDescent="0.25">
      <c r="A359" s="107">
        <v>349</v>
      </c>
      <c r="B359" s="108" t="s">
        <v>5583</v>
      </c>
      <c r="C359" s="14" t="s">
        <v>54</v>
      </c>
      <c r="D359" s="14"/>
      <c r="E359" s="140" t="s">
        <v>6735</v>
      </c>
      <c r="F359" s="141" t="s">
        <v>6410</v>
      </c>
      <c r="G359" s="142" t="s">
        <v>231</v>
      </c>
      <c r="H359" s="142" t="s">
        <v>355</v>
      </c>
      <c r="I359" s="142" t="s">
        <v>233</v>
      </c>
      <c r="J359" s="142" t="s">
        <v>225</v>
      </c>
      <c r="K359" s="140" t="s">
        <v>5914</v>
      </c>
      <c r="L359" s="140" t="s">
        <v>6736</v>
      </c>
      <c r="M359" s="142" t="s">
        <v>255</v>
      </c>
      <c r="N359" s="142" t="s">
        <v>680</v>
      </c>
      <c r="O359" s="142" t="s">
        <v>256</v>
      </c>
      <c r="P359" s="143">
        <v>0</v>
      </c>
      <c r="Q359" s="143">
        <v>0</v>
      </c>
      <c r="R359" s="140">
        <v>0</v>
      </c>
      <c r="S359" s="142" t="s">
        <v>237</v>
      </c>
      <c r="T359" s="144" t="s">
        <v>24</v>
      </c>
      <c r="U359" s="142" t="s">
        <v>24</v>
      </c>
      <c r="V359" s="142"/>
      <c r="W359" s="142" t="s">
        <v>24</v>
      </c>
      <c r="X359" s="142"/>
      <c r="Y359" s="145" t="s">
        <v>24</v>
      </c>
    </row>
    <row r="360" spans="1:25" s="108" customFormat="1" x14ac:dyDescent="0.25">
      <c r="A360" s="107">
        <v>350</v>
      </c>
      <c r="B360" s="108" t="s">
        <v>5584</v>
      </c>
      <c r="C360" s="14" t="s">
        <v>54</v>
      </c>
      <c r="D360" s="14"/>
      <c r="E360" s="140" t="s">
        <v>6737</v>
      </c>
      <c r="F360" s="141" t="s">
        <v>6455</v>
      </c>
      <c r="G360" s="142" t="s">
        <v>231</v>
      </c>
      <c r="H360" s="142" t="s">
        <v>365</v>
      </c>
      <c r="I360" s="142" t="s">
        <v>233</v>
      </c>
      <c r="J360" s="142" t="s">
        <v>225</v>
      </c>
      <c r="K360" s="140" t="s">
        <v>5932</v>
      </c>
      <c r="L360" s="140" t="s">
        <v>6738</v>
      </c>
      <c r="M360" s="142" t="s">
        <v>226</v>
      </c>
      <c r="N360" s="142" t="s">
        <v>342</v>
      </c>
      <c r="O360" s="142" t="s">
        <v>256</v>
      </c>
      <c r="P360" s="143">
        <v>1964038564</v>
      </c>
      <c r="Q360" s="143">
        <v>1964038564</v>
      </c>
      <c r="R360" s="140">
        <v>0</v>
      </c>
      <c r="S360" s="142" t="s">
        <v>237</v>
      </c>
      <c r="T360" s="144" t="s">
        <v>24</v>
      </c>
      <c r="U360" s="142" t="s">
        <v>24</v>
      </c>
      <c r="V360" s="142"/>
      <c r="W360" s="142" t="s">
        <v>24</v>
      </c>
      <c r="X360" s="142"/>
      <c r="Y360" s="145" t="s">
        <v>24</v>
      </c>
    </row>
    <row r="361" spans="1:25" s="108" customFormat="1" x14ac:dyDescent="0.25">
      <c r="A361" s="107">
        <v>351</v>
      </c>
      <c r="B361" s="108" t="s">
        <v>5585</v>
      </c>
      <c r="C361" s="14" t="s">
        <v>54</v>
      </c>
      <c r="D361" s="14"/>
      <c r="E361" s="140" t="s">
        <v>6739</v>
      </c>
      <c r="F361" s="141" t="s">
        <v>6740</v>
      </c>
      <c r="G361" s="142" t="s">
        <v>231</v>
      </c>
      <c r="H361" s="142" t="s">
        <v>355</v>
      </c>
      <c r="I361" s="142" t="s">
        <v>233</v>
      </c>
      <c r="J361" s="142" t="s">
        <v>225</v>
      </c>
      <c r="K361" s="140" t="s">
        <v>5914</v>
      </c>
      <c r="L361" s="140" t="s">
        <v>6741</v>
      </c>
      <c r="M361" s="142" t="s">
        <v>255</v>
      </c>
      <c r="N361" s="142" t="s">
        <v>680</v>
      </c>
      <c r="O361" s="142" t="s">
        <v>256</v>
      </c>
      <c r="P361" s="143">
        <v>0</v>
      </c>
      <c r="Q361" s="143">
        <v>0</v>
      </c>
      <c r="R361" s="140">
        <v>0</v>
      </c>
      <c r="S361" s="142" t="s">
        <v>237</v>
      </c>
      <c r="T361" s="144" t="s">
        <v>24</v>
      </c>
      <c r="U361" s="142" t="s">
        <v>24</v>
      </c>
      <c r="V361" s="142"/>
      <c r="W361" s="142" t="s">
        <v>24</v>
      </c>
      <c r="X361" s="142"/>
      <c r="Y361" s="145" t="s">
        <v>24</v>
      </c>
    </row>
    <row r="362" spans="1:25" s="108" customFormat="1" x14ac:dyDescent="0.25">
      <c r="A362" s="107">
        <v>352</v>
      </c>
      <c r="B362" s="108" t="s">
        <v>5586</v>
      </c>
      <c r="C362" s="14" t="s">
        <v>54</v>
      </c>
      <c r="D362" s="14"/>
      <c r="E362" s="140" t="s">
        <v>6742</v>
      </c>
      <c r="F362" s="141" t="s">
        <v>6743</v>
      </c>
      <c r="G362" s="142" t="s">
        <v>231</v>
      </c>
      <c r="H362" s="142" t="s">
        <v>355</v>
      </c>
      <c r="I362" s="142" t="s">
        <v>233</v>
      </c>
      <c r="J362" s="142" t="s">
        <v>225</v>
      </c>
      <c r="K362" s="140" t="s">
        <v>5914</v>
      </c>
      <c r="L362" s="140" t="s">
        <v>6744</v>
      </c>
      <c r="M362" s="142" t="s">
        <v>255</v>
      </c>
      <c r="N362" s="142" t="s">
        <v>680</v>
      </c>
      <c r="O362" s="142" t="s">
        <v>256</v>
      </c>
      <c r="P362" s="143">
        <v>0</v>
      </c>
      <c r="Q362" s="143">
        <v>0</v>
      </c>
      <c r="R362" s="140">
        <v>0</v>
      </c>
      <c r="S362" s="142" t="s">
        <v>237</v>
      </c>
      <c r="T362" s="144" t="s">
        <v>24</v>
      </c>
      <c r="U362" s="142" t="s">
        <v>24</v>
      </c>
      <c r="V362" s="142"/>
      <c r="W362" s="142" t="s">
        <v>24</v>
      </c>
      <c r="X362" s="142"/>
      <c r="Y362" s="145" t="s">
        <v>24</v>
      </c>
    </row>
    <row r="363" spans="1:25" s="108" customFormat="1" x14ac:dyDescent="0.25">
      <c r="A363" s="107">
        <v>353</v>
      </c>
      <c r="B363" s="108" t="s">
        <v>5587</v>
      </c>
      <c r="C363" s="14" t="s">
        <v>54</v>
      </c>
      <c r="D363" s="14"/>
      <c r="E363" s="140" t="s">
        <v>6745</v>
      </c>
      <c r="F363" s="141" t="s">
        <v>6746</v>
      </c>
      <c r="G363" s="142" t="s">
        <v>231</v>
      </c>
      <c r="H363" s="142" t="s">
        <v>365</v>
      </c>
      <c r="I363" s="142" t="s">
        <v>233</v>
      </c>
      <c r="J363" s="142" t="s">
        <v>225</v>
      </c>
      <c r="K363" s="140" t="s">
        <v>5924</v>
      </c>
      <c r="L363" s="140" t="s">
        <v>6747</v>
      </c>
      <c r="M363" s="142" t="s">
        <v>319</v>
      </c>
      <c r="N363" s="142" t="s">
        <v>1385</v>
      </c>
      <c r="O363" s="142" t="s">
        <v>256</v>
      </c>
      <c r="P363" s="143">
        <v>71841106</v>
      </c>
      <c r="Q363" s="143">
        <v>71841106</v>
      </c>
      <c r="R363" s="140">
        <v>0</v>
      </c>
      <c r="S363" s="142" t="s">
        <v>237</v>
      </c>
      <c r="T363" s="144" t="s">
        <v>24</v>
      </c>
      <c r="U363" s="142" t="s">
        <v>24</v>
      </c>
      <c r="V363" s="142"/>
      <c r="W363" s="142" t="s">
        <v>24</v>
      </c>
      <c r="X363" s="142"/>
      <c r="Y363" s="145" t="s">
        <v>24</v>
      </c>
    </row>
    <row r="364" spans="1:25" s="108" customFormat="1" x14ac:dyDescent="0.25">
      <c r="A364" s="107">
        <v>354</v>
      </c>
      <c r="B364" s="108" t="s">
        <v>5588</v>
      </c>
      <c r="C364" s="14" t="s">
        <v>54</v>
      </c>
      <c r="D364" s="14"/>
      <c r="E364" s="140" t="s">
        <v>6748</v>
      </c>
      <c r="F364" s="141" t="s">
        <v>6749</v>
      </c>
      <c r="G364" s="142" t="s">
        <v>231</v>
      </c>
      <c r="H364" s="142" t="s">
        <v>347</v>
      </c>
      <c r="I364" s="142" t="s">
        <v>233</v>
      </c>
      <c r="J364" s="142" t="s">
        <v>225</v>
      </c>
      <c r="K364" s="140" t="s">
        <v>5932</v>
      </c>
      <c r="L364" s="140" t="s">
        <v>6750</v>
      </c>
      <c r="M364" s="142" t="s">
        <v>319</v>
      </c>
      <c r="N364" s="142" t="s">
        <v>1385</v>
      </c>
      <c r="O364" s="142" t="s">
        <v>256</v>
      </c>
      <c r="P364" s="143">
        <v>5895000</v>
      </c>
      <c r="Q364" s="143">
        <v>5895000</v>
      </c>
      <c r="R364" s="140">
        <v>0</v>
      </c>
      <c r="S364" s="142" t="s">
        <v>237</v>
      </c>
      <c r="T364" s="144" t="s">
        <v>24</v>
      </c>
      <c r="U364" s="142" t="s">
        <v>24</v>
      </c>
      <c r="V364" s="142"/>
      <c r="W364" s="142" t="s">
        <v>24</v>
      </c>
      <c r="X364" s="142"/>
      <c r="Y364" s="145" t="s">
        <v>24</v>
      </c>
    </row>
    <row r="365" spans="1:25" s="108" customFormat="1" x14ac:dyDescent="0.25">
      <c r="A365" s="107">
        <v>355</v>
      </c>
      <c r="B365" s="108" t="s">
        <v>5589</v>
      </c>
      <c r="C365" s="14" t="s">
        <v>54</v>
      </c>
      <c r="D365" s="14"/>
      <c r="E365" s="140" t="s">
        <v>6751</v>
      </c>
      <c r="F365" s="141" t="s">
        <v>6752</v>
      </c>
      <c r="G365" s="142" t="s">
        <v>231</v>
      </c>
      <c r="H365" s="142" t="s">
        <v>347</v>
      </c>
      <c r="I365" s="142" t="s">
        <v>233</v>
      </c>
      <c r="J365" s="142" t="s">
        <v>225</v>
      </c>
      <c r="K365" s="140" t="s">
        <v>5924</v>
      </c>
      <c r="L365" s="140" t="s">
        <v>6753</v>
      </c>
      <c r="M365" s="142" t="s">
        <v>319</v>
      </c>
      <c r="N365" s="142" t="s">
        <v>1385</v>
      </c>
      <c r="O365" s="142" t="s">
        <v>245</v>
      </c>
      <c r="P365" s="160">
        <v>36071125</v>
      </c>
      <c r="Q365" s="143">
        <f>+P365</f>
        <v>36071125</v>
      </c>
      <c r="R365" s="140">
        <v>0</v>
      </c>
      <c r="S365" s="142" t="s">
        <v>237</v>
      </c>
      <c r="T365" s="144" t="s">
        <v>24</v>
      </c>
      <c r="U365" s="142" t="s">
        <v>24</v>
      </c>
      <c r="V365" s="142"/>
      <c r="W365" s="142" t="s">
        <v>24</v>
      </c>
      <c r="X365" s="142"/>
      <c r="Y365" s="145" t="s">
        <v>24</v>
      </c>
    </row>
    <row r="366" spans="1:25" s="108" customFormat="1" x14ac:dyDescent="0.25">
      <c r="A366" s="107">
        <v>356</v>
      </c>
      <c r="B366" s="108" t="s">
        <v>5590</v>
      </c>
      <c r="C366" s="14" t="s">
        <v>54</v>
      </c>
      <c r="D366" s="14"/>
      <c r="E366" s="140" t="s">
        <v>6754</v>
      </c>
      <c r="F366" s="141" t="s">
        <v>6755</v>
      </c>
      <c r="G366" s="142" t="s">
        <v>231</v>
      </c>
      <c r="H366" s="142" t="s">
        <v>347</v>
      </c>
      <c r="I366" s="142" t="s">
        <v>233</v>
      </c>
      <c r="J366" s="142" t="s">
        <v>225</v>
      </c>
      <c r="K366" s="140" t="s">
        <v>5924</v>
      </c>
      <c r="L366" s="140" t="s">
        <v>6756</v>
      </c>
      <c r="M366" s="142" t="s">
        <v>243</v>
      </c>
      <c r="N366" s="142" t="s">
        <v>507</v>
      </c>
      <c r="O366" s="142" t="s">
        <v>227</v>
      </c>
      <c r="P366" s="160">
        <v>53454672</v>
      </c>
      <c r="Q366" s="143">
        <f>+P366</f>
        <v>53454672</v>
      </c>
      <c r="R366" s="140">
        <v>0</v>
      </c>
      <c r="S366" s="142" t="s">
        <v>237</v>
      </c>
      <c r="T366" s="144" t="s">
        <v>24</v>
      </c>
      <c r="U366" s="142" t="s">
        <v>24</v>
      </c>
      <c r="V366" s="142"/>
      <c r="W366" s="142" t="s">
        <v>24</v>
      </c>
      <c r="X366" s="142"/>
      <c r="Y366" s="145" t="s">
        <v>24</v>
      </c>
    </row>
    <row r="367" spans="1:25" s="108" customFormat="1" x14ac:dyDescent="0.25">
      <c r="A367" s="107">
        <v>357</v>
      </c>
      <c r="B367" s="108" t="s">
        <v>5591</v>
      </c>
      <c r="C367" s="14" t="s">
        <v>54</v>
      </c>
      <c r="D367" s="14"/>
      <c r="E367" s="153" t="s">
        <v>6757</v>
      </c>
      <c r="F367" s="154" t="s">
        <v>6758</v>
      </c>
      <c r="G367" s="155" t="s">
        <v>231</v>
      </c>
      <c r="H367" s="155" t="s">
        <v>365</v>
      </c>
      <c r="I367" s="155" t="s">
        <v>233</v>
      </c>
      <c r="J367" s="155" t="s">
        <v>225</v>
      </c>
      <c r="K367" s="153" t="s">
        <v>5924</v>
      </c>
      <c r="L367" s="153" t="s">
        <v>6759</v>
      </c>
      <c r="M367" s="155" t="s">
        <v>243</v>
      </c>
      <c r="N367" s="155" t="s">
        <v>507</v>
      </c>
      <c r="O367" s="155" t="s">
        <v>245</v>
      </c>
      <c r="P367" s="156">
        <v>1465109384</v>
      </c>
      <c r="Q367" s="156">
        <v>1465109384</v>
      </c>
      <c r="R367" s="153">
        <v>1171428770</v>
      </c>
      <c r="S367" s="155" t="s">
        <v>237</v>
      </c>
      <c r="T367" s="157" t="s">
        <v>24</v>
      </c>
      <c r="U367" s="155" t="s">
        <v>24</v>
      </c>
      <c r="V367" s="155"/>
      <c r="W367" s="155" t="s">
        <v>24</v>
      </c>
      <c r="X367" s="155"/>
      <c r="Y367" s="158" t="s">
        <v>24</v>
      </c>
    </row>
    <row r="368" spans="1:25" s="108" customFormat="1" x14ac:dyDescent="0.25">
      <c r="A368" s="107">
        <v>358</v>
      </c>
      <c r="B368" s="108" t="s">
        <v>5592</v>
      </c>
      <c r="C368" s="14" t="s">
        <v>54</v>
      </c>
      <c r="D368" s="14"/>
      <c r="E368" s="140" t="s">
        <v>6760</v>
      </c>
      <c r="F368" s="141" t="s">
        <v>6761</v>
      </c>
      <c r="G368" s="142" t="s">
        <v>231</v>
      </c>
      <c r="H368" s="142" t="s">
        <v>365</v>
      </c>
      <c r="I368" s="142" t="s">
        <v>233</v>
      </c>
      <c r="J368" s="142" t="s">
        <v>225</v>
      </c>
      <c r="K368" s="140" t="s">
        <v>5942</v>
      </c>
      <c r="L368" s="140" t="s">
        <v>6762</v>
      </c>
      <c r="M368" s="142" t="s">
        <v>319</v>
      </c>
      <c r="N368" s="142" t="s">
        <v>1385</v>
      </c>
      <c r="O368" s="142" t="s">
        <v>245</v>
      </c>
      <c r="P368" s="143">
        <v>85630186</v>
      </c>
      <c r="Q368" s="143">
        <v>85630186</v>
      </c>
      <c r="R368" s="140">
        <v>0</v>
      </c>
      <c r="S368" s="142" t="s">
        <v>237</v>
      </c>
      <c r="T368" s="144" t="s">
        <v>24</v>
      </c>
      <c r="U368" s="142" t="s">
        <v>24</v>
      </c>
      <c r="V368" s="142"/>
      <c r="W368" s="142" t="s">
        <v>24</v>
      </c>
      <c r="X368" s="142"/>
      <c r="Y368" s="145" t="s">
        <v>24</v>
      </c>
    </row>
    <row r="369" spans="1:25" s="108" customFormat="1" x14ac:dyDescent="0.25">
      <c r="A369" s="107">
        <v>359</v>
      </c>
      <c r="B369" s="108" t="s">
        <v>5593</v>
      </c>
      <c r="C369" s="14" t="s">
        <v>54</v>
      </c>
      <c r="D369" s="14"/>
      <c r="E369" s="140" t="s">
        <v>6763</v>
      </c>
      <c r="F369" s="141" t="s">
        <v>6764</v>
      </c>
      <c r="G369" s="142" t="s">
        <v>231</v>
      </c>
      <c r="H369" s="142" t="s">
        <v>365</v>
      </c>
      <c r="I369" s="142" t="s">
        <v>233</v>
      </c>
      <c r="J369" s="142" t="s">
        <v>225</v>
      </c>
      <c r="K369" s="140" t="s">
        <v>5908</v>
      </c>
      <c r="L369" s="140" t="s">
        <v>6765</v>
      </c>
      <c r="M369" s="142" t="s">
        <v>243</v>
      </c>
      <c r="N369" s="142" t="s">
        <v>507</v>
      </c>
      <c r="O369" s="142" t="s">
        <v>251</v>
      </c>
      <c r="P369" s="160">
        <v>726245000</v>
      </c>
      <c r="Q369" s="143">
        <f>+P369</f>
        <v>726245000</v>
      </c>
      <c r="R369" s="140">
        <v>0</v>
      </c>
      <c r="S369" s="142" t="s">
        <v>237</v>
      </c>
      <c r="T369" s="144" t="s">
        <v>24</v>
      </c>
      <c r="U369" s="142" t="s">
        <v>24</v>
      </c>
      <c r="V369" s="142"/>
      <c r="W369" s="142" t="s">
        <v>24</v>
      </c>
      <c r="X369" s="142"/>
      <c r="Y369" s="145" t="s">
        <v>24</v>
      </c>
    </row>
    <row r="370" spans="1:25" s="108" customFormat="1" x14ac:dyDescent="0.25">
      <c r="A370" s="107">
        <v>360</v>
      </c>
      <c r="B370" s="108" t="s">
        <v>5594</v>
      </c>
      <c r="C370" s="14" t="s">
        <v>54</v>
      </c>
      <c r="D370" s="14"/>
      <c r="E370" s="140" t="s">
        <v>6766</v>
      </c>
      <c r="F370" s="141" t="s">
        <v>6767</v>
      </c>
      <c r="G370" s="142" t="s">
        <v>231</v>
      </c>
      <c r="H370" s="142" t="s">
        <v>365</v>
      </c>
      <c r="I370" s="142" t="s">
        <v>233</v>
      </c>
      <c r="J370" s="142" t="s">
        <v>225</v>
      </c>
      <c r="K370" s="140" t="s">
        <v>5942</v>
      </c>
      <c r="L370" s="140" t="s">
        <v>6768</v>
      </c>
      <c r="M370" s="142" t="s">
        <v>226</v>
      </c>
      <c r="N370" s="142" t="s">
        <v>342</v>
      </c>
      <c r="O370" s="142" t="s">
        <v>245</v>
      </c>
      <c r="P370" s="143">
        <v>54649565</v>
      </c>
      <c r="Q370" s="143">
        <v>54649565</v>
      </c>
      <c r="R370" s="140">
        <v>0</v>
      </c>
      <c r="S370" s="142" t="s">
        <v>237</v>
      </c>
      <c r="T370" s="144" t="s">
        <v>24</v>
      </c>
      <c r="U370" s="142" t="s">
        <v>24</v>
      </c>
      <c r="V370" s="142"/>
      <c r="W370" s="142" t="s">
        <v>24</v>
      </c>
      <c r="X370" s="142"/>
      <c r="Y370" s="145" t="s">
        <v>24</v>
      </c>
    </row>
    <row r="371" spans="1:25" s="108" customFormat="1" x14ac:dyDescent="0.25">
      <c r="A371" s="107">
        <v>361</v>
      </c>
      <c r="B371" s="108" t="s">
        <v>5595</v>
      </c>
      <c r="C371" s="14" t="s">
        <v>54</v>
      </c>
      <c r="D371" s="14"/>
      <c r="E371" s="140" t="s">
        <v>6769</v>
      </c>
      <c r="F371" s="141" t="s">
        <v>6770</v>
      </c>
      <c r="G371" s="142" t="s">
        <v>231</v>
      </c>
      <c r="H371" s="142" t="s">
        <v>365</v>
      </c>
      <c r="I371" s="142" t="s">
        <v>233</v>
      </c>
      <c r="J371" s="142" t="s">
        <v>225</v>
      </c>
      <c r="K371" s="140" t="s">
        <v>5924</v>
      </c>
      <c r="L371" s="140" t="s">
        <v>6771</v>
      </c>
      <c r="M371" s="142" t="s">
        <v>226</v>
      </c>
      <c r="N371" s="142" t="s">
        <v>342</v>
      </c>
      <c r="O371" s="142" t="s">
        <v>251</v>
      </c>
      <c r="P371" s="143">
        <v>842441127</v>
      </c>
      <c r="Q371" s="143">
        <v>842441127</v>
      </c>
      <c r="R371" s="140">
        <v>0</v>
      </c>
      <c r="S371" s="142" t="s">
        <v>237</v>
      </c>
      <c r="T371" s="144" t="s">
        <v>24</v>
      </c>
      <c r="U371" s="142" t="s">
        <v>24</v>
      </c>
      <c r="V371" s="142"/>
      <c r="W371" s="142" t="s">
        <v>24</v>
      </c>
      <c r="X371" s="142"/>
      <c r="Y371" s="145" t="s">
        <v>24</v>
      </c>
    </row>
    <row r="372" spans="1:25" s="108" customFormat="1" x14ac:dyDescent="0.25">
      <c r="A372" s="107">
        <v>362</v>
      </c>
      <c r="B372" s="108" t="s">
        <v>5596</v>
      </c>
      <c r="C372" s="14" t="s">
        <v>54</v>
      </c>
      <c r="D372" s="14"/>
      <c r="E372" s="140" t="s">
        <v>6772</v>
      </c>
      <c r="F372" s="141" t="s">
        <v>6773</v>
      </c>
      <c r="G372" s="142" t="s">
        <v>231</v>
      </c>
      <c r="H372" s="142" t="s">
        <v>365</v>
      </c>
      <c r="I372" s="142" t="s">
        <v>233</v>
      </c>
      <c r="J372" s="142" t="s">
        <v>225</v>
      </c>
      <c r="K372" s="140" t="s">
        <v>5914</v>
      </c>
      <c r="L372" s="140" t="s">
        <v>6774</v>
      </c>
      <c r="M372" s="142" t="s">
        <v>226</v>
      </c>
      <c r="N372" s="142" t="s">
        <v>342</v>
      </c>
      <c r="O372" s="142" t="s">
        <v>256</v>
      </c>
      <c r="P372" s="160">
        <v>25859955211</v>
      </c>
      <c r="Q372" s="143">
        <v>25859955211</v>
      </c>
      <c r="R372" s="140">
        <v>0</v>
      </c>
      <c r="S372" s="142" t="s">
        <v>237</v>
      </c>
      <c r="T372" s="144" t="s">
        <v>24</v>
      </c>
      <c r="U372" s="142" t="s">
        <v>24</v>
      </c>
      <c r="V372" s="142"/>
      <c r="W372" s="142" t="s">
        <v>24</v>
      </c>
      <c r="X372" s="142"/>
      <c r="Y372" s="145" t="s">
        <v>24</v>
      </c>
    </row>
    <row r="373" spans="1:25" s="108" customFormat="1" x14ac:dyDescent="0.25">
      <c r="A373" s="107">
        <v>363</v>
      </c>
      <c r="B373" s="108" t="s">
        <v>5597</v>
      </c>
      <c r="C373" s="14" t="s">
        <v>54</v>
      </c>
      <c r="D373" s="14"/>
      <c r="E373" s="140" t="s">
        <v>6775</v>
      </c>
      <c r="F373" s="141" t="s">
        <v>6776</v>
      </c>
      <c r="G373" s="142" t="s">
        <v>231</v>
      </c>
      <c r="H373" s="142" t="s">
        <v>347</v>
      </c>
      <c r="I373" s="142" t="s">
        <v>233</v>
      </c>
      <c r="J373" s="142" t="s">
        <v>225</v>
      </c>
      <c r="K373" s="140" t="s">
        <v>5942</v>
      </c>
      <c r="L373" s="140" t="s">
        <v>6777</v>
      </c>
      <c r="M373" s="142" t="s">
        <v>243</v>
      </c>
      <c r="N373" s="142" t="s">
        <v>507</v>
      </c>
      <c r="O373" s="142" t="s">
        <v>256</v>
      </c>
      <c r="P373" s="143">
        <v>301916237</v>
      </c>
      <c r="Q373" s="143">
        <v>301916237</v>
      </c>
      <c r="R373" s="140">
        <v>0</v>
      </c>
      <c r="S373" s="142" t="s">
        <v>237</v>
      </c>
      <c r="T373" s="144" t="s">
        <v>24</v>
      </c>
      <c r="U373" s="142" t="s">
        <v>24</v>
      </c>
      <c r="V373" s="142"/>
      <c r="W373" s="142" t="s">
        <v>24</v>
      </c>
      <c r="X373" s="142"/>
      <c r="Y373" s="145" t="s">
        <v>24</v>
      </c>
    </row>
    <row r="374" spans="1:25" s="108" customFormat="1" x14ac:dyDescent="0.25">
      <c r="A374" s="107">
        <v>364</v>
      </c>
      <c r="B374" s="108" t="s">
        <v>5598</v>
      </c>
      <c r="C374" s="14" t="s">
        <v>54</v>
      </c>
      <c r="D374" s="14"/>
      <c r="E374" s="140" t="s">
        <v>6778</v>
      </c>
      <c r="F374" s="141" t="s">
        <v>6779</v>
      </c>
      <c r="G374" s="142" t="s">
        <v>231</v>
      </c>
      <c r="H374" s="142" t="s">
        <v>347</v>
      </c>
      <c r="I374" s="142" t="s">
        <v>233</v>
      </c>
      <c r="J374" s="142" t="s">
        <v>225</v>
      </c>
      <c r="K374" s="140" t="s">
        <v>5914</v>
      </c>
      <c r="L374" s="140" t="s">
        <v>6780</v>
      </c>
      <c r="M374" s="142" t="s">
        <v>311</v>
      </c>
      <c r="N374" s="142" t="s">
        <v>1222</v>
      </c>
      <c r="O374" s="142" t="s">
        <v>227</v>
      </c>
      <c r="P374" s="143">
        <v>16108750</v>
      </c>
      <c r="Q374" s="143">
        <v>16108750</v>
      </c>
      <c r="R374" s="140">
        <v>0</v>
      </c>
      <c r="S374" s="142" t="s">
        <v>237</v>
      </c>
      <c r="T374" s="144" t="s">
        <v>24</v>
      </c>
      <c r="U374" s="142" t="s">
        <v>24</v>
      </c>
      <c r="V374" s="142"/>
      <c r="W374" s="142" t="s">
        <v>24</v>
      </c>
      <c r="X374" s="142"/>
      <c r="Y374" s="145" t="s">
        <v>24</v>
      </c>
    </row>
    <row r="375" spans="1:25" s="108" customFormat="1" x14ac:dyDescent="0.25">
      <c r="A375" s="107">
        <v>365</v>
      </c>
      <c r="B375" s="108" t="s">
        <v>5599</v>
      </c>
      <c r="C375" s="14" t="s">
        <v>54</v>
      </c>
      <c r="D375" s="14"/>
      <c r="E375" s="140" t="s">
        <v>6781</v>
      </c>
      <c r="F375" s="141" t="s">
        <v>6782</v>
      </c>
      <c r="G375" s="142" t="s">
        <v>231</v>
      </c>
      <c r="H375" s="142" t="s">
        <v>355</v>
      </c>
      <c r="I375" s="142" t="s">
        <v>233</v>
      </c>
      <c r="J375" s="142" t="s">
        <v>225</v>
      </c>
      <c r="K375" s="140" t="s">
        <v>5914</v>
      </c>
      <c r="L375" s="140" t="s">
        <v>6783</v>
      </c>
      <c r="M375" s="142" t="s">
        <v>255</v>
      </c>
      <c r="N375" s="142" t="s">
        <v>680</v>
      </c>
      <c r="O375" s="142" t="s">
        <v>256</v>
      </c>
      <c r="P375" s="143">
        <v>0</v>
      </c>
      <c r="Q375" s="143">
        <v>0</v>
      </c>
      <c r="R375" s="140">
        <v>0</v>
      </c>
      <c r="S375" s="142" t="s">
        <v>237</v>
      </c>
      <c r="T375" s="144" t="s">
        <v>24</v>
      </c>
      <c r="U375" s="142" t="s">
        <v>24</v>
      </c>
      <c r="V375" s="142"/>
      <c r="W375" s="142" t="s">
        <v>24</v>
      </c>
      <c r="X375" s="142"/>
      <c r="Y375" s="145" t="s">
        <v>24</v>
      </c>
    </row>
    <row r="376" spans="1:25" s="108" customFormat="1" x14ac:dyDescent="0.25">
      <c r="A376" s="107">
        <v>366</v>
      </c>
      <c r="B376" s="108" t="s">
        <v>5600</v>
      </c>
      <c r="C376" s="14" t="s">
        <v>54</v>
      </c>
      <c r="D376" s="14"/>
      <c r="E376" s="153" t="s">
        <v>6784</v>
      </c>
      <c r="F376" s="154" t="s">
        <v>6785</v>
      </c>
      <c r="G376" s="155" t="s">
        <v>231</v>
      </c>
      <c r="H376" s="155" t="s">
        <v>347</v>
      </c>
      <c r="I376" s="155" t="s">
        <v>233</v>
      </c>
      <c r="J376" s="155" t="s">
        <v>225</v>
      </c>
      <c r="K376" s="153" t="s">
        <v>5920</v>
      </c>
      <c r="L376" s="153" t="s">
        <v>6786</v>
      </c>
      <c r="M376" s="155" t="s">
        <v>243</v>
      </c>
      <c r="N376" s="155" t="s">
        <v>507</v>
      </c>
      <c r="O376" s="155" t="s">
        <v>227</v>
      </c>
      <c r="P376" s="156">
        <v>37268000</v>
      </c>
      <c r="Q376" s="156">
        <v>37268000</v>
      </c>
      <c r="R376" s="153">
        <v>37268000</v>
      </c>
      <c r="S376" s="155" t="s">
        <v>237</v>
      </c>
      <c r="T376" s="157" t="s">
        <v>24</v>
      </c>
      <c r="U376" s="155" t="s">
        <v>24</v>
      </c>
      <c r="V376" s="155"/>
      <c r="W376" s="155" t="s">
        <v>24</v>
      </c>
      <c r="X376" s="155"/>
      <c r="Y376" s="158" t="s">
        <v>24</v>
      </c>
    </row>
    <row r="377" spans="1:25" s="108" customFormat="1" x14ac:dyDescent="0.25">
      <c r="A377" s="107">
        <v>367</v>
      </c>
      <c r="B377" s="108" t="s">
        <v>5601</v>
      </c>
      <c r="C377" s="14" t="s">
        <v>54</v>
      </c>
      <c r="D377" s="14"/>
      <c r="E377" s="140" t="s">
        <v>6787</v>
      </c>
      <c r="F377" s="141" t="s">
        <v>6788</v>
      </c>
      <c r="G377" s="142" t="s">
        <v>231</v>
      </c>
      <c r="H377" s="142" t="s">
        <v>355</v>
      </c>
      <c r="I377" s="142" t="s">
        <v>233</v>
      </c>
      <c r="J377" s="142" t="s">
        <v>225</v>
      </c>
      <c r="K377" s="140" t="s">
        <v>5914</v>
      </c>
      <c r="L377" s="140" t="s">
        <v>6783</v>
      </c>
      <c r="M377" s="142" t="s">
        <v>255</v>
      </c>
      <c r="N377" s="142" t="s">
        <v>680</v>
      </c>
      <c r="O377" s="142" t="s">
        <v>256</v>
      </c>
      <c r="P377" s="143">
        <v>0</v>
      </c>
      <c r="Q377" s="143">
        <v>0</v>
      </c>
      <c r="R377" s="140">
        <v>0</v>
      </c>
      <c r="S377" s="142" t="s">
        <v>237</v>
      </c>
      <c r="T377" s="144" t="s">
        <v>24</v>
      </c>
      <c r="U377" s="142" t="s">
        <v>24</v>
      </c>
      <c r="V377" s="142"/>
      <c r="W377" s="142" t="s">
        <v>24</v>
      </c>
      <c r="X377" s="142"/>
      <c r="Y377" s="145" t="s">
        <v>24</v>
      </c>
    </row>
    <row r="378" spans="1:25" s="108" customFormat="1" x14ac:dyDescent="0.25">
      <c r="A378" s="107">
        <v>368</v>
      </c>
      <c r="B378" s="108" t="s">
        <v>5602</v>
      </c>
      <c r="C378" s="14" t="s">
        <v>54</v>
      </c>
      <c r="D378" s="14"/>
      <c r="E378" s="140" t="s">
        <v>6789</v>
      </c>
      <c r="F378" s="141" t="s">
        <v>6790</v>
      </c>
      <c r="G378" s="142" t="s">
        <v>231</v>
      </c>
      <c r="H378" s="142" t="s">
        <v>365</v>
      </c>
      <c r="I378" s="142" t="s">
        <v>233</v>
      </c>
      <c r="J378" s="142" t="s">
        <v>225</v>
      </c>
      <c r="K378" s="140" t="s">
        <v>5942</v>
      </c>
      <c r="L378" s="140" t="s">
        <v>6791</v>
      </c>
      <c r="M378" s="142" t="s">
        <v>243</v>
      </c>
      <c r="N378" s="142" t="s">
        <v>507</v>
      </c>
      <c r="O378" s="142" t="s">
        <v>227</v>
      </c>
      <c r="P378" s="143">
        <v>240662040</v>
      </c>
      <c r="Q378" s="143">
        <v>240662040</v>
      </c>
      <c r="R378" s="140">
        <v>0</v>
      </c>
      <c r="S378" s="142" t="s">
        <v>237</v>
      </c>
      <c r="T378" s="144" t="s">
        <v>24</v>
      </c>
      <c r="U378" s="142" t="s">
        <v>24</v>
      </c>
      <c r="V378" s="142"/>
      <c r="W378" s="142" t="s">
        <v>24</v>
      </c>
      <c r="X378" s="142"/>
      <c r="Y378" s="145" t="s">
        <v>24</v>
      </c>
    </row>
    <row r="379" spans="1:25" s="108" customFormat="1" x14ac:dyDescent="0.25">
      <c r="A379" s="107">
        <v>369</v>
      </c>
      <c r="B379" s="108" t="s">
        <v>5603</v>
      </c>
      <c r="C379" s="14" t="s">
        <v>54</v>
      </c>
      <c r="D379" s="14"/>
      <c r="E379" s="140" t="s">
        <v>6792</v>
      </c>
      <c r="F379" s="141" t="s">
        <v>6793</v>
      </c>
      <c r="G379" s="142" t="s">
        <v>231</v>
      </c>
      <c r="H379" s="142" t="s">
        <v>347</v>
      </c>
      <c r="I379" s="142" t="s">
        <v>233</v>
      </c>
      <c r="J379" s="142" t="s">
        <v>225</v>
      </c>
      <c r="K379" s="140" t="s">
        <v>5932</v>
      </c>
      <c r="L379" s="140" t="s">
        <v>6794</v>
      </c>
      <c r="M379" s="142" t="s">
        <v>243</v>
      </c>
      <c r="N379" s="142" t="s">
        <v>507</v>
      </c>
      <c r="O379" s="142" t="s">
        <v>256</v>
      </c>
      <c r="P379" s="143">
        <v>402718750</v>
      </c>
      <c r="Q379" s="143">
        <v>402718750</v>
      </c>
      <c r="R379" s="140">
        <v>0</v>
      </c>
      <c r="S379" s="142" t="s">
        <v>237</v>
      </c>
      <c r="T379" s="144" t="s">
        <v>24</v>
      </c>
      <c r="U379" s="142" t="s">
        <v>24</v>
      </c>
      <c r="V379" s="142"/>
      <c r="W379" s="142" t="s">
        <v>24</v>
      </c>
      <c r="X379" s="142"/>
      <c r="Y379" s="145" t="s">
        <v>24</v>
      </c>
    </row>
    <row r="380" spans="1:25" s="108" customFormat="1" x14ac:dyDescent="0.25">
      <c r="A380" s="107">
        <v>370</v>
      </c>
      <c r="B380" s="108" t="s">
        <v>5604</v>
      </c>
      <c r="C380" s="14" t="s">
        <v>54</v>
      </c>
      <c r="D380" s="14"/>
      <c r="E380" s="140" t="s">
        <v>6795</v>
      </c>
      <c r="F380" s="141" t="s">
        <v>6796</v>
      </c>
      <c r="G380" s="142" t="s">
        <v>222</v>
      </c>
      <c r="H380" s="142" t="s">
        <v>241</v>
      </c>
      <c r="I380" s="142" t="s">
        <v>233</v>
      </c>
      <c r="J380" s="142" t="s">
        <v>225</v>
      </c>
      <c r="K380" s="140" t="s">
        <v>5914</v>
      </c>
      <c r="L380" s="140" t="s">
        <v>6797</v>
      </c>
      <c r="M380" s="142" t="s">
        <v>292</v>
      </c>
      <c r="N380" s="142" t="s">
        <v>1027</v>
      </c>
      <c r="O380" s="142" t="s">
        <v>245</v>
      </c>
      <c r="P380" s="143">
        <v>0</v>
      </c>
      <c r="Q380" s="143">
        <v>0</v>
      </c>
      <c r="R380" s="140">
        <v>0</v>
      </c>
      <c r="S380" s="142" t="s">
        <v>237</v>
      </c>
      <c r="T380" s="144" t="s">
        <v>24</v>
      </c>
      <c r="U380" s="142" t="s">
        <v>24</v>
      </c>
      <c r="V380" s="142"/>
      <c r="W380" s="142" t="s">
        <v>24</v>
      </c>
      <c r="X380" s="142"/>
      <c r="Y380" s="145" t="s">
        <v>24</v>
      </c>
    </row>
    <row r="381" spans="1:25" s="108" customFormat="1" x14ac:dyDescent="0.25">
      <c r="A381" s="107">
        <v>371</v>
      </c>
      <c r="B381" s="108" t="s">
        <v>5605</v>
      </c>
      <c r="C381" s="14" t="s">
        <v>54</v>
      </c>
      <c r="D381" s="14"/>
      <c r="E381" s="140" t="s">
        <v>6798</v>
      </c>
      <c r="F381" s="141" t="s">
        <v>6455</v>
      </c>
      <c r="G381" s="142" t="s">
        <v>231</v>
      </c>
      <c r="H381" s="142" t="s">
        <v>365</v>
      </c>
      <c r="I381" s="142" t="s">
        <v>233</v>
      </c>
      <c r="J381" s="142" t="s">
        <v>225</v>
      </c>
      <c r="K381" s="140" t="s">
        <v>5924</v>
      </c>
      <c r="L381" s="140" t="s">
        <v>6799</v>
      </c>
      <c r="M381" s="142" t="s">
        <v>243</v>
      </c>
      <c r="N381" s="142" t="s">
        <v>507</v>
      </c>
      <c r="O381" s="142" t="s">
        <v>251</v>
      </c>
      <c r="P381" s="143">
        <v>1400000000</v>
      </c>
      <c r="Q381" s="143">
        <v>1400000000</v>
      </c>
      <c r="R381" s="140">
        <v>0</v>
      </c>
      <c r="S381" s="142" t="s">
        <v>237</v>
      </c>
      <c r="T381" s="144" t="s">
        <v>24</v>
      </c>
      <c r="U381" s="142" t="s">
        <v>24</v>
      </c>
      <c r="V381" s="142"/>
      <c r="W381" s="142" t="s">
        <v>24</v>
      </c>
      <c r="X381" s="142"/>
      <c r="Y381" s="145" t="s">
        <v>24</v>
      </c>
    </row>
    <row r="382" spans="1:25" s="108" customFormat="1" x14ac:dyDescent="0.25">
      <c r="A382" s="107">
        <v>372</v>
      </c>
      <c r="B382" s="108" t="s">
        <v>5606</v>
      </c>
      <c r="C382" s="14" t="s">
        <v>54</v>
      </c>
      <c r="D382" s="14"/>
      <c r="E382" s="140" t="s">
        <v>6800</v>
      </c>
      <c r="F382" s="141" t="s">
        <v>6801</v>
      </c>
      <c r="G382" s="142" t="s">
        <v>231</v>
      </c>
      <c r="H382" s="142" t="s">
        <v>347</v>
      </c>
      <c r="I382" s="142" t="s">
        <v>233</v>
      </c>
      <c r="J382" s="142" t="s">
        <v>225</v>
      </c>
      <c r="K382" s="140" t="s">
        <v>5924</v>
      </c>
      <c r="L382" s="140" t="s">
        <v>6802</v>
      </c>
      <c r="M382" s="142" t="s">
        <v>243</v>
      </c>
      <c r="N382" s="142" t="s">
        <v>507</v>
      </c>
      <c r="O382" s="142" t="s">
        <v>256</v>
      </c>
      <c r="P382" s="143">
        <v>84681281</v>
      </c>
      <c r="Q382" s="143">
        <v>84681281</v>
      </c>
      <c r="R382" s="140">
        <v>0</v>
      </c>
      <c r="S382" s="142" t="s">
        <v>237</v>
      </c>
      <c r="T382" s="144" t="s">
        <v>24</v>
      </c>
      <c r="U382" s="142" t="s">
        <v>24</v>
      </c>
      <c r="V382" s="142"/>
      <c r="W382" s="142" t="s">
        <v>24</v>
      </c>
      <c r="X382" s="142"/>
      <c r="Y382" s="145" t="s">
        <v>24</v>
      </c>
    </row>
    <row r="383" spans="1:25" s="108" customFormat="1" x14ac:dyDescent="0.25">
      <c r="A383" s="107">
        <v>373</v>
      </c>
      <c r="B383" s="108" t="s">
        <v>5607</v>
      </c>
      <c r="C383" s="14" t="s">
        <v>54</v>
      </c>
      <c r="D383" s="14"/>
      <c r="E383" s="153" t="s">
        <v>6803</v>
      </c>
      <c r="F383" s="154" t="s">
        <v>6804</v>
      </c>
      <c r="G383" s="155" t="s">
        <v>231</v>
      </c>
      <c r="H383" s="155" t="s">
        <v>347</v>
      </c>
      <c r="I383" s="155" t="s">
        <v>233</v>
      </c>
      <c r="J383" s="155" t="s">
        <v>225</v>
      </c>
      <c r="K383" s="153" t="s">
        <v>5920</v>
      </c>
      <c r="L383" s="153" t="s">
        <v>6805</v>
      </c>
      <c r="M383" s="155" t="s">
        <v>226</v>
      </c>
      <c r="N383" s="155" t="s">
        <v>342</v>
      </c>
      <c r="O383" s="155" t="s">
        <v>227</v>
      </c>
      <c r="P383" s="156">
        <v>9953217</v>
      </c>
      <c r="Q383" s="156">
        <v>9953217</v>
      </c>
      <c r="R383" s="153">
        <v>9953217</v>
      </c>
      <c r="S383" s="155" t="s">
        <v>237</v>
      </c>
      <c r="T383" s="157" t="s">
        <v>24</v>
      </c>
      <c r="U383" s="155" t="s">
        <v>24</v>
      </c>
      <c r="V383" s="155"/>
      <c r="W383" s="155" t="s">
        <v>24</v>
      </c>
      <c r="X383" s="155"/>
      <c r="Y383" s="158" t="s">
        <v>24</v>
      </c>
    </row>
    <row r="384" spans="1:25" s="108" customFormat="1" x14ac:dyDescent="0.25">
      <c r="A384" s="107">
        <v>374</v>
      </c>
      <c r="B384" s="108" t="s">
        <v>5608</v>
      </c>
      <c r="C384" s="14" t="s">
        <v>54</v>
      </c>
      <c r="D384" s="14"/>
      <c r="E384" s="140" t="s">
        <v>6806</v>
      </c>
      <c r="F384" s="141" t="s">
        <v>6807</v>
      </c>
      <c r="G384" s="142" t="s">
        <v>231</v>
      </c>
      <c r="H384" s="142" t="s">
        <v>347</v>
      </c>
      <c r="I384" s="142" t="s">
        <v>233</v>
      </c>
      <c r="J384" s="142" t="s">
        <v>225</v>
      </c>
      <c r="K384" s="140" t="s">
        <v>5942</v>
      </c>
      <c r="L384" s="140" t="s">
        <v>6808</v>
      </c>
      <c r="M384" s="142" t="s">
        <v>235</v>
      </c>
      <c r="N384" s="142" t="s">
        <v>484</v>
      </c>
      <c r="O384" s="142" t="s">
        <v>256</v>
      </c>
      <c r="P384" s="143">
        <v>90109000</v>
      </c>
      <c r="Q384" s="143">
        <v>90109000</v>
      </c>
      <c r="R384" s="140">
        <v>0</v>
      </c>
      <c r="S384" s="142" t="s">
        <v>237</v>
      </c>
      <c r="T384" s="144" t="s">
        <v>24</v>
      </c>
      <c r="U384" s="142" t="s">
        <v>24</v>
      </c>
      <c r="V384" s="142"/>
      <c r="W384" s="142" t="s">
        <v>24</v>
      </c>
      <c r="X384" s="142"/>
      <c r="Y384" s="145" t="s">
        <v>24</v>
      </c>
    </row>
    <row r="385" spans="1:25" s="108" customFormat="1" x14ac:dyDescent="0.25">
      <c r="A385" s="107">
        <v>375</v>
      </c>
      <c r="B385" s="108" t="s">
        <v>5609</v>
      </c>
      <c r="C385" s="14" t="s">
        <v>54</v>
      </c>
      <c r="D385" s="14"/>
      <c r="E385" s="140" t="s">
        <v>6809</v>
      </c>
      <c r="F385" s="141" t="s">
        <v>6810</v>
      </c>
      <c r="G385" s="142" t="s">
        <v>231</v>
      </c>
      <c r="H385" s="142" t="s">
        <v>347</v>
      </c>
      <c r="I385" s="142" t="s">
        <v>233</v>
      </c>
      <c r="J385" s="142" t="s">
        <v>225</v>
      </c>
      <c r="K385" s="140" t="s">
        <v>5932</v>
      </c>
      <c r="L385" s="140" t="s">
        <v>6811</v>
      </c>
      <c r="M385" s="142" t="s">
        <v>243</v>
      </c>
      <c r="N385" s="142" t="s">
        <v>507</v>
      </c>
      <c r="O385" s="142" t="s">
        <v>227</v>
      </c>
      <c r="P385" s="143">
        <v>5154800</v>
      </c>
      <c r="Q385" s="143">
        <v>5154800</v>
      </c>
      <c r="R385" s="140">
        <v>0</v>
      </c>
      <c r="S385" s="142" t="s">
        <v>237</v>
      </c>
      <c r="T385" s="144" t="s">
        <v>24</v>
      </c>
      <c r="U385" s="142" t="s">
        <v>24</v>
      </c>
      <c r="V385" s="142"/>
      <c r="W385" s="142" t="s">
        <v>24</v>
      </c>
      <c r="X385" s="142"/>
      <c r="Y385" s="145" t="s">
        <v>24</v>
      </c>
    </row>
    <row r="386" spans="1:25" s="108" customFormat="1" x14ac:dyDescent="0.25">
      <c r="A386" s="107">
        <v>376</v>
      </c>
      <c r="B386" s="108" t="s">
        <v>5610</v>
      </c>
      <c r="C386" s="14" t="s">
        <v>54</v>
      </c>
      <c r="D386" s="14"/>
      <c r="E386" s="140" t="s">
        <v>6812</v>
      </c>
      <c r="F386" s="141" t="s">
        <v>6801</v>
      </c>
      <c r="G386" s="142" t="s">
        <v>231</v>
      </c>
      <c r="H386" s="142" t="s">
        <v>355</v>
      </c>
      <c r="I386" s="142" t="s">
        <v>233</v>
      </c>
      <c r="J386" s="142" t="s">
        <v>225</v>
      </c>
      <c r="K386" s="140" t="s">
        <v>5914</v>
      </c>
      <c r="L386" s="140" t="s">
        <v>6813</v>
      </c>
      <c r="M386" s="142" t="s">
        <v>255</v>
      </c>
      <c r="N386" s="142" t="s">
        <v>680</v>
      </c>
      <c r="O386" s="142" t="s">
        <v>256</v>
      </c>
      <c r="P386" s="143">
        <v>0</v>
      </c>
      <c r="Q386" s="143">
        <v>0</v>
      </c>
      <c r="R386" s="140">
        <v>0</v>
      </c>
      <c r="S386" s="142" t="s">
        <v>237</v>
      </c>
      <c r="T386" s="144" t="s">
        <v>24</v>
      </c>
      <c r="U386" s="142" t="s">
        <v>24</v>
      </c>
      <c r="V386" s="142"/>
      <c r="W386" s="142" t="s">
        <v>24</v>
      </c>
      <c r="X386" s="142"/>
      <c r="Y386" s="145" t="s">
        <v>24</v>
      </c>
    </row>
    <row r="387" spans="1:25" s="108" customFormat="1" x14ac:dyDescent="0.25">
      <c r="A387" s="107">
        <v>377</v>
      </c>
      <c r="B387" s="108" t="s">
        <v>5611</v>
      </c>
      <c r="C387" s="14" t="s">
        <v>54</v>
      </c>
      <c r="D387" s="14"/>
      <c r="E387" s="140" t="s">
        <v>6814</v>
      </c>
      <c r="F387" s="141" t="s">
        <v>6815</v>
      </c>
      <c r="G387" s="142" t="s">
        <v>231</v>
      </c>
      <c r="H387" s="142" t="s">
        <v>347</v>
      </c>
      <c r="I387" s="142" t="s">
        <v>233</v>
      </c>
      <c r="J387" s="142" t="s">
        <v>225</v>
      </c>
      <c r="K387" s="140" t="s">
        <v>5920</v>
      </c>
      <c r="L387" s="140" t="s">
        <v>6816</v>
      </c>
      <c r="M387" s="142" t="s">
        <v>243</v>
      </c>
      <c r="N387" s="142" t="s">
        <v>507</v>
      </c>
      <c r="O387" s="142" t="s">
        <v>256</v>
      </c>
      <c r="P387" s="143">
        <v>128870000</v>
      </c>
      <c r="Q387" s="143">
        <v>128870000</v>
      </c>
      <c r="R387" s="140">
        <v>0</v>
      </c>
      <c r="S387" s="142" t="s">
        <v>237</v>
      </c>
      <c r="T387" s="144" t="s">
        <v>24</v>
      </c>
      <c r="U387" s="142" t="s">
        <v>24</v>
      </c>
      <c r="V387" s="142"/>
      <c r="W387" s="142" t="s">
        <v>24</v>
      </c>
      <c r="X387" s="142"/>
      <c r="Y387" s="145" t="s">
        <v>24</v>
      </c>
    </row>
    <row r="388" spans="1:25" s="108" customFormat="1" x14ac:dyDescent="0.25">
      <c r="A388" s="107">
        <v>378</v>
      </c>
      <c r="B388" s="108" t="s">
        <v>5612</v>
      </c>
      <c r="C388" s="14" t="s">
        <v>54</v>
      </c>
      <c r="D388" s="14"/>
      <c r="E388" s="140" t="s">
        <v>6817</v>
      </c>
      <c r="F388" s="141" t="s">
        <v>6815</v>
      </c>
      <c r="G388" s="142" t="s">
        <v>231</v>
      </c>
      <c r="H388" s="142" t="s">
        <v>347</v>
      </c>
      <c r="I388" s="142" t="s">
        <v>233</v>
      </c>
      <c r="J388" s="142" t="s">
        <v>225</v>
      </c>
      <c r="K388" s="140" t="s">
        <v>5914</v>
      </c>
      <c r="L388" s="140" t="s">
        <v>6818</v>
      </c>
      <c r="M388" s="142" t="s">
        <v>311</v>
      </c>
      <c r="N388" s="142" t="s">
        <v>1222</v>
      </c>
      <c r="O388" s="142" t="s">
        <v>227</v>
      </c>
      <c r="P388" s="143">
        <v>16108750</v>
      </c>
      <c r="Q388" s="143">
        <v>16108750</v>
      </c>
      <c r="R388" s="140">
        <v>0</v>
      </c>
      <c r="S388" s="142" t="s">
        <v>237</v>
      </c>
      <c r="T388" s="144" t="s">
        <v>24</v>
      </c>
      <c r="U388" s="142" t="s">
        <v>24</v>
      </c>
      <c r="V388" s="142"/>
      <c r="W388" s="142" t="s">
        <v>24</v>
      </c>
      <c r="X388" s="142"/>
      <c r="Y388" s="145" t="s">
        <v>24</v>
      </c>
    </row>
    <row r="389" spans="1:25" s="108" customFormat="1" x14ac:dyDescent="0.25">
      <c r="A389" s="107">
        <v>379</v>
      </c>
      <c r="B389" s="108" t="s">
        <v>5613</v>
      </c>
      <c r="C389" s="14" t="s">
        <v>54</v>
      </c>
      <c r="D389" s="14"/>
      <c r="E389" s="140" t="s">
        <v>6819</v>
      </c>
      <c r="F389" s="141" t="s">
        <v>6820</v>
      </c>
      <c r="G389" s="142" t="s">
        <v>231</v>
      </c>
      <c r="H389" s="142" t="s">
        <v>365</v>
      </c>
      <c r="I389" s="142" t="s">
        <v>233</v>
      </c>
      <c r="J389" s="142" t="s">
        <v>225</v>
      </c>
      <c r="K389" s="140" t="s">
        <v>5932</v>
      </c>
      <c r="L389" s="140" t="s">
        <v>6821</v>
      </c>
      <c r="M389" s="142" t="s">
        <v>308</v>
      </c>
      <c r="N389" s="142" t="s">
        <v>1207</v>
      </c>
      <c r="O389" s="142" t="s">
        <v>251</v>
      </c>
      <c r="P389" s="143">
        <v>202547719</v>
      </c>
      <c r="Q389" s="143">
        <v>202547719</v>
      </c>
      <c r="R389" s="140">
        <v>0</v>
      </c>
      <c r="S389" s="142" t="s">
        <v>237</v>
      </c>
      <c r="T389" s="144" t="s">
        <v>24</v>
      </c>
      <c r="U389" s="142" t="s">
        <v>24</v>
      </c>
      <c r="V389" s="142"/>
      <c r="W389" s="142" t="s">
        <v>24</v>
      </c>
      <c r="X389" s="142"/>
      <c r="Y389" s="145" t="s">
        <v>24</v>
      </c>
    </row>
    <row r="390" spans="1:25" s="108" customFormat="1" x14ac:dyDescent="0.25">
      <c r="A390" s="107">
        <v>380</v>
      </c>
      <c r="B390" s="108" t="s">
        <v>5614</v>
      </c>
      <c r="C390" s="14" t="s">
        <v>54</v>
      </c>
      <c r="D390" s="14"/>
      <c r="E390" s="140" t="s">
        <v>6822</v>
      </c>
      <c r="F390" s="141" t="s">
        <v>6823</v>
      </c>
      <c r="G390" s="142" t="s">
        <v>231</v>
      </c>
      <c r="H390" s="142" t="s">
        <v>347</v>
      </c>
      <c r="I390" s="142" t="s">
        <v>233</v>
      </c>
      <c r="J390" s="142" t="s">
        <v>225</v>
      </c>
      <c r="K390" s="140" t="s">
        <v>5924</v>
      </c>
      <c r="L390" s="140" t="s">
        <v>6824</v>
      </c>
      <c r="M390" s="142" t="s">
        <v>319</v>
      </c>
      <c r="N390" s="142" t="s">
        <v>1385</v>
      </c>
      <c r="O390" s="142" t="s">
        <v>256</v>
      </c>
      <c r="P390" s="160">
        <v>7583994</v>
      </c>
      <c r="Q390" s="143">
        <f>+P390</f>
        <v>7583994</v>
      </c>
      <c r="R390" s="140">
        <v>0</v>
      </c>
      <c r="S390" s="142" t="s">
        <v>237</v>
      </c>
      <c r="T390" s="144" t="s">
        <v>24</v>
      </c>
      <c r="U390" s="142" t="s">
        <v>24</v>
      </c>
      <c r="V390" s="142"/>
      <c r="W390" s="142" t="s">
        <v>24</v>
      </c>
      <c r="X390" s="142"/>
      <c r="Y390" s="145" t="s">
        <v>24</v>
      </c>
    </row>
    <row r="391" spans="1:25" s="108" customFormat="1" x14ac:dyDescent="0.25">
      <c r="A391" s="107">
        <v>381</v>
      </c>
      <c r="B391" s="108" t="s">
        <v>5615</v>
      </c>
      <c r="C391" s="14" t="s">
        <v>54</v>
      </c>
      <c r="D391" s="14"/>
      <c r="E391" s="140" t="s">
        <v>6825</v>
      </c>
      <c r="F391" s="141" t="s">
        <v>6826</v>
      </c>
      <c r="G391" s="142" t="s">
        <v>231</v>
      </c>
      <c r="H391" s="142" t="s">
        <v>365</v>
      </c>
      <c r="I391" s="142" t="s">
        <v>233</v>
      </c>
      <c r="J391" s="142" t="s">
        <v>225</v>
      </c>
      <c r="K391" s="140" t="s">
        <v>5942</v>
      </c>
      <c r="L391" s="140" t="s">
        <v>6827</v>
      </c>
      <c r="M391" s="142" t="s">
        <v>226</v>
      </c>
      <c r="N391" s="142" t="s">
        <v>342</v>
      </c>
      <c r="O391" s="142" t="s">
        <v>251</v>
      </c>
      <c r="P391" s="143">
        <v>1514523580</v>
      </c>
      <c r="Q391" s="143">
        <v>1514523580</v>
      </c>
      <c r="R391" s="140">
        <v>0</v>
      </c>
      <c r="S391" s="142" t="s">
        <v>237</v>
      </c>
      <c r="T391" s="144" t="s">
        <v>24</v>
      </c>
      <c r="U391" s="142" t="s">
        <v>24</v>
      </c>
      <c r="V391" s="142"/>
      <c r="W391" s="142" t="s">
        <v>24</v>
      </c>
      <c r="X391" s="142"/>
      <c r="Y391" s="145" t="s">
        <v>24</v>
      </c>
    </row>
    <row r="392" spans="1:25" s="108" customFormat="1" x14ac:dyDescent="0.25">
      <c r="A392" s="107">
        <v>382</v>
      </c>
      <c r="B392" s="108" t="s">
        <v>5616</v>
      </c>
      <c r="C392" s="14" t="s">
        <v>54</v>
      </c>
      <c r="D392" s="14"/>
      <c r="E392" s="140" t="s">
        <v>6828</v>
      </c>
      <c r="F392" s="141" t="s">
        <v>6829</v>
      </c>
      <c r="G392" s="142" t="s">
        <v>231</v>
      </c>
      <c r="H392" s="142" t="s">
        <v>347</v>
      </c>
      <c r="I392" s="142" t="s">
        <v>233</v>
      </c>
      <c r="J392" s="142" t="s">
        <v>225</v>
      </c>
      <c r="K392" s="140" t="s">
        <v>5942</v>
      </c>
      <c r="L392" s="140" t="s">
        <v>6830</v>
      </c>
      <c r="M392" s="142" t="s">
        <v>226</v>
      </c>
      <c r="N392" s="142" t="s">
        <v>342</v>
      </c>
      <c r="O392" s="142" t="s">
        <v>251</v>
      </c>
      <c r="P392" s="143">
        <v>68945400</v>
      </c>
      <c r="Q392" s="143">
        <v>68945400</v>
      </c>
      <c r="R392" s="140">
        <v>0</v>
      </c>
      <c r="S392" s="142" t="s">
        <v>237</v>
      </c>
      <c r="T392" s="144" t="s">
        <v>24</v>
      </c>
      <c r="U392" s="142" t="s">
        <v>24</v>
      </c>
      <c r="V392" s="142"/>
      <c r="W392" s="142" t="s">
        <v>24</v>
      </c>
      <c r="X392" s="142"/>
      <c r="Y392" s="145" t="s">
        <v>24</v>
      </c>
    </row>
    <row r="393" spans="1:25" s="108" customFormat="1" x14ac:dyDescent="0.25">
      <c r="A393" s="107">
        <v>383</v>
      </c>
      <c r="B393" s="108" t="s">
        <v>5617</v>
      </c>
      <c r="C393" s="14" t="s">
        <v>54</v>
      </c>
      <c r="D393" s="14"/>
      <c r="E393" s="140" t="s">
        <v>6831</v>
      </c>
      <c r="F393" s="141" t="s">
        <v>6832</v>
      </c>
      <c r="G393" s="142" t="s">
        <v>231</v>
      </c>
      <c r="H393" s="142" t="s">
        <v>347</v>
      </c>
      <c r="I393" s="142" t="s">
        <v>233</v>
      </c>
      <c r="J393" s="142" t="s">
        <v>225</v>
      </c>
      <c r="K393" s="140" t="s">
        <v>5924</v>
      </c>
      <c r="L393" s="140" t="s">
        <v>6833</v>
      </c>
      <c r="M393" s="142" t="s">
        <v>243</v>
      </c>
      <c r="N393" s="142" t="s">
        <v>507</v>
      </c>
      <c r="O393" s="142" t="s">
        <v>256</v>
      </c>
      <c r="P393" s="143">
        <v>41665821</v>
      </c>
      <c r="Q393" s="143">
        <v>41665821</v>
      </c>
      <c r="R393" s="140">
        <v>0</v>
      </c>
      <c r="S393" s="142" t="s">
        <v>237</v>
      </c>
      <c r="T393" s="144" t="s">
        <v>24</v>
      </c>
      <c r="U393" s="142" t="s">
        <v>24</v>
      </c>
      <c r="V393" s="142"/>
      <c r="W393" s="142" t="s">
        <v>24</v>
      </c>
      <c r="X393" s="142"/>
      <c r="Y393" s="145" t="s">
        <v>24</v>
      </c>
    </row>
    <row r="394" spans="1:25" s="108" customFormat="1" x14ac:dyDescent="0.25">
      <c r="A394" s="107">
        <v>384</v>
      </c>
      <c r="B394" s="108" t="s">
        <v>5618</v>
      </c>
      <c r="C394" s="14" t="s">
        <v>54</v>
      </c>
      <c r="D394" s="14"/>
      <c r="E394" s="140" t="s">
        <v>6834</v>
      </c>
      <c r="F394" s="141" t="s">
        <v>6835</v>
      </c>
      <c r="G394" s="142" t="s">
        <v>231</v>
      </c>
      <c r="H394" s="142" t="s">
        <v>347</v>
      </c>
      <c r="I394" s="142" t="s">
        <v>233</v>
      </c>
      <c r="J394" s="142" t="s">
        <v>225</v>
      </c>
      <c r="K394" s="140" t="s">
        <v>5942</v>
      </c>
      <c r="L394" s="140" t="s">
        <v>6836</v>
      </c>
      <c r="M394" s="142" t="s">
        <v>288</v>
      </c>
      <c r="N394" s="142" t="s">
        <v>1011</v>
      </c>
      <c r="O394" s="142" t="s">
        <v>245</v>
      </c>
      <c r="P394" s="143">
        <v>8842500</v>
      </c>
      <c r="Q394" s="143">
        <v>8842500</v>
      </c>
      <c r="R394" s="140">
        <v>0</v>
      </c>
      <c r="S394" s="142" t="s">
        <v>237</v>
      </c>
      <c r="T394" s="144" t="s">
        <v>24</v>
      </c>
      <c r="U394" s="142" t="s">
        <v>24</v>
      </c>
      <c r="V394" s="142"/>
      <c r="W394" s="142" t="s">
        <v>24</v>
      </c>
      <c r="X394" s="142"/>
      <c r="Y394" s="145" t="s">
        <v>24</v>
      </c>
    </row>
    <row r="395" spans="1:25" s="108" customFormat="1" x14ac:dyDescent="0.25">
      <c r="A395" s="107">
        <v>385</v>
      </c>
      <c r="B395" s="108" t="s">
        <v>5619</v>
      </c>
      <c r="C395" s="14" t="s">
        <v>54</v>
      </c>
      <c r="D395" s="14"/>
      <c r="E395" s="140" t="s">
        <v>6837</v>
      </c>
      <c r="F395" s="141" t="s">
        <v>6838</v>
      </c>
      <c r="G395" s="142" t="s">
        <v>231</v>
      </c>
      <c r="H395" s="142" t="s">
        <v>347</v>
      </c>
      <c r="I395" s="142" t="s">
        <v>233</v>
      </c>
      <c r="J395" s="142" t="s">
        <v>225</v>
      </c>
      <c r="K395" s="140" t="s">
        <v>5932</v>
      </c>
      <c r="L395" s="140" t="s">
        <v>6839</v>
      </c>
      <c r="M395" s="142" t="s">
        <v>226</v>
      </c>
      <c r="N395" s="142" t="s">
        <v>342</v>
      </c>
      <c r="O395" s="142" t="s">
        <v>256</v>
      </c>
      <c r="P395" s="143">
        <v>20000000</v>
      </c>
      <c r="Q395" s="143">
        <v>20000000</v>
      </c>
      <c r="R395" s="140">
        <v>0</v>
      </c>
      <c r="S395" s="142" t="s">
        <v>237</v>
      </c>
      <c r="T395" s="144" t="s">
        <v>24</v>
      </c>
      <c r="U395" s="142" t="s">
        <v>24</v>
      </c>
      <c r="V395" s="142"/>
      <c r="W395" s="142" t="s">
        <v>24</v>
      </c>
      <c r="X395" s="142"/>
      <c r="Y395" s="145" t="s">
        <v>24</v>
      </c>
    </row>
    <row r="396" spans="1:25" s="108" customFormat="1" x14ac:dyDescent="0.25">
      <c r="A396" s="107">
        <v>386</v>
      </c>
      <c r="B396" s="108" t="s">
        <v>5620</v>
      </c>
      <c r="C396" s="14" t="s">
        <v>54</v>
      </c>
      <c r="D396" s="14"/>
      <c r="E396" s="140" t="s">
        <v>6840</v>
      </c>
      <c r="F396" s="141" t="s">
        <v>6841</v>
      </c>
      <c r="G396" s="142" t="s">
        <v>231</v>
      </c>
      <c r="H396" s="142" t="s">
        <v>365</v>
      </c>
      <c r="I396" s="142" t="s">
        <v>233</v>
      </c>
      <c r="J396" s="142" t="s">
        <v>225</v>
      </c>
      <c r="K396" s="140" t="s">
        <v>5932</v>
      </c>
      <c r="L396" s="140" t="s">
        <v>6842</v>
      </c>
      <c r="M396" s="142" t="s">
        <v>243</v>
      </c>
      <c r="N396" s="142" t="s">
        <v>507</v>
      </c>
      <c r="O396" s="142" t="s">
        <v>256</v>
      </c>
      <c r="P396" s="143">
        <v>920000000</v>
      </c>
      <c r="Q396" s="143">
        <v>920000000</v>
      </c>
      <c r="R396" s="140">
        <v>0</v>
      </c>
      <c r="S396" s="142" t="s">
        <v>237</v>
      </c>
      <c r="T396" s="144" t="s">
        <v>24</v>
      </c>
      <c r="U396" s="142" t="s">
        <v>24</v>
      </c>
      <c r="V396" s="142"/>
      <c r="W396" s="142" t="s">
        <v>24</v>
      </c>
      <c r="X396" s="142"/>
      <c r="Y396" s="145" t="s">
        <v>24</v>
      </c>
    </row>
    <row r="397" spans="1:25" s="108" customFormat="1" x14ac:dyDescent="0.25">
      <c r="A397" s="107">
        <v>387</v>
      </c>
      <c r="B397" s="108" t="s">
        <v>5621</v>
      </c>
      <c r="C397" s="14" t="s">
        <v>54</v>
      </c>
      <c r="D397" s="14"/>
      <c r="E397" s="140" t="s">
        <v>6843</v>
      </c>
      <c r="F397" s="141" t="s">
        <v>6844</v>
      </c>
      <c r="G397" s="142" t="s">
        <v>231</v>
      </c>
      <c r="H397" s="142" t="s">
        <v>347</v>
      </c>
      <c r="I397" s="142" t="s">
        <v>233</v>
      </c>
      <c r="J397" s="142" t="s">
        <v>225</v>
      </c>
      <c r="K397" s="140" t="s">
        <v>5920</v>
      </c>
      <c r="L397" s="140" t="s">
        <v>6845</v>
      </c>
      <c r="M397" s="142" t="s">
        <v>243</v>
      </c>
      <c r="N397" s="142" t="s">
        <v>507</v>
      </c>
      <c r="O397" s="142" t="s">
        <v>251</v>
      </c>
      <c r="P397" s="143">
        <v>128870000</v>
      </c>
      <c r="Q397" s="143">
        <v>128870000</v>
      </c>
      <c r="R397" s="140">
        <v>0</v>
      </c>
      <c r="S397" s="142" t="s">
        <v>237</v>
      </c>
      <c r="T397" s="144" t="s">
        <v>24</v>
      </c>
      <c r="U397" s="142" t="s">
        <v>24</v>
      </c>
      <c r="V397" s="142"/>
      <c r="W397" s="142" t="s">
        <v>24</v>
      </c>
      <c r="X397" s="142"/>
      <c r="Y397" s="145" t="s">
        <v>24</v>
      </c>
    </row>
    <row r="398" spans="1:25" s="108" customFormat="1" x14ac:dyDescent="0.25">
      <c r="A398" s="107">
        <v>388</v>
      </c>
      <c r="B398" s="108" t="s">
        <v>5622</v>
      </c>
      <c r="C398" s="14" t="s">
        <v>54</v>
      </c>
      <c r="D398" s="14"/>
      <c r="E398" s="140" t="s">
        <v>6846</v>
      </c>
      <c r="F398" s="141" t="s">
        <v>6847</v>
      </c>
      <c r="G398" s="142" t="s">
        <v>231</v>
      </c>
      <c r="H398" s="142" t="s">
        <v>355</v>
      </c>
      <c r="I398" s="142" t="s">
        <v>233</v>
      </c>
      <c r="J398" s="142" t="s">
        <v>225</v>
      </c>
      <c r="K398" s="140" t="s">
        <v>5914</v>
      </c>
      <c r="L398" s="140" t="s">
        <v>6848</v>
      </c>
      <c r="M398" s="142" t="s">
        <v>243</v>
      </c>
      <c r="N398" s="142" t="s">
        <v>507</v>
      </c>
      <c r="O398" s="142" t="s">
        <v>256</v>
      </c>
      <c r="P398" s="143">
        <v>0</v>
      </c>
      <c r="Q398" s="143">
        <v>0</v>
      </c>
      <c r="R398" s="140">
        <v>0</v>
      </c>
      <c r="S398" s="142" t="s">
        <v>237</v>
      </c>
      <c r="T398" s="144" t="s">
        <v>24</v>
      </c>
      <c r="U398" s="142" t="s">
        <v>24</v>
      </c>
      <c r="V398" s="142"/>
      <c r="W398" s="142" t="s">
        <v>24</v>
      </c>
      <c r="X398" s="142"/>
      <c r="Y398" s="145" t="s">
        <v>24</v>
      </c>
    </row>
    <row r="399" spans="1:25" s="108" customFormat="1" x14ac:dyDescent="0.25">
      <c r="A399" s="107">
        <v>389</v>
      </c>
      <c r="B399" s="108" t="s">
        <v>5623</v>
      </c>
      <c r="C399" s="14" t="s">
        <v>54</v>
      </c>
      <c r="D399" s="14"/>
      <c r="E399" s="140" t="s">
        <v>6849</v>
      </c>
      <c r="F399" s="141" t="s">
        <v>6850</v>
      </c>
      <c r="G399" s="142" t="s">
        <v>231</v>
      </c>
      <c r="H399" s="142" t="s">
        <v>347</v>
      </c>
      <c r="I399" s="142" t="s">
        <v>233</v>
      </c>
      <c r="J399" s="142" t="s">
        <v>225</v>
      </c>
      <c r="K399" s="140" t="s">
        <v>5942</v>
      </c>
      <c r="L399" s="140" t="s">
        <v>6851</v>
      </c>
      <c r="M399" s="142" t="s">
        <v>311</v>
      </c>
      <c r="N399" s="142" t="s">
        <v>1222</v>
      </c>
      <c r="O399" s="142" t="s">
        <v>256</v>
      </c>
      <c r="P399" s="143">
        <v>60000000</v>
      </c>
      <c r="Q399" s="143">
        <v>60000000</v>
      </c>
      <c r="R399" s="140">
        <v>0</v>
      </c>
      <c r="S399" s="142" t="s">
        <v>237</v>
      </c>
      <c r="T399" s="144" t="s">
        <v>24</v>
      </c>
      <c r="U399" s="142" t="s">
        <v>24</v>
      </c>
      <c r="V399" s="142"/>
      <c r="W399" s="142" t="s">
        <v>24</v>
      </c>
      <c r="X399" s="142"/>
      <c r="Y399" s="145" t="s">
        <v>24</v>
      </c>
    </row>
    <row r="400" spans="1:25" s="108" customFormat="1" x14ac:dyDescent="0.25">
      <c r="A400" s="107">
        <v>390</v>
      </c>
      <c r="B400" s="108" t="s">
        <v>5624</v>
      </c>
      <c r="C400" s="14" t="s">
        <v>54</v>
      </c>
      <c r="D400" s="14"/>
      <c r="E400" s="140" t="s">
        <v>6852</v>
      </c>
      <c r="F400" s="141" t="s">
        <v>6853</v>
      </c>
      <c r="G400" s="142" t="s">
        <v>231</v>
      </c>
      <c r="H400" s="142" t="s">
        <v>347</v>
      </c>
      <c r="I400" s="142" t="s">
        <v>233</v>
      </c>
      <c r="J400" s="142" t="s">
        <v>225</v>
      </c>
      <c r="K400" s="140" t="s">
        <v>5924</v>
      </c>
      <c r="L400" s="140" t="s">
        <v>6854</v>
      </c>
      <c r="M400" s="142" t="s">
        <v>243</v>
      </c>
      <c r="N400" s="142" t="s">
        <v>507</v>
      </c>
      <c r="O400" s="142" t="s">
        <v>256</v>
      </c>
      <c r="P400" s="143">
        <v>21478334</v>
      </c>
      <c r="Q400" s="143">
        <v>21478334</v>
      </c>
      <c r="R400" s="140">
        <v>0</v>
      </c>
      <c r="S400" s="142" t="s">
        <v>237</v>
      </c>
      <c r="T400" s="144" t="s">
        <v>24</v>
      </c>
      <c r="U400" s="142" t="s">
        <v>24</v>
      </c>
      <c r="V400" s="142"/>
      <c r="W400" s="142" t="s">
        <v>24</v>
      </c>
      <c r="X400" s="142"/>
      <c r="Y400" s="145" t="s">
        <v>24</v>
      </c>
    </row>
    <row r="401" spans="1:25" s="108" customFormat="1" x14ac:dyDescent="0.25">
      <c r="A401" s="107">
        <v>391</v>
      </c>
      <c r="B401" s="108" t="s">
        <v>5625</v>
      </c>
      <c r="C401" s="14" t="s">
        <v>54</v>
      </c>
      <c r="D401" s="14"/>
      <c r="E401" s="140" t="s">
        <v>6855</v>
      </c>
      <c r="F401" s="141" t="s">
        <v>6856</v>
      </c>
      <c r="G401" s="142" t="s">
        <v>231</v>
      </c>
      <c r="H401" s="142" t="s">
        <v>347</v>
      </c>
      <c r="I401" s="142" t="s">
        <v>233</v>
      </c>
      <c r="J401" s="142" t="s">
        <v>225</v>
      </c>
      <c r="K401" s="140" t="s">
        <v>5908</v>
      </c>
      <c r="L401" s="140" t="s">
        <v>6857</v>
      </c>
      <c r="M401" s="142" t="s">
        <v>296</v>
      </c>
      <c r="N401" s="142" t="s">
        <v>1058</v>
      </c>
      <c r="O401" s="142" t="s">
        <v>256</v>
      </c>
      <c r="P401" s="143">
        <v>73375000</v>
      </c>
      <c r="Q401" s="143">
        <v>73375000</v>
      </c>
      <c r="R401" s="140">
        <v>0</v>
      </c>
      <c r="S401" s="142" t="s">
        <v>237</v>
      </c>
      <c r="T401" s="144" t="s">
        <v>24</v>
      </c>
      <c r="U401" s="142" t="s">
        <v>24</v>
      </c>
      <c r="V401" s="142"/>
      <c r="W401" s="142" t="s">
        <v>24</v>
      </c>
      <c r="X401" s="142"/>
      <c r="Y401" s="145" t="s">
        <v>24</v>
      </c>
    </row>
    <row r="402" spans="1:25" s="108" customFormat="1" x14ac:dyDescent="0.25">
      <c r="A402" s="107">
        <v>392</v>
      </c>
      <c r="B402" s="108" t="s">
        <v>5626</v>
      </c>
      <c r="C402" s="14" t="s">
        <v>54</v>
      </c>
      <c r="D402" s="14"/>
      <c r="E402" s="140" t="s">
        <v>6858</v>
      </c>
      <c r="F402" s="141" t="s">
        <v>6859</v>
      </c>
      <c r="G402" s="142" t="s">
        <v>231</v>
      </c>
      <c r="H402" s="142" t="s">
        <v>347</v>
      </c>
      <c r="I402" s="142" t="s">
        <v>233</v>
      </c>
      <c r="J402" s="142" t="s">
        <v>225</v>
      </c>
      <c r="K402" s="140" t="s">
        <v>5914</v>
      </c>
      <c r="L402" s="140" t="s">
        <v>6860</v>
      </c>
      <c r="M402" s="142" t="s">
        <v>243</v>
      </c>
      <c r="N402" s="142" t="s">
        <v>507</v>
      </c>
      <c r="O402" s="142" t="s">
        <v>245</v>
      </c>
      <c r="P402" s="160">
        <v>150000000</v>
      </c>
      <c r="Q402" s="143">
        <v>150000000</v>
      </c>
      <c r="R402" s="140">
        <v>0</v>
      </c>
      <c r="S402" s="142" t="s">
        <v>237</v>
      </c>
      <c r="T402" s="144" t="s">
        <v>24</v>
      </c>
      <c r="U402" s="142" t="s">
        <v>24</v>
      </c>
      <c r="V402" s="142"/>
      <c r="W402" s="142" t="s">
        <v>24</v>
      </c>
      <c r="X402" s="142"/>
      <c r="Y402" s="145" t="s">
        <v>24</v>
      </c>
    </row>
    <row r="403" spans="1:25" s="108" customFormat="1" x14ac:dyDescent="0.25">
      <c r="A403" s="107">
        <v>393</v>
      </c>
      <c r="B403" s="108" t="s">
        <v>5627</v>
      </c>
      <c r="C403" s="14" t="s">
        <v>54</v>
      </c>
      <c r="D403" s="14"/>
      <c r="E403" s="140" t="s">
        <v>6861</v>
      </c>
      <c r="F403" s="141" t="s">
        <v>6853</v>
      </c>
      <c r="G403" s="142" t="s">
        <v>231</v>
      </c>
      <c r="H403" s="142" t="s">
        <v>347</v>
      </c>
      <c r="I403" s="142" t="s">
        <v>233</v>
      </c>
      <c r="J403" s="142" t="s">
        <v>225</v>
      </c>
      <c r="K403" s="140" t="s">
        <v>5942</v>
      </c>
      <c r="L403" s="140" t="s">
        <v>6862</v>
      </c>
      <c r="M403" s="142" t="s">
        <v>235</v>
      </c>
      <c r="N403" s="142" t="s">
        <v>484</v>
      </c>
      <c r="O403" s="142" t="s">
        <v>251</v>
      </c>
      <c r="P403" s="143">
        <v>76033000</v>
      </c>
      <c r="Q403" s="143">
        <v>76033000</v>
      </c>
      <c r="R403" s="140">
        <v>0</v>
      </c>
      <c r="S403" s="142" t="s">
        <v>237</v>
      </c>
      <c r="T403" s="144" t="s">
        <v>24</v>
      </c>
      <c r="U403" s="142" t="s">
        <v>24</v>
      </c>
      <c r="V403" s="142"/>
      <c r="W403" s="142" t="s">
        <v>24</v>
      </c>
      <c r="X403" s="142"/>
      <c r="Y403" s="145" t="s">
        <v>24</v>
      </c>
    </row>
    <row r="404" spans="1:25" s="108" customFormat="1" x14ac:dyDescent="0.25">
      <c r="A404" s="107">
        <v>394</v>
      </c>
      <c r="B404" s="108" t="s">
        <v>5628</v>
      </c>
      <c r="C404" s="14" t="s">
        <v>54</v>
      </c>
      <c r="D404" s="14"/>
      <c r="E404" s="140" t="s">
        <v>6863</v>
      </c>
      <c r="F404" s="141" t="s">
        <v>6864</v>
      </c>
      <c r="G404" s="142" t="s">
        <v>231</v>
      </c>
      <c r="H404" s="142" t="s">
        <v>347</v>
      </c>
      <c r="I404" s="142" t="s">
        <v>233</v>
      </c>
      <c r="J404" s="142" t="s">
        <v>225</v>
      </c>
      <c r="K404" s="140" t="s">
        <v>5924</v>
      </c>
      <c r="L404" s="140" t="s">
        <v>6865</v>
      </c>
      <c r="M404" s="142" t="s">
        <v>243</v>
      </c>
      <c r="N404" s="142" t="s">
        <v>507</v>
      </c>
      <c r="O404" s="142" t="s">
        <v>251</v>
      </c>
      <c r="P404" s="143">
        <v>42956667</v>
      </c>
      <c r="Q404" s="143">
        <v>42956667</v>
      </c>
      <c r="R404" s="140">
        <v>0</v>
      </c>
      <c r="S404" s="142" t="s">
        <v>237</v>
      </c>
      <c r="T404" s="144" t="s">
        <v>24</v>
      </c>
      <c r="U404" s="142" t="s">
        <v>24</v>
      </c>
      <c r="V404" s="142"/>
      <c r="W404" s="142" t="s">
        <v>24</v>
      </c>
      <c r="X404" s="142"/>
      <c r="Y404" s="145" t="s">
        <v>24</v>
      </c>
    </row>
    <row r="405" spans="1:25" s="108" customFormat="1" x14ac:dyDescent="0.25">
      <c r="A405" s="107">
        <v>395</v>
      </c>
      <c r="B405" s="108" t="s">
        <v>5629</v>
      </c>
      <c r="C405" s="14" t="s">
        <v>54</v>
      </c>
      <c r="D405" s="14"/>
      <c r="E405" s="140" t="s">
        <v>6866</v>
      </c>
      <c r="F405" s="141" t="s">
        <v>6867</v>
      </c>
      <c r="G405" s="142" t="s">
        <v>231</v>
      </c>
      <c r="H405" s="142" t="s">
        <v>347</v>
      </c>
      <c r="I405" s="142" t="s">
        <v>233</v>
      </c>
      <c r="J405" s="142" t="s">
        <v>225</v>
      </c>
      <c r="K405" s="140" t="s">
        <v>5942</v>
      </c>
      <c r="L405" s="140" t="s">
        <v>6868</v>
      </c>
      <c r="M405" s="142" t="s">
        <v>243</v>
      </c>
      <c r="N405" s="142" t="s">
        <v>507</v>
      </c>
      <c r="O405" s="142" t="s">
        <v>256</v>
      </c>
      <c r="P405" s="143">
        <v>192053540</v>
      </c>
      <c r="Q405" s="143">
        <v>192053540</v>
      </c>
      <c r="R405" s="140">
        <v>0</v>
      </c>
      <c r="S405" s="142" t="s">
        <v>237</v>
      </c>
      <c r="T405" s="144" t="s">
        <v>24</v>
      </c>
      <c r="U405" s="142" t="s">
        <v>24</v>
      </c>
      <c r="V405" s="142"/>
      <c r="W405" s="142" t="s">
        <v>24</v>
      </c>
      <c r="X405" s="142"/>
      <c r="Y405" s="145" t="s">
        <v>24</v>
      </c>
    </row>
    <row r="406" spans="1:25" s="108" customFormat="1" x14ac:dyDescent="0.25">
      <c r="A406" s="107">
        <v>396</v>
      </c>
      <c r="B406" s="108" t="s">
        <v>5630</v>
      </c>
      <c r="C406" s="14" t="s">
        <v>54</v>
      </c>
      <c r="D406" s="14"/>
      <c r="E406" s="140" t="s">
        <v>6869</v>
      </c>
      <c r="F406" s="141" t="s">
        <v>6870</v>
      </c>
      <c r="G406" s="142" t="s">
        <v>231</v>
      </c>
      <c r="H406" s="142" t="s">
        <v>355</v>
      </c>
      <c r="I406" s="142" t="s">
        <v>233</v>
      </c>
      <c r="J406" s="142" t="s">
        <v>225</v>
      </c>
      <c r="K406" s="140" t="s">
        <v>5914</v>
      </c>
      <c r="L406" s="140" t="s">
        <v>6871</v>
      </c>
      <c r="M406" s="142" t="s">
        <v>255</v>
      </c>
      <c r="N406" s="142" t="s">
        <v>680</v>
      </c>
      <c r="O406" s="142" t="s">
        <v>256</v>
      </c>
      <c r="P406" s="143">
        <v>0</v>
      </c>
      <c r="Q406" s="143">
        <v>0</v>
      </c>
      <c r="R406" s="140">
        <v>0</v>
      </c>
      <c r="S406" s="142" t="s">
        <v>237</v>
      </c>
      <c r="T406" s="144" t="s">
        <v>24</v>
      </c>
      <c r="U406" s="142" t="s">
        <v>24</v>
      </c>
      <c r="V406" s="142"/>
      <c r="W406" s="142" t="s">
        <v>24</v>
      </c>
      <c r="X406" s="142"/>
      <c r="Y406" s="145" t="s">
        <v>24</v>
      </c>
    </row>
    <row r="407" spans="1:25" s="108" customFormat="1" x14ac:dyDescent="0.25">
      <c r="A407" s="107">
        <v>397</v>
      </c>
      <c r="B407" s="108" t="s">
        <v>5631</v>
      </c>
      <c r="C407" s="14" t="s">
        <v>54</v>
      </c>
      <c r="D407" s="14"/>
      <c r="E407" s="140" t="s">
        <v>6872</v>
      </c>
      <c r="F407" s="141" t="s">
        <v>6873</v>
      </c>
      <c r="G407" s="142" t="s">
        <v>222</v>
      </c>
      <c r="H407" s="142" t="s">
        <v>371</v>
      </c>
      <c r="I407" s="142" t="s">
        <v>233</v>
      </c>
      <c r="J407" s="142" t="s">
        <v>225</v>
      </c>
      <c r="K407" s="140" t="s">
        <v>5942</v>
      </c>
      <c r="L407" s="140" t="s">
        <v>6874</v>
      </c>
      <c r="M407" s="142" t="s">
        <v>321</v>
      </c>
      <c r="N407" s="142" t="s">
        <v>1428</v>
      </c>
      <c r="O407" s="142" t="s">
        <v>245</v>
      </c>
      <c r="P407" s="143">
        <v>16417140</v>
      </c>
      <c r="Q407" s="143">
        <v>16417140</v>
      </c>
      <c r="R407" s="140">
        <v>0</v>
      </c>
      <c r="S407" s="142" t="s">
        <v>237</v>
      </c>
      <c r="T407" s="144" t="s">
        <v>24</v>
      </c>
      <c r="U407" s="142" t="s">
        <v>24</v>
      </c>
      <c r="V407" s="142"/>
      <c r="W407" s="142" t="s">
        <v>24</v>
      </c>
      <c r="X407" s="142"/>
      <c r="Y407" s="145" t="s">
        <v>24</v>
      </c>
    </row>
    <row r="408" spans="1:25" s="108" customFormat="1" x14ac:dyDescent="0.25">
      <c r="A408" s="107">
        <v>398</v>
      </c>
      <c r="B408" s="108" t="s">
        <v>5632</v>
      </c>
      <c r="C408" s="14" t="s">
        <v>54</v>
      </c>
      <c r="D408" s="14"/>
      <c r="E408" s="140" t="s">
        <v>6875</v>
      </c>
      <c r="F408" s="141" t="s">
        <v>6790</v>
      </c>
      <c r="G408" s="142" t="s">
        <v>231</v>
      </c>
      <c r="H408" s="142" t="s">
        <v>347</v>
      </c>
      <c r="I408" s="142" t="s">
        <v>233</v>
      </c>
      <c r="J408" s="142" t="s">
        <v>225</v>
      </c>
      <c r="K408" s="140" t="s">
        <v>5914</v>
      </c>
      <c r="L408" s="140" t="s">
        <v>6876</v>
      </c>
      <c r="M408" s="142" t="s">
        <v>311</v>
      </c>
      <c r="N408" s="142" t="s">
        <v>1222</v>
      </c>
      <c r="O408" s="142" t="s">
        <v>227</v>
      </c>
      <c r="P408" s="143">
        <v>16108750</v>
      </c>
      <c r="Q408" s="143">
        <v>16108750</v>
      </c>
      <c r="R408" s="140">
        <v>0</v>
      </c>
      <c r="S408" s="142" t="s">
        <v>237</v>
      </c>
      <c r="T408" s="144" t="s">
        <v>24</v>
      </c>
      <c r="U408" s="142" t="s">
        <v>24</v>
      </c>
      <c r="V408" s="142"/>
      <c r="W408" s="142" t="s">
        <v>24</v>
      </c>
      <c r="X408" s="142"/>
      <c r="Y408" s="145" t="s">
        <v>24</v>
      </c>
    </row>
    <row r="409" spans="1:25" s="108" customFormat="1" x14ac:dyDescent="0.25">
      <c r="A409" s="107">
        <v>399</v>
      </c>
      <c r="B409" s="108" t="s">
        <v>5633</v>
      </c>
      <c r="C409" s="14" t="s">
        <v>54</v>
      </c>
      <c r="D409" s="14"/>
      <c r="E409" s="140" t="s">
        <v>6877</v>
      </c>
      <c r="F409" s="141" t="s">
        <v>6878</v>
      </c>
      <c r="G409" s="142" t="s">
        <v>231</v>
      </c>
      <c r="H409" s="142" t="s">
        <v>365</v>
      </c>
      <c r="I409" s="142" t="s">
        <v>233</v>
      </c>
      <c r="J409" s="142" t="s">
        <v>225</v>
      </c>
      <c r="K409" s="140" t="s">
        <v>5932</v>
      </c>
      <c r="L409" s="140" t="s">
        <v>6879</v>
      </c>
      <c r="M409" s="142" t="s">
        <v>319</v>
      </c>
      <c r="N409" s="142" t="s">
        <v>1385</v>
      </c>
      <c r="O409" s="142" t="s">
        <v>251</v>
      </c>
      <c r="P409" s="143">
        <v>113208347</v>
      </c>
      <c r="Q409" s="143">
        <v>113208347</v>
      </c>
      <c r="R409" s="140">
        <v>0</v>
      </c>
      <c r="S409" s="142" t="s">
        <v>237</v>
      </c>
      <c r="T409" s="144" t="s">
        <v>24</v>
      </c>
      <c r="U409" s="142" t="s">
        <v>24</v>
      </c>
      <c r="V409" s="142"/>
      <c r="W409" s="142" t="s">
        <v>24</v>
      </c>
      <c r="X409" s="142"/>
      <c r="Y409" s="145" t="s">
        <v>24</v>
      </c>
    </row>
    <row r="410" spans="1:25" s="108" customFormat="1" x14ac:dyDescent="0.25">
      <c r="A410" s="107">
        <v>400</v>
      </c>
      <c r="B410" s="108" t="s">
        <v>5634</v>
      </c>
      <c r="C410" s="14" t="s">
        <v>54</v>
      </c>
      <c r="D410" s="14"/>
      <c r="E410" s="140" t="s">
        <v>6880</v>
      </c>
      <c r="F410" s="141" t="s">
        <v>6881</v>
      </c>
      <c r="G410" s="142" t="s">
        <v>231</v>
      </c>
      <c r="H410" s="142" t="s">
        <v>347</v>
      </c>
      <c r="I410" s="142" t="s">
        <v>233</v>
      </c>
      <c r="J410" s="142" t="s">
        <v>225</v>
      </c>
      <c r="K410" s="140" t="s">
        <v>5920</v>
      </c>
      <c r="L410" s="140" t="s">
        <v>6882</v>
      </c>
      <c r="M410" s="142" t="s">
        <v>243</v>
      </c>
      <c r="N410" s="142" t="s">
        <v>507</v>
      </c>
      <c r="O410" s="142" t="s">
        <v>256</v>
      </c>
      <c r="P410" s="143">
        <v>343804434</v>
      </c>
      <c r="Q410" s="143">
        <v>343804434</v>
      </c>
      <c r="R410" s="140">
        <v>0</v>
      </c>
      <c r="S410" s="142" t="s">
        <v>237</v>
      </c>
      <c r="T410" s="144" t="s">
        <v>24</v>
      </c>
      <c r="U410" s="142" t="s">
        <v>24</v>
      </c>
      <c r="V410" s="142"/>
      <c r="W410" s="142" t="s">
        <v>24</v>
      </c>
      <c r="X410" s="142"/>
      <c r="Y410" s="145" t="s">
        <v>24</v>
      </c>
    </row>
    <row r="411" spans="1:25" s="108" customFormat="1" x14ac:dyDescent="0.25">
      <c r="A411" s="107">
        <v>401</v>
      </c>
      <c r="B411" s="108" t="s">
        <v>5635</v>
      </c>
      <c r="C411" s="14" t="s">
        <v>54</v>
      </c>
      <c r="D411" s="14"/>
      <c r="E411" s="140" t="s">
        <v>6883</v>
      </c>
      <c r="F411" s="141" t="s">
        <v>6884</v>
      </c>
      <c r="G411" s="142" t="s">
        <v>231</v>
      </c>
      <c r="H411" s="142" t="s">
        <v>347</v>
      </c>
      <c r="I411" s="142" t="s">
        <v>233</v>
      </c>
      <c r="J411" s="142" t="s">
        <v>225</v>
      </c>
      <c r="K411" s="140" t="s">
        <v>5924</v>
      </c>
      <c r="L411" s="140" t="s">
        <v>6885</v>
      </c>
      <c r="M411" s="142" t="s">
        <v>319</v>
      </c>
      <c r="N411" s="142" t="s">
        <v>1385</v>
      </c>
      <c r="O411" s="142" t="s">
        <v>251</v>
      </c>
      <c r="P411" s="143">
        <v>5515632</v>
      </c>
      <c r="Q411" s="143">
        <v>5515632</v>
      </c>
      <c r="R411" s="140">
        <v>0</v>
      </c>
      <c r="S411" s="142" t="s">
        <v>237</v>
      </c>
      <c r="T411" s="144" t="s">
        <v>24</v>
      </c>
      <c r="U411" s="142" t="s">
        <v>24</v>
      </c>
      <c r="V411" s="142"/>
      <c r="W411" s="142" t="s">
        <v>24</v>
      </c>
      <c r="X411" s="142"/>
      <c r="Y411" s="145" t="s">
        <v>24</v>
      </c>
    </row>
    <row r="412" spans="1:25" s="108" customFormat="1" x14ac:dyDescent="0.25">
      <c r="A412" s="107">
        <v>402</v>
      </c>
      <c r="B412" s="108" t="s">
        <v>5636</v>
      </c>
      <c r="C412" s="14" t="s">
        <v>54</v>
      </c>
      <c r="D412" s="14"/>
      <c r="E412" s="140" t="s">
        <v>6886</v>
      </c>
      <c r="F412" s="141" t="s">
        <v>6887</v>
      </c>
      <c r="G412" s="142" t="s">
        <v>231</v>
      </c>
      <c r="H412" s="142" t="s">
        <v>347</v>
      </c>
      <c r="I412" s="142" t="s">
        <v>233</v>
      </c>
      <c r="J412" s="142" t="s">
        <v>225</v>
      </c>
      <c r="K412" s="140" t="s">
        <v>5908</v>
      </c>
      <c r="L412" s="140" t="s">
        <v>6888</v>
      </c>
      <c r="M412" s="142" t="s">
        <v>243</v>
      </c>
      <c r="N412" s="142" t="s">
        <v>507</v>
      </c>
      <c r="O412" s="142" t="s">
        <v>251</v>
      </c>
      <c r="P412" s="143">
        <v>3558870</v>
      </c>
      <c r="Q412" s="143">
        <v>3558870</v>
      </c>
      <c r="R412" s="140">
        <v>0</v>
      </c>
      <c r="S412" s="142" t="s">
        <v>237</v>
      </c>
      <c r="T412" s="144" t="s">
        <v>24</v>
      </c>
      <c r="U412" s="142" t="s">
        <v>24</v>
      </c>
      <c r="V412" s="142"/>
      <c r="W412" s="142" t="s">
        <v>24</v>
      </c>
      <c r="X412" s="142"/>
      <c r="Y412" s="145" t="s">
        <v>24</v>
      </c>
    </row>
    <row r="413" spans="1:25" s="108" customFormat="1" x14ac:dyDescent="0.25">
      <c r="A413" s="107">
        <v>403</v>
      </c>
      <c r="B413" s="108" t="s">
        <v>5637</v>
      </c>
      <c r="C413" s="14" t="s">
        <v>54</v>
      </c>
      <c r="D413" s="14"/>
      <c r="E413" s="140" t="s">
        <v>6889</v>
      </c>
      <c r="F413" s="141" t="s">
        <v>6890</v>
      </c>
      <c r="G413" s="142" t="s">
        <v>231</v>
      </c>
      <c r="H413" s="142" t="s">
        <v>347</v>
      </c>
      <c r="I413" s="142" t="s">
        <v>233</v>
      </c>
      <c r="J413" s="142" t="s">
        <v>225</v>
      </c>
      <c r="K413" s="140" t="s">
        <v>5924</v>
      </c>
      <c r="L413" s="140" t="s">
        <v>6891</v>
      </c>
      <c r="M413" s="142" t="s">
        <v>235</v>
      </c>
      <c r="N413" s="142" t="s">
        <v>484</v>
      </c>
      <c r="O413" s="142" t="s">
        <v>251</v>
      </c>
      <c r="P413" s="143">
        <v>128870000</v>
      </c>
      <c r="Q413" s="143">
        <v>128870000</v>
      </c>
      <c r="R413" s="140">
        <v>0</v>
      </c>
      <c r="S413" s="142" t="s">
        <v>237</v>
      </c>
      <c r="T413" s="144" t="s">
        <v>24</v>
      </c>
      <c r="U413" s="142" t="s">
        <v>24</v>
      </c>
      <c r="V413" s="142"/>
      <c r="W413" s="142" t="s">
        <v>24</v>
      </c>
      <c r="X413" s="142"/>
      <c r="Y413" s="145" t="s">
        <v>24</v>
      </c>
    </row>
    <row r="414" spans="1:25" s="108" customFormat="1" x14ac:dyDescent="0.25">
      <c r="A414" s="107">
        <v>404</v>
      </c>
      <c r="B414" s="108" t="s">
        <v>5638</v>
      </c>
      <c r="C414" s="14" t="s">
        <v>54</v>
      </c>
      <c r="D414" s="14"/>
      <c r="E414" s="140" t="s">
        <v>6892</v>
      </c>
      <c r="F414" s="141" t="s">
        <v>6893</v>
      </c>
      <c r="G414" s="142" t="s">
        <v>231</v>
      </c>
      <c r="H414" s="142" t="s">
        <v>343</v>
      </c>
      <c r="I414" s="142" t="s">
        <v>233</v>
      </c>
      <c r="J414" s="142" t="s">
        <v>225</v>
      </c>
      <c r="K414" s="140" t="s">
        <v>5942</v>
      </c>
      <c r="L414" s="140" t="s">
        <v>6894</v>
      </c>
      <c r="M414" s="142" t="s">
        <v>243</v>
      </c>
      <c r="N414" s="142" t="s">
        <v>507</v>
      </c>
      <c r="O414" s="142" t="s">
        <v>251</v>
      </c>
      <c r="P414" s="143">
        <v>0</v>
      </c>
      <c r="Q414" s="143">
        <v>0</v>
      </c>
      <c r="R414" s="140">
        <v>0</v>
      </c>
      <c r="S414" s="142" t="s">
        <v>237</v>
      </c>
      <c r="T414" s="144" t="s">
        <v>24</v>
      </c>
      <c r="U414" s="142" t="s">
        <v>24</v>
      </c>
      <c r="V414" s="142"/>
      <c r="W414" s="142" t="s">
        <v>24</v>
      </c>
      <c r="X414" s="142"/>
      <c r="Y414" s="145" t="s">
        <v>24</v>
      </c>
    </row>
    <row r="415" spans="1:25" s="108" customFormat="1" x14ac:dyDescent="0.25">
      <c r="A415" s="107">
        <v>405</v>
      </c>
      <c r="B415" s="108" t="s">
        <v>5639</v>
      </c>
      <c r="C415" s="14" t="s">
        <v>54</v>
      </c>
      <c r="D415" s="14"/>
      <c r="E415" s="140" t="s">
        <v>6895</v>
      </c>
      <c r="F415" s="141" t="s">
        <v>6896</v>
      </c>
      <c r="G415" s="142" t="s">
        <v>231</v>
      </c>
      <c r="H415" s="142" t="s">
        <v>347</v>
      </c>
      <c r="I415" s="142" t="s">
        <v>233</v>
      </c>
      <c r="J415" s="142" t="s">
        <v>225</v>
      </c>
      <c r="K415" s="140" t="s">
        <v>5932</v>
      </c>
      <c r="L415" s="140" t="s">
        <v>6897</v>
      </c>
      <c r="M415" s="142" t="s">
        <v>243</v>
      </c>
      <c r="N415" s="142" t="s">
        <v>507</v>
      </c>
      <c r="O415" s="142" t="s">
        <v>251</v>
      </c>
      <c r="P415" s="143">
        <v>46395000</v>
      </c>
      <c r="Q415" s="143">
        <v>46395000</v>
      </c>
      <c r="R415" s="140">
        <v>0</v>
      </c>
      <c r="S415" s="142" t="s">
        <v>237</v>
      </c>
      <c r="T415" s="144" t="s">
        <v>24</v>
      </c>
      <c r="U415" s="142" t="s">
        <v>24</v>
      </c>
      <c r="V415" s="142"/>
      <c r="W415" s="142" t="s">
        <v>24</v>
      </c>
      <c r="X415" s="142"/>
      <c r="Y415" s="145" t="s">
        <v>24</v>
      </c>
    </row>
    <row r="416" spans="1:25" s="108" customFormat="1" x14ac:dyDescent="0.25">
      <c r="A416" s="107">
        <v>406</v>
      </c>
      <c r="B416" s="108" t="s">
        <v>5640</v>
      </c>
      <c r="C416" s="14" t="s">
        <v>54</v>
      </c>
      <c r="D416" s="14"/>
      <c r="E416" s="140" t="s">
        <v>6898</v>
      </c>
      <c r="F416" s="141" t="s">
        <v>6899</v>
      </c>
      <c r="G416" s="142" t="s">
        <v>231</v>
      </c>
      <c r="H416" s="142" t="s">
        <v>347</v>
      </c>
      <c r="I416" s="142" t="s">
        <v>233</v>
      </c>
      <c r="J416" s="142" t="s">
        <v>225</v>
      </c>
      <c r="K416" s="140" t="s">
        <v>5908</v>
      </c>
      <c r="L416" s="140" t="s">
        <v>6900</v>
      </c>
      <c r="M416" s="142" t="s">
        <v>243</v>
      </c>
      <c r="N416" s="142" t="s">
        <v>507</v>
      </c>
      <c r="O416" s="142" t="s">
        <v>251</v>
      </c>
      <c r="P416" s="143">
        <v>7200000</v>
      </c>
      <c r="Q416" s="143">
        <v>7200000</v>
      </c>
      <c r="R416" s="140">
        <v>0</v>
      </c>
      <c r="S416" s="142" t="s">
        <v>237</v>
      </c>
      <c r="T416" s="144" t="s">
        <v>24</v>
      </c>
      <c r="U416" s="142" t="s">
        <v>24</v>
      </c>
      <c r="V416" s="142"/>
      <c r="W416" s="142" t="s">
        <v>24</v>
      </c>
      <c r="X416" s="142"/>
      <c r="Y416" s="145" t="s">
        <v>24</v>
      </c>
    </row>
    <row r="417" spans="1:25" s="108" customFormat="1" x14ac:dyDescent="0.25">
      <c r="A417" s="107">
        <v>407</v>
      </c>
      <c r="B417" s="108" t="s">
        <v>5641</v>
      </c>
      <c r="C417" s="14" t="s">
        <v>54</v>
      </c>
      <c r="D417" s="14"/>
      <c r="E417" s="140" t="s">
        <v>6901</v>
      </c>
      <c r="F417" s="141" t="s">
        <v>6832</v>
      </c>
      <c r="G417" s="142" t="s">
        <v>231</v>
      </c>
      <c r="H417" s="142" t="s">
        <v>365</v>
      </c>
      <c r="I417" s="142" t="s">
        <v>233</v>
      </c>
      <c r="J417" s="142" t="s">
        <v>225</v>
      </c>
      <c r="K417" s="140" t="s">
        <v>5914</v>
      </c>
      <c r="L417" s="140" t="s">
        <v>6902</v>
      </c>
      <c r="M417" s="142" t="s">
        <v>243</v>
      </c>
      <c r="N417" s="142" t="s">
        <v>507</v>
      </c>
      <c r="O417" s="142" t="s">
        <v>245</v>
      </c>
      <c r="P417" s="143">
        <v>350000000</v>
      </c>
      <c r="Q417" s="143">
        <v>350000000</v>
      </c>
      <c r="R417" s="140">
        <v>0</v>
      </c>
      <c r="S417" s="142" t="s">
        <v>237</v>
      </c>
      <c r="T417" s="144" t="s">
        <v>24</v>
      </c>
      <c r="U417" s="142" t="s">
        <v>24</v>
      </c>
      <c r="V417" s="142"/>
      <c r="W417" s="142" t="s">
        <v>24</v>
      </c>
      <c r="X417" s="142"/>
      <c r="Y417" s="145" t="s">
        <v>24</v>
      </c>
    </row>
    <row r="418" spans="1:25" s="108" customFormat="1" x14ac:dyDescent="0.25">
      <c r="A418" s="107">
        <v>408</v>
      </c>
      <c r="B418" s="108" t="s">
        <v>5642</v>
      </c>
      <c r="C418" s="14" t="s">
        <v>54</v>
      </c>
      <c r="D418" s="14"/>
      <c r="E418" s="140" t="s">
        <v>6903</v>
      </c>
      <c r="F418" s="141" t="s">
        <v>6904</v>
      </c>
      <c r="G418" s="142" t="s">
        <v>231</v>
      </c>
      <c r="H418" s="142" t="s">
        <v>347</v>
      </c>
      <c r="I418" s="142" t="s">
        <v>233</v>
      </c>
      <c r="J418" s="142" t="s">
        <v>225</v>
      </c>
      <c r="K418" s="140" t="s">
        <v>5924</v>
      </c>
      <c r="L418" s="140" t="s">
        <v>6905</v>
      </c>
      <c r="M418" s="142" t="s">
        <v>243</v>
      </c>
      <c r="N418" s="142" t="s">
        <v>507</v>
      </c>
      <c r="O418" s="142" t="s">
        <v>251</v>
      </c>
      <c r="P418" s="143">
        <v>64435000</v>
      </c>
      <c r="Q418" s="143">
        <v>64435000</v>
      </c>
      <c r="R418" s="140">
        <v>0</v>
      </c>
      <c r="S418" s="142" t="s">
        <v>237</v>
      </c>
      <c r="T418" s="144" t="s">
        <v>24</v>
      </c>
      <c r="U418" s="142" t="s">
        <v>24</v>
      </c>
      <c r="V418" s="142"/>
      <c r="W418" s="142" t="s">
        <v>24</v>
      </c>
      <c r="X418" s="142"/>
      <c r="Y418" s="145" t="s">
        <v>24</v>
      </c>
    </row>
    <row r="419" spans="1:25" s="108" customFormat="1" x14ac:dyDescent="0.25">
      <c r="A419" s="107">
        <v>409</v>
      </c>
      <c r="B419" s="108" t="s">
        <v>5643</v>
      </c>
      <c r="C419" s="14" t="s">
        <v>54</v>
      </c>
      <c r="D419" s="14"/>
      <c r="E419" s="140" t="s">
        <v>6906</v>
      </c>
      <c r="F419" s="141" t="s">
        <v>6907</v>
      </c>
      <c r="G419" s="142" t="s">
        <v>231</v>
      </c>
      <c r="H419" s="142" t="s">
        <v>365</v>
      </c>
      <c r="I419" s="142" t="s">
        <v>233</v>
      </c>
      <c r="J419" s="142" t="s">
        <v>225</v>
      </c>
      <c r="K419" s="140" t="s">
        <v>5924</v>
      </c>
      <c r="L419" s="140" t="s">
        <v>6908</v>
      </c>
      <c r="M419" s="142" t="s">
        <v>235</v>
      </c>
      <c r="N419" s="142" t="s">
        <v>484</v>
      </c>
      <c r="O419" s="142" t="s">
        <v>256</v>
      </c>
      <c r="P419" s="143">
        <v>136275000</v>
      </c>
      <c r="Q419" s="143">
        <v>136275000</v>
      </c>
      <c r="R419" s="140">
        <v>0</v>
      </c>
      <c r="S419" s="142" t="s">
        <v>237</v>
      </c>
      <c r="T419" s="144" t="s">
        <v>24</v>
      </c>
      <c r="U419" s="142" t="s">
        <v>24</v>
      </c>
      <c r="V419" s="142"/>
      <c r="W419" s="142" t="s">
        <v>24</v>
      </c>
      <c r="X419" s="142"/>
      <c r="Y419" s="145" t="s">
        <v>24</v>
      </c>
    </row>
    <row r="420" spans="1:25" s="108" customFormat="1" x14ac:dyDescent="0.25">
      <c r="A420" s="107">
        <v>410</v>
      </c>
      <c r="B420" s="108" t="s">
        <v>5644</v>
      </c>
      <c r="C420" s="14" t="s">
        <v>54</v>
      </c>
      <c r="D420" s="14"/>
      <c r="E420" s="140" t="s">
        <v>6909</v>
      </c>
      <c r="F420" s="141" t="s">
        <v>6878</v>
      </c>
      <c r="G420" s="142" t="s">
        <v>231</v>
      </c>
      <c r="H420" s="142" t="s">
        <v>365</v>
      </c>
      <c r="I420" s="142" t="s">
        <v>233</v>
      </c>
      <c r="J420" s="142" t="s">
        <v>225</v>
      </c>
      <c r="K420" s="140" t="s">
        <v>5924</v>
      </c>
      <c r="L420" s="140" t="s">
        <v>6910</v>
      </c>
      <c r="M420" s="142" t="s">
        <v>235</v>
      </c>
      <c r="N420" s="142" t="s">
        <v>484</v>
      </c>
      <c r="O420" s="142" t="s">
        <v>256</v>
      </c>
      <c r="P420" s="143">
        <v>103000000</v>
      </c>
      <c r="Q420" s="143">
        <v>103000000</v>
      </c>
      <c r="R420" s="140">
        <v>0</v>
      </c>
      <c r="S420" s="142" t="s">
        <v>237</v>
      </c>
      <c r="T420" s="144" t="s">
        <v>24</v>
      </c>
      <c r="U420" s="142" t="s">
        <v>24</v>
      </c>
      <c r="V420" s="142"/>
      <c r="W420" s="142" t="s">
        <v>24</v>
      </c>
      <c r="X420" s="142"/>
      <c r="Y420" s="145" t="s">
        <v>24</v>
      </c>
    </row>
    <row r="421" spans="1:25" s="108" customFormat="1" x14ac:dyDescent="0.25">
      <c r="A421" s="107">
        <v>411</v>
      </c>
      <c r="B421" s="108" t="s">
        <v>5645</v>
      </c>
      <c r="C421" s="14" t="s">
        <v>54</v>
      </c>
      <c r="D421" s="14"/>
      <c r="E421" s="140" t="s">
        <v>6911</v>
      </c>
      <c r="F421" s="141" t="s">
        <v>6912</v>
      </c>
      <c r="G421" s="142" t="s">
        <v>231</v>
      </c>
      <c r="H421" s="142" t="s">
        <v>365</v>
      </c>
      <c r="I421" s="142" t="s">
        <v>233</v>
      </c>
      <c r="J421" s="142" t="s">
        <v>225</v>
      </c>
      <c r="K421" s="140" t="s">
        <v>5920</v>
      </c>
      <c r="L421" s="140" t="s">
        <v>6913</v>
      </c>
      <c r="M421" s="142" t="s">
        <v>235</v>
      </c>
      <c r="N421" s="142" t="s">
        <v>484</v>
      </c>
      <c r="O421" s="142" t="s">
        <v>251</v>
      </c>
      <c r="P421" s="143">
        <v>115000000</v>
      </c>
      <c r="Q421" s="143">
        <v>115000000</v>
      </c>
      <c r="R421" s="140">
        <v>0</v>
      </c>
      <c r="S421" s="142" t="s">
        <v>237</v>
      </c>
      <c r="T421" s="144" t="s">
        <v>24</v>
      </c>
      <c r="U421" s="142" t="s">
        <v>24</v>
      </c>
      <c r="V421" s="142"/>
      <c r="W421" s="142" t="s">
        <v>24</v>
      </c>
      <c r="X421" s="142"/>
      <c r="Y421" s="145" t="s">
        <v>24</v>
      </c>
    </row>
    <row r="422" spans="1:25" s="108" customFormat="1" x14ac:dyDescent="0.25">
      <c r="A422" s="107">
        <v>412</v>
      </c>
      <c r="B422" s="108" t="s">
        <v>5646</v>
      </c>
      <c r="C422" s="14" t="s">
        <v>54</v>
      </c>
      <c r="D422" s="14"/>
      <c r="E422" s="140" t="s">
        <v>6914</v>
      </c>
      <c r="F422" s="141" t="s">
        <v>6915</v>
      </c>
      <c r="G422" s="142" t="s">
        <v>222</v>
      </c>
      <c r="H422" s="142" t="s">
        <v>232</v>
      </c>
      <c r="I422" s="142" t="s">
        <v>233</v>
      </c>
      <c r="J422" s="142" t="s">
        <v>225</v>
      </c>
      <c r="K422" s="140" t="s">
        <v>5942</v>
      </c>
      <c r="L422" s="140" t="s">
        <v>6916</v>
      </c>
      <c r="M422" s="142" t="s">
        <v>268</v>
      </c>
      <c r="N422" s="142" t="s">
        <v>768</v>
      </c>
      <c r="O422" s="142" t="s">
        <v>245</v>
      </c>
      <c r="P422" s="143">
        <v>0</v>
      </c>
      <c r="Q422" s="143">
        <v>0</v>
      </c>
      <c r="R422" s="140">
        <v>0</v>
      </c>
      <c r="S422" s="142" t="s">
        <v>237</v>
      </c>
      <c r="T422" s="144" t="s">
        <v>24</v>
      </c>
      <c r="U422" s="142" t="s">
        <v>24</v>
      </c>
      <c r="V422" s="142"/>
      <c r="W422" s="142" t="s">
        <v>24</v>
      </c>
      <c r="X422" s="142"/>
      <c r="Y422" s="145" t="s">
        <v>24</v>
      </c>
    </row>
    <row r="423" spans="1:25" s="108" customFormat="1" x14ac:dyDescent="0.25">
      <c r="A423" s="107">
        <v>413</v>
      </c>
      <c r="B423" s="108" t="s">
        <v>5647</v>
      </c>
      <c r="C423" s="14" t="s">
        <v>54</v>
      </c>
      <c r="D423" s="14"/>
      <c r="E423" s="140" t="s">
        <v>6917</v>
      </c>
      <c r="F423" s="141" t="s">
        <v>6918</v>
      </c>
      <c r="G423" s="142" t="s">
        <v>222</v>
      </c>
      <c r="H423" s="142" t="s">
        <v>232</v>
      </c>
      <c r="I423" s="142" t="s">
        <v>233</v>
      </c>
      <c r="J423" s="142" t="s">
        <v>225</v>
      </c>
      <c r="K423" s="140" t="s">
        <v>5942</v>
      </c>
      <c r="L423" s="140" t="s">
        <v>6916</v>
      </c>
      <c r="M423" s="142" t="s">
        <v>268</v>
      </c>
      <c r="N423" s="142" t="s">
        <v>768</v>
      </c>
      <c r="O423" s="142" t="s">
        <v>245</v>
      </c>
      <c r="P423" s="143">
        <v>0</v>
      </c>
      <c r="Q423" s="143">
        <v>0</v>
      </c>
      <c r="R423" s="140">
        <v>0</v>
      </c>
      <c r="S423" s="142" t="s">
        <v>237</v>
      </c>
      <c r="T423" s="144" t="s">
        <v>24</v>
      </c>
      <c r="U423" s="142" t="s">
        <v>24</v>
      </c>
      <c r="V423" s="142"/>
      <c r="W423" s="142" t="s">
        <v>24</v>
      </c>
      <c r="X423" s="142"/>
      <c r="Y423" s="145" t="s">
        <v>24</v>
      </c>
    </row>
    <row r="424" spans="1:25" s="108" customFormat="1" x14ac:dyDescent="0.25">
      <c r="A424" s="107">
        <v>414</v>
      </c>
      <c r="B424" s="108" t="s">
        <v>5648</v>
      </c>
      <c r="C424" s="14" t="s">
        <v>54</v>
      </c>
      <c r="D424" s="14"/>
      <c r="E424" s="140" t="s">
        <v>6919</v>
      </c>
      <c r="F424" s="141" t="s">
        <v>6920</v>
      </c>
      <c r="G424" s="142" t="s">
        <v>231</v>
      </c>
      <c r="H424" s="142" t="s">
        <v>365</v>
      </c>
      <c r="I424" s="142" t="s">
        <v>233</v>
      </c>
      <c r="J424" s="142" t="s">
        <v>225</v>
      </c>
      <c r="K424" s="140" t="s">
        <v>5932</v>
      </c>
      <c r="L424" s="140" t="s">
        <v>6921</v>
      </c>
      <c r="M424" s="142" t="s">
        <v>243</v>
      </c>
      <c r="N424" s="142" t="s">
        <v>507</v>
      </c>
      <c r="O424" s="142" t="s">
        <v>251</v>
      </c>
      <c r="P424" s="143">
        <v>655744350</v>
      </c>
      <c r="Q424" s="143">
        <v>655744350</v>
      </c>
      <c r="R424" s="140">
        <v>0</v>
      </c>
      <c r="S424" s="142" t="s">
        <v>237</v>
      </c>
      <c r="T424" s="144" t="s">
        <v>24</v>
      </c>
      <c r="U424" s="142" t="s">
        <v>24</v>
      </c>
      <c r="V424" s="142"/>
      <c r="W424" s="142" t="s">
        <v>24</v>
      </c>
      <c r="X424" s="142"/>
      <c r="Y424" s="145" t="s">
        <v>24</v>
      </c>
    </row>
    <row r="425" spans="1:25" s="108" customFormat="1" x14ac:dyDescent="0.25">
      <c r="A425" s="107">
        <v>415</v>
      </c>
      <c r="B425" s="108" t="s">
        <v>5649</v>
      </c>
      <c r="C425" s="14" t="s">
        <v>54</v>
      </c>
      <c r="D425" s="14"/>
      <c r="E425" s="140" t="s">
        <v>6922</v>
      </c>
      <c r="F425" s="141" t="s">
        <v>6923</v>
      </c>
      <c r="G425" s="142" t="s">
        <v>231</v>
      </c>
      <c r="H425" s="142" t="s">
        <v>365</v>
      </c>
      <c r="I425" s="142" t="s">
        <v>233</v>
      </c>
      <c r="J425" s="142" t="s">
        <v>225</v>
      </c>
      <c r="K425" s="140" t="s">
        <v>5942</v>
      </c>
      <c r="L425" s="140" t="s">
        <v>6924</v>
      </c>
      <c r="M425" s="142" t="s">
        <v>235</v>
      </c>
      <c r="N425" s="142" t="s">
        <v>484</v>
      </c>
      <c r="O425" s="142" t="s">
        <v>251</v>
      </c>
      <c r="P425" s="143">
        <v>135115000</v>
      </c>
      <c r="Q425" s="143">
        <v>135115000</v>
      </c>
      <c r="R425" s="140">
        <v>0</v>
      </c>
      <c r="S425" s="142" t="s">
        <v>237</v>
      </c>
      <c r="T425" s="144" t="s">
        <v>24</v>
      </c>
      <c r="U425" s="142" t="s">
        <v>24</v>
      </c>
      <c r="V425" s="142"/>
      <c r="W425" s="142" t="s">
        <v>24</v>
      </c>
      <c r="X425" s="142"/>
      <c r="Y425" s="145" t="s">
        <v>24</v>
      </c>
    </row>
    <row r="426" spans="1:25" s="108" customFormat="1" x14ac:dyDescent="0.25">
      <c r="A426" s="107">
        <v>416</v>
      </c>
      <c r="B426" s="108" t="s">
        <v>5650</v>
      </c>
      <c r="C426" s="14" t="s">
        <v>54</v>
      </c>
      <c r="D426" s="14"/>
      <c r="E426" s="140" t="s">
        <v>6925</v>
      </c>
      <c r="F426" s="141" t="s">
        <v>6926</v>
      </c>
      <c r="G426" s="142" t="s">
        <v>231</v>
      </c>
      <c r="H426" s="142" t="s">
        <v>365</v>
      </c>
      <c r="I426" s="142" t="s">
        <v>233</v>
      </c>
      <c r="J426" s="142" t="s">
        <v>225</v>
      </c>
      <c r="K426" s="140" t="s">
        <v>5924</v>
      </c>
      <c r="L426" s="140" t="s">
        <v>6927</v>
      </c>
      <c r="M426" s="142" t="s">
        <v>235</v>
      </c>
      <c r="N426" s="142" t="s">
        <v>484</v>
      </c>
      <c r="O426" s="142" t="s">
        <v>245</v>
      </c>
      <c r="P426" s="143">
        <v>100115000</v>
      </c>
      <c r="Q426" s="143">
        <v>100115000</v>
      </c>
      <c r="R426" s="140">
        <v>0</v>
      </c>
      <c r="S426" s="142" t="s">
        <v>237</v>
      </c>
      <c r="T426" s="144" t="s">
        <v>24</v>
      </c>
      <c r="U426" s="142" t="s">
        <v>24</v>
      </c>
      <c r="V426" s="142"/>
      <c r="W426" s="142" t="s">
        <v>24</v>
      </c>
      <c r="X426" s="142"/>
      <c r="Y426" s="145" t="s">
        <v>24</v>
      </c>
    </row>
    <row r="427" spans="1:25" s="108" customFormat="1" x14ac:dyDescent="0.25">
      <c r="A427" s="107">
        <v>417</v>
      </c>
      <c r="B427" s="108" t="s">
        <v>5651</v>
      </c>
      <c r="C427" s="14" t="s">
        <v>54</v>
      </c>
      <c r="D427" s="14"/>
      <c r="E427" s="140" t="s">
        <v>6928</v>
      </c>
      <c r="F427" s="141" t="s">
        <v>6929</v>
      </c>
      <c r="G427" s="142" t="s">
        <v>231</v>
      </c>
      <c r="H427" s="142" t="s">
        <v>355</v>
      </c>
      <c r="I427" s="142" t="s">
        <v>233</v>
      </c>
      <c r="J427" s="142" t="s">
        <v>225</v>
      </c>
      <c r="K427" s="140" t="s">
        <v>5914</v>
      </c>
      <c r="L427" s="140" t="s">
        <v>6707</v>
      </c>
      <c r="M427" s="142" t="s">
        <v>255</v>
      </c>
      <c r="N427" s="142" t="s">
        <v>680</v>
      </c>
      <c r="O427" s="142" t="s">
        <v>256</v>
      </c>
      <c r="P427" s="143">
        <v>0</v>
      </c>
      <c r="Q427" s="143">
        <v>0</v>
      </c>
      <c r="R427" s="140">
        <v>0</v>
      </c>
      <c r="S427" s="142" t="s">
        <v>237</v>
      </c>
      <c r="T427" s="144" t="s">
        <v>24</v>
      </c>
      <c r="U427" s="142" t="s">
        <v>24</v>
      </c>
      <c r="V427" s="142"/>
      <c r="W427" s="142" t="s">
        <v>24</v>
      </c>
      <c r="X427" s="142"/>
      <c r="Y427" s="145" t="s">
        <v>24</v>
      </c>
    </row>
    <row r="428" spans="1:25" s="108" customFormat="1" x14ac:dyDescent="0.25">
      <c r="A428" s="107">
        <v>418</v>
      </c>
      <c r="B428" s="108" t="s">
        <v>5652</v>
      </c>
      <c r="C428" s="14" t="s">
        <v>54</v>
      </c>
      <c r="D428" s="14"/>
      <c r="E428" s="140" t="s">
        <v>6930</v>
      </c>
      <c r="F428" s="141" t="s">
        <v>6931</v>
      </c>
      <c r="G428" s="142" t="s">
        <v>231</v>
      </c>
      <c r="H428" s="142" t="s">
        <v>365</v>
      </c>
      <c r="I428" s="142" t="s">
        <v>233</v>
      </c>
      <c r="J428" s="142" t="s">
        <v>225</v>
      </c>
      <c r="K428" s="140" t="s">
        <v>5924</v>
      </c>
      <c r="L428" s="140" t="s">
        <v>6932</v>
      </c>
      <c r="M428" s="142" t="s">
        <v>235</v>
      </c>
      <c r="N428" s="142" t="s">
        <v>484</v>
      </c>
      <c r="O428" s="142" t="s">
        <v>251</v>
      </c>
      <c r="P428" s="143">
        <v>983677000</v>
      </c>
      <c r="Q428" s="143">
        <v>983677000</v>
      </c>
      <c r="R428" s="140">
        <v>0</v>
      </c>
      <c r="S428" s="142" t="s">
        <v>237</v>
      </c>
      <c r="T428" s="144" t="s">
        <v>24</v>
      </c>
      <c r="U428" s="142" t="s">
        <v>24</v>
      </c>
      <c r="V428" s="142"/>
      <c r="W428" s="142" t="s">
        <v>24</v>
      </c>
      <c r="X428" s="142"/>
      <c r="Y428" s="145" t="s">
        <v>24</v>
      </c>
    </row>
    <row r="429" spans="1:25" s="108" customFormat="1" x14ac:dyDescent="0.25">
      <c r="A429" s="107">
        <v>419</v>
      </c>
      <c r="B429" s="108" t="s">
        <v>5653</v>
      </c>
      <c r="C429" s="14" t="s">
        <v>54</v>
      </c>
      <c r="D429" s="14"/>
      <c r="E429" s="140" t="s">
        <v>6933</v>
      </c>
      <c r="F429" s="141" t="s">
        <v>6934</v>
      </c>
      <c r="G429" s="142" t="s">
        <v>231</v>
      </c>
      <c r="H429" s="142" t="s">
        <v>347</v>
      </c>
      <c r="I429" s="142" t="s">
        <v>233</v>
      </c>
      <c r="J429" s="142" t="s">
        <v>225</v>
      </c>
      <c r="K429" s="140" t="s">
        <v>5920</v>
      </c>
      <c r="L429" s="140" t="s">
        <v>6935</v>
      </c>
      <c r="M429" s="142" t="s">
        <v>235</v>
      </c>
      <c r="N429" s="142" t="s">
        <v>484</v>
      </c>
      <c r="O429" s="142" t="s">
        <v>251</v>
      </c>
      <c r="P429" s="143">
        <v>27575000</v>
      </c>
      <c r="Q429" s="143">
        <v>27575000</v>
      </c>
      <c r="R429" s="140">
        <v>0</v>
      </c>
      <c r="S429" s="142" t="s">
        <v>237</v>
      </c>
      <c r="T429" s="144" t="s">
        <v>24</v>
      </c>
      <c r="U429" s="142" t="s">
        <v>24</v>
      </c>
      <c r="V429" s="142"/>
      <c r="W429" s="142" t="s">
        <v>24</v>
      </c>
      <c r="X429" s="142"/>
      <c r="Y429" s="145" t="s">
        <v>24</v>
      </c>
    </row>
    <row r="430" spans="1:25" s="108" customFormat="1" x14ac:dyDescent="0.25">
      <c r="A430" s="107">
        <v>420</v>
      </c>
      <c r="B430" s="108" t="s">
        <v>5654</v>
      </c>
      <c r="C430" s="14" t="s">
        <v>54</v>
      </c>
      <c r="D430" s="14"/>
      <c r="E430" s="140" t="s">
        <v>6936</v>
      </c>
      <c r="F430" s="141" t="s">
        <v>6937</v>
      </c>
      <c r="G430" s="142" t="s">
        <v>222</v>
      </c>
      <c r="H430" s="142" t="s">
        <v>371</v>
      </c>
      <c r="I430" s="142" t="s">
        <v>233</v>
      </c>
      <c r="J430" s="142" t="s">
        <v>225</v>
      </c>
      <c r="K430" s="140" t="s">
        <v>5920</v>
      </c>
      <c r="L430" s="140" t="s">
        <v>6938</v>
      </c>
      <c r="M430" s="142" t="s">
        <v>243</v>
      </c>
      <c r="N430" s="142" t="s">
        <v>507</v>
      </c>
      <c r="O430" s="142" t="s">
        <v>245</v>
      </c>
      <c r="P430" s="143">
        <v>120000000</v>
      </c>
      <c r="Q430" s="143">
        <v>120000000</v>
      </c>
      <c r="R430" s="140">
        <v>0</v>
      </c>
      <c r="S430" s="142" t="s">
        <v>237</v>
      </c>
      <c r="T430" s="144" t="s">
        <v>24</v>
      </c>
      <c r="U430" s="142" t="s">
        <v>24</v>
      </c>
      <c r="V430" s="142"/>
      <c r="W430" s="142" t="s">
        <v>24</v>
      </c>
      <c r="X430" s="142"/>
      <c r="Y430" s="145" t="s">
        <v>24</v>
      </c>
    </row>
    <row r="431" spans="1:25" s="108" customFormat="1" x14ac:dyDescent="0.25">
      <c r="A431" s="107">
        <v>421</v>
      </c>
      <c r="B431" s="108" t="s">
        <v>5655</v>
      </c>
      <c r="C431" s="14" t="s">
        <v>54</v>
      </c>
      <c r="D431" s="14"/>
      <c r="E431" s="140" t="s">
        <v>6939</v>
      </c>
      <c r="F431" s="141" t="s">
        <v>6940</v>
      </c>
      <c r="G431" s="142" t="s">
        <v>222</v>
      </c>
      <c r="H431" s="142" t="s">
        <v>232</v>
      </c>
      <c r="I431" s="142" t="s">
        <v>233</v>
      </c>
      <c r="J431" s="142" t="s">
        <v>225</v>
      </c>
      <c r="K431" s="140" t="s">
        <v>5914</v>
      </c>
      <c r="L431" s="140" t="s">
        <v>6941</v>
      </c>
      <c r="M431" s="142" t="s">
        <v>244</v>
      </c>
      <c r="N431" s="142" t="s">
        <v>551</v>
      </c>
      <c r="O431" s="142" t="s">
        <v>245</v>
      </c>
      <c r="P431" s="160">
        <v>0</v>
      </c>
      <c r="Q431" s="143">
        <v>0</v>
      </c>
      <c r="R431" s="140">
        <v>0</v>
      </c>
      <c r="S431" s="142" t="s">
        <v>237</v>
      </c>
      <c r="T431" s="144" t="s">
        <v>24</v>
      </c>
      <c r="U431" s="142" t="s">
        <v>24</v>
      </c>
      <c r="V431" s="142"/>
      <c r="W431" s="142" t="s">
        <v>24</v>
      </c>
      <c r="X431" s="142"/>
      <c r="Y431" s="145" t="s">
        <v>24</v>
      </c>
    </row>
    <row r="432" spans="1:25" s="108" customFormat="1" x14ac:dyDescent="0.25">
      <c r="A432" s="107">
        <v>422</v>
      </c>
      <c r="B432" s="108" t="s">
        <v>5656</v>
      </c>
      <c r="C432" s="14" t="s">
        <v>54</v>
      </c>
      <c r="D432" s="14"/>
      <c r="E432" s="140" t="s">
        <v>6942</v>
      </c>
      <c r="F432" s="141" t="s">
        <v>6943</v>
      </c>
      <c r="G432" s="142" t="s">
        <v>231</v>
      </c>
      <c r="H432" s="142" t="s">
        <v>365</v>
      </c>
      <c r="I432" s="142" t="s">
        <v>233</v>
      </c>
      <c r="J432" s="142" t="s">
        <v>225</v>
      </c>
      <c r="K432" s="140" t="s">
        <v>5924</v>
      </c>
      <c r="L432" s="140" t="s">
        <v>6944</v>
      </c>
      <c r="M432" s="142" t="s">
        <v>243</v>
      </c>
      <c r="N432" s="142" t="s">
        <v>507</v>
      </c>
      <c r="O432" s="142" t="s">
        <v>256</v>
      </c>
      <c r="P432" s="143">
        <v>1019630527</v>
      </c>
      <c r="Q432" s="143">
        <v>1019630527</v>
      </c>
      <c r="R432" s="140">
        <v>0</v>
      </c>
      <c r="S432" s="142" t="s">
        <v>237</v>
      </c>
      <c r="T432" s="144" t="s">
        <v>24</v>
      </c>
      <c r="U432" s="142" t="s">
        <v>24</v>
      </c>
      <c r="V432" s="142"/>
      <c r="W432" s="142" t="s">
        <v>24</v>
      </c>
      <c r="X432" s="142"/>
      <c r="Y432" s="145" t="s">
        <v>24</v>
      </c>
    </row>
    <row r="433" spans="1:25" s="108" customFormat="1" x14ac:dyDescent="0.25">
      <c r="A433" s="107">
        <v>423</v>
      </c>
      <c r="B433" s="108" t="s">
        <v>5657</v>
      </c>
      <c r="C433" s="14" t="s">
        <v>54</v>
      </c>
      <c r="D433" s="14"/>
      <c r="E433" s="140" t="s">
        <v>6945</v>
      </c>
      <c r="F433" s="141" t="s">
        <v>6946</v>
      </c>
      <c r="G433" s="142" t="s">
        <v>231</v>
      </c>
      <c r="H433" s="142" t="s">
        <v>365</v>
      </c>
      <c r="I433" s="142" t="s">
        <v>233</v>
      </c>
      <c r="J433" s="142" t="s">
        <v>225</v>
      </c>
      <c r="K433" s="140" t="s">
        <v>5932</v>
      </c>
      <c r="L433" s="140" t="s">
        <v>6947</v>
      </c>
      <c r="M433" s="142" t="s">
        <v>235</v>
      </c>
      <c r="N433" s="142" t="s">
        <v>484</v>
      </c>
      <c r="O433" s="142" t="s">
        <v>245</v>
      </c>
      <c r="P433" s="143">
        <v>75440935</v>
      </c>
      <c r="Q433" s="143">
        <v>75440935</v>
      </c>
      <c r="R433" s="140">
        <v>0</v>
      </c>
      <c r="S433" s="142" t="s">
        <v>237</v>
      </c>
      <c r="T433" s="144" t="s">
        <v>24</v>
      </c>
      <c r="U433" s="142" t="s">
        <v>24</v>
      </c>
      <c r="V433" s="142"/>
      <c r="W433" s="142" t="s">
        <v>24</v>
      </c>
      <c r="X433" s="142"/>
      <c r="Y433" s="145" t="s">
        <v>24</v>
      </c>
    </row>
    <row r="434" spans="1:25" s="108" customFormat="1" x14ac:dyDescent="0.25">
      <c r="A434" s="107">
        <v>424</v>
      </c>
      <c r="B434" s="108" t="s">
        <v>5658</v>
      </c>
      <c r="C434" s="14" t="s">
        <v>54</v>
      </c>
      <c r="D434" s="14"/>
      <c r="E434" s="140" t="s">
        <v>6948</v>
      </c>
      <c r="F434" s="141" t="s">
        <v>6949</v>
      </c>
      <c r="G434" s="142" t="s">
        <v>231</v>
      </c>
      <c r="H434" s="142" t="s">
        <v>347</v>
      </c>
      <c r="I434" s="142" t="s">
        <v>233</v>
      </c>
      <c r="J434" s="142" t="s">
        <v>225</v>
      </c>
      <c r="K434" s="140" t="s">
        <v>5920</v>
      </c>
      <c r="L434" s="140" t="s">
        <v>6950</v>
      </c>
      <c r="M434" s="142" t="s">
        <v>243</v>
      </c>
      <c r="N434" s="142" t="s">
        <v>507</v>
      </c>
      <c r="O434" s="142" t="s">
        <v>245</v>
      </c>
      <c r="P434" s="143">
        <v>25700000</v>
      </c>
      <c r="Q434" s="143">
        <v>25700000</v>
      </c>
      <c r="R434" s="140">
        <v>0</v>
      </c>
      <c r="S434" s="142" t="s">
        <v>237</v>
      </c>
      <c r="T434" s="144" t="s">
        <v>24</v>
      </c>
      <c r="U434" s="142" t="s">
        <v>24</v>
      </c>
      <c r="V434" s="142"/>
      <c r="W434" s="142" t="s">
        <v>24</v>
      </c>
      <c r="X434" s="142"/>
      <c r="Y434" s="145" t="s">
        <v>24</v>
      </c>
    </row>
    <row r="435" spans="1:25" s="108" customFormat="1" x14ac:dyDescent="0.25">
      <c r="A435" s="107">
        <v>425</v>
      </c>
      <c r="B435" s="108" t="s">
        <v>5659</v>
      </c>
      <c r="C435" s="14" t="s">
        <v>54</v>
      </c>
      <c r="D435" s="14"/>
      <c r="E435" s="140" t="s">
        <v>6951</v>
      </c>
      <c r="F435" s="141" t="s">
        <v>6952</v>
      </c>
      <c r="G435" s="142" t="s">
        <v>231</v>
      </c>
      <c r="H435" s="142" t="s">
        <v>347</v>
      </c>
      <c r="I435" s="142" t="s">
        <v>233</v>
      </c>
      <c r="J435" s="142" t="s">
        <v>225</v>
      </c>
      <c r="K435" s="140" t="s">
        <v>5908</v>
      </c>
      <c r="L435" s="140" t="s">
        <v>6953</v>
      </c>
      <c r="M435" s="142" t="s">
        <v>243</v>
      </c>
      <c r="N435" s="142" t="s">
        <v>507</v>
      </c>
      <c r="O435" s="142" t="s">
        <v>251</v>
      </c>
      <c r="P435" s="143">
        <v>10200000</v>
      </c>
      <c r="Q435" s="143">
        <v>10200000</v>
      </c>
      <c r="R435" s="140">
        <v>0</v>
      </c>
      <c r="S435" s="142" t="s">
        <v>237</v>
      </c>
      <c r="T435" s="144" t="s">
        <v>24</v>
      </c>
      <c r="U435" s="142" t="s">
        <v>24</v>
      </c>
      <c r="V435" s="142"/>
      <c r="W435" s="142" t="s">
        <v>24</v>
      </c>
      <c r="X435" s="142"/>
      <c r="Y435" s="145" t="s">
        <v>24</v>
      </c>
    </row>
    <row r="436" spans="1:25" s="108" customFormat="1" x14ac:dyDescent="0.25">
      <c r="A436" s="107">
        <v>426</v>
      </c>
      <c r="B436" s="108" t="s">
        <v>5660</v>
      </c>
      <c r="C436" s="14" t="s">
        <v>54</v>
      </c>
      <c r="D436" s="14"/>
      <c r="E436" s="140" t="s">
        <v>6954</v>
      </c>
      <c r="F436" s="141" t="s">
        <v>6955</v>
      </c>
      <c r="G436" s="142" t="s">
        <v>231</v>
      </c>
      <c r="H436" s="142" t="s">
        <v>347</v>
      </c>
      <c r="I436" s="142" t="s">
        <v>233</v>
      </c>
      <c r="J436" s="142" t="s">
        <v>225</v>
      </c>
      <c r="K436" s="140" t="s">
        <v>5908</v>
      </c>
      <c r="L436" s="140" t="s">
        <v>6956</v>
      </c>
      <c r="M436" s="142" t="s">
        <v>243</v>
      </c>
      <c r="N436" s="142" t="s">
        <v>507</v>
      </c>
      <c r="O436" s="142" t="s">
        <v>251</v>
      </c>
      <c r="P436" s="143">
        <v>13000000</v>
      </c>
      <c r="Q436" s="143">
        <v>13000000</v>
      </c>
      <c r="R436" s="140">
        <v>0</v>
      </c>
      <c r="S436" s="142" t="s">
        <v>237</v>
      </c>
      <c r="T436" s="144" t="s">
        <v>24</v>
      </c>
      <c r="U436" s="142" t="s">
        <v>24</v>
      </c>
      <c r="V436" s="142"/>
      <c r="W436" s="142" t="s">
        <v>24</v>
      </c>
      <c r="X436" s="142"/>
      <c r="Y436" s="145" t="s">
        <v>24</v>
      </c>
    </row>
    <row r="437" spans="1:25" s="108" customFormat="1" x14ac:dyDescent="0.25">
      <c r="A437" s="107">
        <v>427</v>
      </c>
      <c r="B437" s="108" t="s">
        <v>5661</v>
      </c>
      <c r="C437" s="14" t="s">
        <v>54</v>
      </c>
      <c r="D437" s="14"/>
      <c r="E437" s="140" t="s">
        <v>6957</v>
      </c>
      <c r="F437" s="141" t="s">
        <v>6958</v>
      </c>
      <c r="G437" s="142" t="s">
        <v>231</v>
      </c>
      <c r="H437" s="142" t="s">
        <v>365</v>
      </c>
      <c r="I437" s="142" t="s">
        <v>233</v>
      </c>
      <c r="J437" s="142" t="s">
        <v>225</v>
      </c>
      <c r="K437" s="140" t="s">
        <v>5924</v>
      </c>
      <c r="L437" s="140" t="s">
        <v>6959</v>
      </c>
      <c r="M437" s="142" t="s">
        <v>235</v>
      </c>
      <c r="N437" s="142" t="s">
        <v>484</v>
      </c>
      <c r="O437" s="142" t="s">
        <v>251</v>
      </c>
      <c r="P437" s="143">
        <v>562000000</v>
      </c>
      <c r="Q437" s="143">
        <v>562000000</v>
      </c>
      <c r="R437" s="140">
        <v>0</v>
      </c>
      <c r="S437" s="142" t="s">
        <v>237</v>
      </c>
      <c r="T437" s="144" t="s">
        <v>24</v>
      </c>
      <c r="U437" s="142" t="s">
        <v>24</v>
      </c>
      <c r="V437" s="142"/>
      <c r="W437" s="142" t="s">
        <v>24</v>
      </c>
      <c r="X437" s="142"/>
      <c r="Y437" s="145" t="s">
        <v>24</v>
      </c>
    </row>
    <row r="438" spans="1:25" s="108" customFormat="1" x14ac:dyDescent="0.25">
      <c r="A438" s="107">
        <v>428</v>
      </c>
      <c r="B438" s="108" t="s">
        <v>5662</v>
      </c>
      <c r="C438" s="14" t="s">
        <v>54</v>
      </c>
      <c r="D438" s="14"/>
      <c r="E438" s="140" t="s">
        <v>6960</v>
      </c>
      <c r="F438" s="141" t="s">
        <v>6958</v>
      </c>
      <c r="G438" s="142" t="s">
        <v>231</v>
      </c>
      <c r="H438" s="142" t="s">
        <v>347</v>
      </c>
      <c r="I438" s="142" t="s">
        <v>233</v>
      </c>
      <c r="J438" s="142" t="s">
        <v>225</v>
      </c>
      <c r="K438" s="140" t="s">
        <v>5932</v>
      </c>
      <c r="L438" s="140" t="s">
        <v>6961</v>
      </c>
      <c r="M438" s="142" t="s">
        <v>243</v>
      </c>
      <c r="N438" s="142" t="s">
        <v>507</v>
      </c>
      <c r="O438" s="142" t="s">
        <v>251</v>
      </c>
      <c r="P438" s="143">
        <v>178870000</v>
      </c>
      <c r="Q438" s="143">
        <v>178870000</v>
      </c>
      <c r="R438" s="140">
        <v>0</v>
      </c>
      <c r="S438" s="142" t="s">
        <v>237</v>
      </c>
      <c r="T438" s="144" t="s">
        <v>24</v>
      </c>
      <c r="U438" s="142" t="s">
        <v>24</v>
      </c>
      <c r="V438" s="142"/>
      <c r="W438" s="142" t="s">
        <v>24</v>
      </c>
      <c r="X438" s="142"/>
      <c r="Y438" s="145" t="s">
        <v>24</v>
      </c>
    </row>
    <row r="439" spans="1:25" s="108" customFormat="1" x14ac:dyDescent="0.25">
      <c r="A439" s="107">
        <v>429</v>
      </c>
      <c r="B439" s="108" t="s">
        <v>5663</v>
      </c>
      <c r="C439" s="14" t="s">
        <v>54</v>
      </c>
      <c r="D439" s="14"/>
      <c r="E439" s="140" t="s">
        <v>6962</v>
      </c>
      <c r="F439" s="141" t="s">
        <v>6963</v>
      </c>
      <c r="G439" s="142" t="s">
        <v>231</v>
      </c>
      <c r="H439" s="142" t="s">
        <v>365</v>
      </c>
      <c r="I439" s="142" t="s">
        <v>233</v>
      </c>
      <c r="J439" s="142" t="s">
        <v>225</v>
      </c>
      <c r="K439" s="140" t="s">
        <v>5942</v>
      </c>
      <c r="L439" s="140" t="s">
        <v>6964</v>
      </c>
      <c r="M439" s="142" t="s">
        <v>226</v>
      </c>
      <c r="N439" s="142" t="s">
        <v>342</v>
      </c>
      <c r="O439" s="142" t="s">
        <v>256</v>
      </c>
      <c r="P439" s="143">
        <v>272269000</v>
      </c>
      <c r="Q439" s="143">
        <v>272269000</v>
      </c>
      <c r="R439" s="140">
        <v>0</v>
      </c>
      <c r="S439" s="142" t="s">
        <v>237</v>
      </c>
      <c r="T439" s="144" t="s">
        <v>24</v>
      </c>
      <c r="U439" s="142" t="s">
        <v>24</v>
      </c>
      <c r="V439" s="142"/>
      <c r="W439" s="142" t="s">
        <v>24</v>
      </c>
      <c r="X439" s="142"/>
      <c r="Y439" s="145" t="s">
        <v>24</v>
      </c>
    </row>
    <row r="440" spans="1:25" s="108" customFormat="1" x14ac:dyDescent="0.25">
      <c r="A440" s="107">
        <v>430</v>
      </c>
      <c r="B440" s="108" t="s">
        <v>5664</v>
      </c>
      <c r="C440" s="14" t="s">
        <v>54</v>
      </c>
      <c r="D440" s="14"/>
      <c r="E440" s="140" t="s">
        <v>6965</v>
      </c>
      <c r="F440" s="141" t="s">
        <v>6952</v>
      </c>
      <c r="G440" s="142" t="s">
        <v>231</v>
      </c>
      <c r="H440" s="142" t="s">
        <v>365</v>
      </c>
      <c r="I440" s="142" t="s">
        <v>233</v>
      </c>
      <c r="J440" s="142" t="s">
        <v>225</v>
      </c>
      <c r="K440" s="140" t="s">
        <v>5924</v>
      </c>
      <c r="L440" s="140" t="s">
        <v>6966</v>
      </c>
      <c r="M440" s="142" t="s">
        <v>235</v>
      </c>
      <c r="N440" s="142" t="s">
        <v>484</v>
      </c>
      <c r="O440" s="142" t="s">
        <v>245</v>
      </c>
      <c r="P440" s="143">
        <v>85000000</v>
      </c>
      <c r="Q440" s="143">
        <v>85000000</v>
      </c>
      <c r="R440" s="140">
        <v>0</v>
      </c>
      <c r="S440" s="142" t="s">
        <v>237</v>
      </c>
      <c r="T440" s="144" t="s">
        <v>24</v>
      </c>
      <c r="U440" s="142" t="s">
        <v>24</v>
      </c>
      <c r="V440" s="142"/>
      <c r="W440" s="142" t="s">
        <v>24</v>
      </c>
      <c r="X440" s="142"/>
      <c r="Y440" s="145" t="s">
        <v>24</v>
      </c>
    </row>
    <row r="441" spans="1:25" s="108" customFormat="1" x14ac:dyDescent="0.25">
      <c r="A441" s="107">
        <v>431</v>
      </c>
      <c r="B441" s="108" t="s">
        <v>5665</v>
      </c>
      <c r="C441" s="14" t="s">
        <v>54</v>
      </c>
      <c r="D441" s="14"/>
      <c r="E441" s="140" t="s">
        <v>6967</v>
      </c>
      <c r="F441" s="141" t="s">
        <v>6952</v>
      </c>
      <c r="G441" s="142" t="s">
        <v>222</v>
      </c>
      <c r="H441" s="142" t="s">
        <v>371</v>
      </c>
      <c r="I441" s="142" t="s">
        <v>233</v>
      </c>
      <c r="J441" s="142" t="s">
        <v>225</v>
      </c>
      <c r="K441" s="140" t="s">
        <v>5914</v>
      </c>
      <c r="L441" s="140" t="s">
        <v>6968</v>
      </c>
      <c r="M441" s="142" t="s">
        <v>226</v>
      </c>
      <c r="N441" s="142" t="s">
        <v>342</v>
      </c>
      <c r="O441" s="142" t="s">
        <v>245</v>
      </c>
      <c r="P441" s="143">
        <v>1887783974</v>
      </c>
      <c r="Q441" s="143">
        <v>1887783974</v>
      </c>
      <c r="R441" s="140">
        <v>0</v>
      </c>
      <c r="S441" s="142" t="s">
        <v>237</v>
      </c>
      <c r="T441" s="144" t="s">
        <v>24</v>
      </c>
      <c r="U441" s="142" t="s">
        <v>24</v>
      </c>
      <c r="V441" s="142"/>
      <c r="W441" s="142" t="s">
        <v>24</v>
      </c>
      <c r="X441" s="142"/>
      <c r="Y441" s="145" t="s">
        <v>24</v>
      </c>
    </row>
    <row r="442" spans="1:25" s="108" customFormat="1" x14ac:dyDescent="0.25">
      <c r="A442" s="107">
        <v>432</v>
      </c>
      <c r="B442" s="108" t="s">
        <v>5666</v>
      </c>
      <c r="C442" s="14" t="s">
        <v>54</v>
      </c>
      <c r="D442" s="14"/>
      <c r="E442" s="140" t="s">
        <v>6969</v>
      </c>
      <c r="F442" s="141" t="s">
        <v>6970</v>
      </c>
      <c r="G442" s="142" t="s">
        <v>231</v>
      </c>
      <c r="H442" s="142" t="s">
        <v>365</v>
      </c>
      <c r="I442" s="142" t="s">
        <v>233</v>
      </c>
      <c r="J442" s="142" t="s">
        <v>225</v>
      </c>
      <c r="K442" s="140" t="s">
        <v>5942</v>
      </c>
      <c r="L442" s="140" t="s">
        <v>6971</v>
      </c>
      <c r="M442" s="142" t="s">
        <v>243</v>
      </c>
      <c r="N442" s="142" t="s">
        <v>507</v>
      </c>
      <c r="O442" s="142" t="s">
        <v>227</v>
      </c>
      <c r="P442" s="143">
        <v>4220200000</v>
      </c>
      <c r="Q442" s="143">
        <v>4220200000</v>
      </c>
      <c r="R442" s="140">
        <v>0</v>
      </c>
      <c r="S442" s="142" t="s">
        <v>237</v>
      </c>
      <c r="T442" s="144" t="s">
        <v>24</v>
      </c>
      <c r="U442" s="142" t="s">
        <v>24</v>
      </c>
      <c r="V442" s="142"/>
      <c r="W442" s="142" t="s">
        <v>24</v>
      </c>
      <c r="X442" s="142"/>
      <c r="Y442" s="145" t="s">
        <v>24</v>
      </c>
    </row>
    <row r="443" spans="1:25" s="108" customFormat="1" x14ac:dyDescent="0.25">
      <c r="A443" s="107">
        <v>433</v>
      </c>
      <c r="B443" s="108" t="s">
        <v>5667</v>
      </c>
      <c r="C443" s="14" t="s">
        <v>54</v>
      </c>
      <c r="D443" s="14"/>
      <c r="E443" s="140" t="s">
        <v>6972</v>
      </c>
      <c r="F443" s="141" t="s">
        <v>6973</v>
      </c>
      <c r="G443" s="142" t="s">
        <v>231</v>
      </c>
      <c r="H443" s="142" t="s">
        <v>347</v>
      </c>
      <c r="I443" s="142" t="s">
        <v>233</v>
      </c>
      <c r="J443" s="142" t="s">
        <v>225</v>
      </c>
      <c r="K443" s="140" t="s">
        <v>5908</v>
      </c>
      <c r="L443" s="140" t="s">
        <v>6974</v>
      </c>
      <c r="M443" s="142" t="s">
        <v>243</v>
      </c>
      <c r="N443" s="142" t="s">
        <v>507</v>
      </c>
      <c r="O443" s="142" t="s">
        <v>251</v>
      </c>
      <c r="P443" s="143">
        <v>15000000</v>
      </c>
      <c r="Q443" s="143">
        <v>15000000</v>
      </c>
      <c r="R443" s="140">
        <v>0</v>
      </c>
      <c r="S443" s="142" t="s">
        <v>237</v>
      </c>
      <c r="T443" s="144" t="s">
        <v>24</v>
      </c>
      <c r="U443" s="142" t="s">
        <v>24</v>
      </c>
      <c r="V443" s="142"/>
      <c r="W443" s="142" t="s">
        <v>24</v>
      </c>
      <c r="X443" s="142"/>
      <c r="Y443" s="145" t="s">
        <v>24</v>
      </c>
    </row>
    <row r="444" spans="1:25" s="108" customFormat="1" x14ac:dyDescent="0.25">
      <c r="A444" s="107">
        <v>434</v>
      </c>
      <c r="B444" s="108" t="s">
        <v>5668</v>
      </c>
      <c r="C444" s="14" t="s">
        <v>54</v>
      </c>
      <c r="D444" s="14"/>
      <c r="E444" s="140" t="s">
        <v>6975</v>
      </c>
      <c r="F444" s="141" t="s">
        <v>6952</v>
      </c>
      <c r="G444" s="142" t="s">
        <v>231</v>
      </c>
      <c r="H444" s="142" t="s">
        <v>347</v>
      </c>
      <c r="I444" s="142" t="s">
        <v>233</v>
      </c>
      <c r="J444" s="142" t="s">
        <v>225</v>
      </c>
      <c r="K444" s="140" t="s">
        <v>5932</v>
      </c>
      <c r="L444" s="140" t="s">
        <v>6976</v>
      </c>
      <c r="M444" s="142" t="s">
        <v>235</v>
      </c>
      <c r="N444" s="142" t="s">
        <v>484</v>
      </c>
      <c r="O444" s="142" t="s">
        <v>251</v>
      </c>
      <c r="P444" s="143">
        <v>89921689</v>
      </c>
      <c r="Q444" s="143">
        <v>89921689</v>
      </c>
      <c r="R444" s="140">
        <v>0</v>
      </c>
      <c r="S444" s="142" t="s">
        <v>237</v>
      </c>
      <c r="T444" s="144" t="s">
        <v>24</v>
      </c>
      <c r="U444" s="142" t="s">
        <v>24</v>
      </c>
      <c r="V444" s="142"/>
      <c r="W444" s="142" t="s">
        <v>24</v>
      </c>
      <c r="X444" s="142"/>
      <c r="Y444" s="145" t="s">
        <v>24</v>
      </c>
    </row>
    <row r="445" spans="1:25" s="108" customFormat="1" x14ac:dyDescent="0.25">
      <c r="A445" s="107">
        <v>435</v>
      </c>
      <c r="B445" s="108" t="s">
        <v>5669</v>
      </c>
      <c r="C445" s="14" t="s">
        <v>54</v>
      </c>
      <c r="D445" s="14"/>
      <c r="E445" s="140" t="s">
        <v>6977</v>
      </c>
      <c r="F445" s="141" t="s">
        <v>6978</v>
      </c>
      <c r="G445" s="142" t="s">
        <v>231</v>
      </c>
      <c r="H445" s="142" t="s">
        <v>328</v>
      </c>
      <c r="I445" s="142" t="s">
        <v>233</v>
      </c>
      <c r="J445" s="142" t="s">
        <v>225</v>
      </c>
      <c r="K445" s="140" t="s">
        <v>5932</v>
      </c>
      <c r="L445" s="140" t="s">
        <v>6979</v>
      </c>
      <c r="M445" s="142" t="s">
        <v>250</v>
      </c>
      <c r="N445" s="142" t="s">
        <v>587</v>
      </c>
      <c r="O445" s="142" t="s">
        <v>227</v>
      </c>
      <c r="P445" s="143">
        <v>554800000</v>
      </c>
      <c r="Q445" s="143">
        <v>554800000</v>
      </c>
      <c r="R445" s="140">
        <v>0</v>
      </c>
      <c r="S445" s="142" t="s">
        <v>237</v>
      </c>
      <c r="T445" s="144" t="s">
        <v>24</v>
      </c>
      <c r="U445" s="142" t="s">
        <v>24</v>
      </c>
      <c r="V445" s="142"/>
      <c r="W445" s="142" t="s">
        <v>24</v>
      </c>
      <c r="X445" s="142"/>
      <c r="Y445" s="145" t="s">
        <v>24</v>
      </c>
    </row>
    <row r="446" spans="1:25" s="108" customFormat="1" x14ac:dyDescent="0.25">
      <c r="A446" s="107">
        <v>436</v>
      </c>
      <c r="B446" s="108" t="s">
        <v>5670</v>
      </c>
      <c r="C446" s="14" t="s">
        <v>54</v>
      </c>
      <c r="D446" s="14"/>
      <c r="E446" s="140" t="s">
        <v>6980</v>
      </c>
      <c r="F446" s="141" t="s">
        <v>6981</v>
      </c>
      <c r="G446" s="142" t="s">
        <v>231</v>
      </c>
      <c r="H446" s="142" t="s">
        <v>347</v>
      </c>
      <c r="I446" s="142" t="s">
        <v>233</v>
      </c>
      <c r="J446" s="142" t="s">
        <v>225</v>
      </c>
      <c r="K446" s="140" t="s">
        <v>5942</v>
      </c>
      <c r="L446" s="140" t="s">
        <v>6982</v>
      </c>
      <c r="M446" s="142" t="s">
        <v>243</v>
      </c>
      <c r="N446" s="142" t="s">
        <v>507</v>
      </c>
      <c r="O446" s="142" t="s">
        <v>251</v>
      </c>
      <c r="P446" s="143">
        <v>27578000</v>
      </c>
      <c r="Q446" s="143">
        <v>27578000</v>
      </c>
      <c r="R446" s="140">
        <v>0</v>
      </c>
      <c r="S446" s="142" t="s">
        <v>237</v>
      </c>
      <c r="T446" s="144" t="s">
        <v>24</v>
      </c>
      <c r="U446" s="142" t="s">
        <v>24</v>
      </c>
      <c r="V446" s="142"/>
      <c r="W446" s="142" t="s">
        <v>24</v>
      </c>
      <c r="X446" s="142"/>
      <c r="Y446" s="145" t="s">
        <v>24</v>
      </c>
    </row>
    <row r="447" spans="1:25" s="108" customFormat="1" x14ac:dyDescent="0.25">
      <c r="A447" s="107">
        <v>437</v>
      </c>
      <c r="B447" s="108" t="s">
        <v>5671</v>
      </c>
      <c r="C447" s="14" t="s">
        <v>54</v>
      </c>
      <c r="D447" s="14"/>
      <c r="E447" s="140" t="s">
        <v>6983</v>
      </c>
      <c r="F447" s="141" t="s">
        <v>6984</v>
      </c>
      <c r="G447" s="142" t="s">
        <v>231</v>
      </c>
      <c r="H447" s="142" t="s">
        <v>347</v>
      </c>
      <c r="I447" s="142" t="s">
        <v>233</v>
      </c>
      <c r="J447" s="142" t="s">
        <v>225</v>
      </c>
      <c r="K447" s="140" t="s">
        <v>5924</v>
      </c>
      <c r="L447" s="140" t="s">
        <v>6985</v>
      </c>
      <c r="M447" s="142" t="s">
        <v>243</v>
      </c>
      <c r="N447" s="142" t="s">
        <v>507</v>
      </c>
      <c r="O447" s="142" t="s">
        <v>251</v>
      </c>
      <c r="P447" s="143">
        <v>135635600</v>
      </c>
      <c r="Q447" s="143">
        <v>135635600</v>
      </c>
      <c r="R447" s="140">
        <v>0</v>
      </c>
      <c r="S447" s="142" t="s">
        <v>237</v>
      </c>
      <c r="T447" s="144" t="s">
        <v>24</v>
      </c>
      <c r="U447" s="142" t="s">
        <v>24</v>
      </c>
      <c r="V447" s="142"/>
      <c r="W447" s="142" t="s">
        <v>24</v>
      </c>
      <c r="X447" s="142"/>
      <c r="Y447" s="145" t="s">
        <v>24</v>
      </c>
    </row>
    <row r="448" spans="1:25" s="108" customFormat="1" x14ac:dyDescent="0.25">
      <c r="A448" s="107">
        <v>438</v>
      </c>
      <c r="B448" s="108" t="s">
        <v>5672</v>
      </c>
      <c r="C448" s="14" t="s">
        <v>54</v>
      </c>
      <c r="D448" s="14"/>
      <c r="E448" s="140" t="s">
        <v>6986</v>
      </c>
      <c r="F448" s="141" t="s">
        <v>6987</v>
      </c>
      <c r="G448" s="142" t="s">
        <v>231</v>
      </c>
      <c r="H448" s="142" t="s">
        <v>365</v>
      </c>
      <c r="I448" s="142" t="s">
        <v>233</v>
      </c>
      <c r="J448" s="142" t="s">
        <v>225</v>
      </c>
      <c r="K448" s="140" t="s">
        <v>5920</v>
      </c>
      <c r="L448" s="140" t="s">
        <v>6988</v>
      </c>
      <c r="M448" s="142" t="s">
        <v>319</v>
      </c>
      <c r="N448" s="142" t="s">
        <v>1385</v>
      </c>
      <c r="O448" s="142" t="s">
        <v>256</v>
      </c>
      <c r="P448" s="143">
        <v>6433350</v>
      </c>
      <c r="Q448" s="143">
        <v>6433350</v>
      </c>
      <c r="R448" s="140">
        <v>0</v>
      </c>
      <c r="S448" s="142" t="s">
        <v>237</v>
      </c>
      <c r="T448" s="144" t="s">
        <v>24</v>
      </c>
      <c r="U448" s="142" t="s">
        <v>24</v>
      </c>
      <c r="V448" s="142"/>
      <c r="W448" s="142" t="s">
        <v>24</v>
      </c>
      <c r="X448" s="142"/>
      <c r="Y448" s="145" t="s">
        <v>24</v>
      </c>
    </row>
    <row r="449" spans="1:25" s="108" customFormat="1" x14ac:dyDescent="0.25">
      <c r="A449" s="107">
        <v>439</v>
      </c>
      <c r="B449" s="108" t="s">
        <v>5673</v>
      </c>
      <c r="C449" s="14" t="s">
        <v>54</v>
      </c>
      <c r="D449" s="14"/>
      <c r="E449" s="140" t="s">
        <v>6989</v>
      </c>
      <c r="F449" s="141" t="s">
        <v>6990</v>
      </c>
      <c r="G449" s="142" t="s">
        <v>231</v>
      </c>
      <c r="H449" s="142" t="s">
        <v>365</v>
      </c>
      <c r="I449" s="142" t="s">
        <v>233</v>
      </c>
      <c r="J449" s="142" t="s">
        <v>225</v>
      </c>
      <c r="K449" s="140" t="s">
        <v>5924</v>
      </c>
      <c r="L449" s="140" t="s">
        <v>6991</v>
      </c>
      <c r="M449" s="142" t="s">
        <v>226</v>
      </c>
      <c r="N449" s="142" t="s">
        <v>342</v>
      </c>
      <c r="O449" s="142" t="s">
        <v>245</v>
      </c>
      <c r="P449" s="143">
        <v>816807000</v>
      </c>
      <c r="Q449" s="143">
        <v>816807000</v>
      </c>
      <c r="R449" s="140">
        <v>0</v>
      </c>
      <c r="S449" s="142" t="s">
        <v>237</v>
      </c>
      <c r="T449" s="144" t="s">
        <v>24</v>
      </c>
      <c r="U449" s="142" t="s">
        <v>24</v>
      </c>
      <c r="V449" s="142"/>
      <c r="W449" s="142" t="s">
        <v>24</v>
      </c>
      <c r="X449" s="142"/>
      <c r="Y449" s="145" t="s">
        <v>24</v>
      </c>
    </row>
    <row r="450" spans="1:25" s="108" customFormat="1" x14ac:dyDescent="0.25">
      <c r="A450" s="107">
        <v>440</v>
      </c>
      <c r="B450" s="108" t="s">
        <v>5674</v>
      </c>
      <c r="C450" s="14" t="s">
        <v>54</v>
      </c>
      <c r="D450" s="14"/>
      <c r="E450" s="140" t="s">
        <v>6992</v>
      </c>
      <c r="F450" s="141" t="s">
        <v>6993</v>
      </c>
      <c r="G450" s="142" t="s">
        <v>231</v>
      </c>
      <c r="H450" s="142" t="s">
        <v>365</v>
      </c>
      <c r="I450" s="142" t="s">
        <v>233</v>
      </c>
      <c r="J450" s="142" t="s">
        <v>225</v>
      </c>
      <c r="K450" s="140" t="s">
        <v>5932</v>
      </c>
      <c r="L450" s="140" t="s">
        <v>6994</v>
      </c>
      <c r="M450" s="142" t="s">
        <v>226</v>
      </c>
      <c r="N450" s="142" t="s">
        <v>342</v>
      </c>
      <c r="O450" s="142" t="s">
        <v>245</v>
      </c>
      <c r="P450" s="143">
        <v>940273600</v>
      </c>
      <c r="Q450" s="143">
        <v>940273600</v>
      </c>
      <c r="R450" s="140">
        <v>0</v>
      </c>
      <c r="S450" s="142" t="s">
        <v>237</v>
      </c>
      <c r="T450" s="144" t="s">
        <v>24</v>
      </c>
      <c r="U450" s="142" t="s">
        <v>24</v>
      </c>
      <c r="V450" s="142"/>
      <c r="W450" s="142" t="s">
        <v>24</v>
      </c>
      <c r="X450" s="142"/>
      <c r="Y450" s="145" t="s">
        <v>24</v>
      </c>
    </row>
    <row r="451" spans="1:25" s="108" customFormat="1" x14ac:dyDescent="0.25">
      <c r="A451" s="107">
        <v>441</v>
      </c>
      <c r="B451" s="108" t="s">
        <v>5675</v>
      </c>
      <c r="C451" s="14" t="s">
        <v>54</v>
      </c>
      <c r="D451" s="14"/>
      <c r="E451" s="140" t="s">
        <v>6995</v>
      </c>
      <c r="F451" s="141" t="s">
        <v>6996</v>
      </c>
      <c r="G451" s="142" t="s">
        <v>231</v>
      </c>
      <c r="H451" s="142" t="s">
        <v>347</v>
      </c>
      <c r="I451" s="142" t="s">
        <v>233</v>
      </c>
      <c r="J451" s="142" t="s">
        <v>225</v>
      </c>
      <c r="K451" s="140" t="s">
        <v>5908</v>
      </c>
      <c r="L451" s="140" t="s">
        <v>6997</v>
      </c>
      <c r="M451" s="142" t="s">
        <v>243</v>
      </c>
      <c r="N451" s="142" t="s">
        <v>507</v>
      </c>
      <c r="O451" s="142" t="s">
        <v>245</v>
      </c>
      <c r="P451" s="143">
        <v>13000000</v>
      </c>
      <c r="Q451" s="143">
        <v>13000000</v>
      </c>
      <c r="R451" s="140">
        <v>0</v>
      </c>
      <c r="S451" s="142" t="s">
        <v>237</v>
      </c>
      <c r="T451" s="144" t="s">
        <v>24</v>
      </c>
      <c r="U451" s="142" t="s">
        <v>24</v>
      </c>
      <c r="V451" s="142"/>
      <c r="W451" s="142" t="s">
        <v>24</v>
      </c>
      <c r="X451" s="142"/>
      <c r="Y451" s="145" t="s">
        <v>24</v>
      </c>
    </row>
    <row r="452" spans="1:25" s="108" customFormat="1" x14ac:dyDescent="0.25">
      <c r="A452" s="107">
        <v>442</v>
      </c>
      <c r="B452" s="108" t="s">
        <v>5676</v>
      </c>
      <c r="C452" s="14" t="s">
        <v>54</v>
      </c>
      <c r="D452" s="14"/>
      <c r="E452" s="140" t="s">
        <v>6998</v>
      </c>
      <c r="F452" s="141" t="s">
        <v>6999</v>
      </c>
      <c r="G452" s="142" t="s">
        <v>231</v>
      </c>
      <c r="H452" s="142" t="s">
        <v>365</v>
      </c>
      <c r="I452" s="142" t="s">
        <v>233</v>
      </c>
      <c r="J452" s="142" t="s">
        <v>225</v>
      </c>
      <c r="K452" s="140" t="s">
        <v>5914</v>
      </c>
      <c r="L452" s="140" t="s">
        <v>7000</v>
      </c>
      <c r="M452" s="142" t="s">
        <v>235</v>
      </c>
      <c r="N452" s="142" t="s">
        <v>484</v>
      </c>
      <c r="O452" s="142" t="s">
        <v>245</v>
      </c>
      <c r="P452" s="143">
        <v>150000000</v>
      </c>
      <c r="Q452" s="143">
        <v>150000000</v>
      </c>
      <c r="R452" s="140">
        <v>0</v>
      </c>
      <c r="S452" s="142" t="s">
        <v>237</v>
      </c>
      <c r="T452" s="144" t="s">
        <v>24</v>
      </c>
      <c r="U452" s="142" t="s">
        <v>24</v>
      </c>
      <c r="V452" s="142"/>
      <c r="W452" s="142" t="s">
        <v>24</v>
      </c>
      <c r="X452" s="142"/>
      <c r="Y452" s="145" t="s">
        <v>24</v>
      </c>
    </row>
    <row r="453" spans="1:25" s="108" customFormat="1" x14ac:dyDescent="0.25">
      <c r="A453" s="107">
        <v>443</v>
      </c>
      <c r="B453" s="108" t="s">
        <v>5677</v>
      </c>
      <c r="C453" s="14" t="s">
        <v>54</v>
      </c>
      <c r="D453" s="14"/>
      <c r="E453" s="140" t="s">
        <v>7001</v>
      </c>
      <c r="F453" s="141" t="s">
        <v>7002</v>
      </c>
      <c r="G453" s="142" t="s">
        <v>231</v>
      </c>
      <c r="H453" s="142" t="s">
        <v>365</v>
      </c>
      <c r="I453" s="142" t="s">
        <v>233</v>
      </c>
      <c r="J453" s="142" t="s">
        <v>225</v>
      </c>
      <c r="K453" s="140" t="s">
        <v>5924</v>
      </c>
      <c r="L453" s="140" t="s">
        <v>7003</v>
      </c>
      <c r="M453" s="142" t="s">
        <v>243</v>
      </c>
      <c r="N453" s="142" t="s">
        <v>507</v>
      </c>
      <c r="O453" s="142" t="s">
        <v>245</v>
      </c>
      <c r="P453" s="160">
        <v>32741864</v>
      </c>
      <c r="Q453" s="143">
        <v>32741864</v>
      </c>
      <c r="R453" s="140">
        <v>0</v>
      </c>
      <c r="S453" s="142" t="s">
        <v>237</v>
      </c>
      <c r="T453" s="144" t="s">
        <v>24</v>
      </c>
      <c r="U453" s="142" t="s">
        <v>24</v>
      </c>
      <c r="V453" s="142"/>
      <c r="W453" s="142" t="s">
        <v>24</v>
      </c>
      <c r="X453" s="142"/>
      <c r="Y453" s="145" t="s">
        <v>24</v>
      </c>
    </row>
    <row r="454" spans="1:25" s="108" customFormat="1" x14ac:dyDescent="0.25">
      <c r="A454" s="107">
        <v>444</v>
      </c>
      <c r="B454" s="108" t="s">
        <v>5678</v>
      </c>
      <c r="C454" s="14" t="s">
        <v>54</v>
      </c>
      <c r="D454" s="14"/>
      <c r="E454" s="140" t="s">
        <v>7004</v>
      </c>
      <c r="F454" s="141" t="s">
        <v>7005</v>
      </c>
      <c r="G454" s="142" t="s">
        <v>231</v>
      </c>
      <c r="H454" s="142" t="s">
        <v>365</v>
      </c>
      <c r="I454" s="142" t="s">
        <v>233</v>
      </c>
      <c r="J454" s="142" t="s">
        <v>225</v>
      </c>
      <c r="K454" s="140" t="s">
        <v>5932</v>
      </c>
      <c r="L454" s="140" t="s">
        <v>7006</v>
      </c>
      <c r="M454" s="142" t="s">
        <v>235</v>
      </c>
      <c r="N454" s="142" t="s">
        <v>484</v>
      </c>
      <c r="O454" s="142" t="s">
        <v>245</v>
      </c>
      <c r="P454" s="143">
        <v>158000000</v>
      </c>
      <c r="Q454" s="143">
        <v>158000000</v>
      </c>
      <c r="R454" s="140">
        <v>0</v>
      </c>
      <c r="S454" s="142" t="s">
        <v>237</v>
      </c>
      <c r="T454" s="144" t="s">
        <v>24</v>
      </c>
      <c r="U454" s="142" t="s">
        <v>24</v>
      </c>
      <c r="V454" s="142"/>
      <c r="W454" s="142" t="s">
        <v>24</v>
      </c>
      <c r="X454" s="142"/>
      <c r="Y454" s="145" t="s">
        <v>24</v>
      </c>
    </row>
    <row r="455" spans="1:25" s="108" customFormat="1" x14ac:dyDescent="0.25">
      <c r="A455" s="107">
        <v>445</v>
      </c>
      <c r="B455" s="108" t="s">
        <v>5679</v>
      </c>
      <c r="C455" s="14" t="s">
        <v>54</v>
      </c>
      <c r="D455" s="14"/>
      <c r="E455" s="140" t="s">
        <v>7007</v>
      </c>
      <c r="F455" s="141" t="s">
        <v>7005</v>
      </c>
      <c r="G455" s="142" t="s">
        <v>231</v>
      </c>
      <c r="H455" s="142" t="s">
        <v>365</v>
      </c>
      <c r="I455" s="142" t="s">
        <v>233</v>
      </c>
      <c r="J455" s="142" t="s">
        <v>225</v>
      </c>
      <c r="K455" s="140" t="s">
        <v>5942</v>
      </c>
      <c r="L455" s="140" t="s">
        <v>7008</v>
      </c>
      <c r="M455" s="142" t="s">
        <v>235</v>
      </c>
      <c r="N455" s="142" t="s">
        <v>484</v>
      </c>
      <c r="O455" s="142" t="s">
        <v>245</v>
      </c>
      <c r="P455" s="143">
        <v>97253000</v>
      </c>
      <c r="Q455" s="143">
        <v>97253000</v>
      </c>
      <c r="R455" s="140">
        <v>0</v>
      </c>
      <c r="S455" s="142" t="s">
        <v>237</v>
      </c>
      <c r="T455" s="144" t="s">
        <v>24</v>
      </c>
      <c r="U455" s="142" t="s">
        <v>24</v>
      </c>
      <c r="V455" s="142"/>
      <c r="W455" s="142" t="s">
        <v>24</v>
      </c>
      <c r="X455" s="142"/>
      <c r="Y455" s="145" t="s">
        <v>24</v>
      </c>
    </row>
    <row r="456" spans="1:25" s="108" customFormat="1" x14ac:dyDescent="0.25">
      <c r="A456" s="107">
        <v>446</v>
      </c>
      <c r="B456" s="108" t="s">
        <v>5680</v>
      </c>
      <c r="C456" s="14" t="s">
        <v>54</v>
      </c>
      <c r="D456" s="14"/>
      <c r="E456" s="140" t="s">
        <v>7009</v>
      </c>
      <c r="F456" s="141" t="s">
        <v>7010</v>
      </c>
      <c r="G456" s="142" t="s">
        <v>231</v>
      </c>
      <c r="H456" s="142" t="s">
        <v>365</v>
      </c>
      <c r="I456" s="142" t="s">
        <v>233</v>
      </c>
      <c r="J456" s="142" t="s">
        <v>225</v>
      </c>
      <c r="K456" s="140" t="s">
        <v>5920</v>
      </c>
      <c r="L456" s="140" t="s">
        <v>7011</v>
      </c>
      <c r="M456" s="142" t="s">
        <v>226</v>
      </c>
      <c r="N456" s="142" t="s">
        <v>342</v>
      </c>
      <c r="O456" s="142" t="s">
        <v>245</v>
      </c>
      <c r="P456" s="143">
        <v>235068400</v>
      </c>
      <c r="Q456" s="143">
        <v>235068400</v>
      </c>
      <c r="R456" s="140">
        <v>0</v>
      </c>
      <c r="S456" s="142" t="s">
        <v>237</v>
      </c>
      <c r="T456" s="144" t="s">
        <v>24</v>
      </c>
      <c r="U456" s="142" t="s">
        <v>24</v>
      </c>
      <c r="V456" s="142"/>
      <c r="W456" s="142" t="s">
        <v>24</v>
      </c>
      <c r="X456" s="142"/>
      <c r="Y456" s="145" t="s">
        <v>24</v>
      </c>
    </row>
    <row r="457" spans="1:25" s="108" customFormat="1" x14ac:dyDescent="0.25">
      <c r="A457" s="107">
        <v>447</v>
      </c>
      <c r="B457" s="108" t="s">
        <v>5681</v>
      </c>
      <c r="C457" s="14" t="s">
        <v>54</v>
      </c>
      <c r="D457" s="14"/>
      <c r="E457" s="140" t="s">
        <v>7012</v>
      </c>
      <c r="F457" s="141" t="s">
        <v>7013</v>
      </c>
      <c r="G457" s="142" t="s">
        <v>231</v>
      </c>
      <c r="H457" s="142" t="s">
        <v>365</v>
      </c>
      <c r="I457" s="142" t="s">
        <v>233</v>
      </c>
      <c r="J457" s="142" t="s">
        <v>225</v>
      </c>
      <c r="K457" s="140" t="s">
        <v>5932</v>
      </c>
      <c r="L457" s="140" t="s">
        <v>7014</v>
      </c>
      <c r="M457" s="142" t="s">
        <v>235</v>
      </c>
      <c r="N457" s="142" t="s">
        <v>484</v>
      </c>
      <c r="O457" s="142" t="s">
        <v>245</v>
      </c>
      <c r="P457" s="143">
        <v>99393000</v>
      </c>
      <c r="Q457" s="143">
        <v>99393000</v>
      </c>
      <c r="R457" s="140">
        <v>0</v>
      </c>
      <c r="S457" s="142" t="s">
        <v>237</v>
      </c>
      <c r="T457" s="144" t="s">
        <v>24</v>
      </c>
      <c r="U457" s="142" t="s">
        <v>24</v>
      </c>
      <c r="V457" s="142"/>
      <c r="W457" s="142" t="s">
        <v>24</v>
      </c>
      <c r="X457" s="142"/>
      <c r="Y457" s="145" t="s">
        <v>24</v>
      </c>
    </row>
    <row r="458" spans="1:25" s="108" customFormat="1" x14ac:dyDescent="0.25">
      <c r="A458" s="107">
        <v>448</v>
      </c>
      <c r="B458" s="108" t="s">
        <v>5682</v>
      </c>
      <c r="C458" s="14" t="s">
        <v>54</v>
      </c>
      <c r="D458" s="14"/>
      <c r="E458" s="140" t="s">
        <v>7015</v>
      </c>
      <c r="F458" s="141" t="s">
        <v>7016</v>
      </c>
      <c r="G458" s="142" t="s">
        <v>231</v>
      </c>
      <c r="H458" s="142" t="s">
        <v>347</v>
      </c>
      <c r="I458" s="142" t="s">
        <v>233</v>
      </c>
      <c r="J458" s="142" t="s">
        <v>225</v>
      </c>
      <c r="K458" s="140" t="s">
        <v>5932</v>
      </c>
      <c r="L458" s="140" t="s">
        <v>6961</v>
      </c>
      <c r="M458" s="142" t="s">
        <v>243</v>
      </c>
      <c r="N458" s="142" t="s">
        <v>507</v>
      </c>
      <c r="O458" s="142" t="s">
        <v>251</v>
      </c>
      <c r="P458" s="143">
        <v>178870000</v>
      </c>
      <c r="Q458" s="143">
        <v>178870000</v>
      </c>
      <c r="R458" s="140">
        <v>0</v>
      </c>
      <c r="S458" s="142" t="s">
        <v>237</v>
      </c>
      <c r="T458" s="144" t="s">
        <v>24</v>
      </c>
      <c r="U458" s="142" t="s">
        <v>24</v>
      </c>
      <c r="V458" s="142"/>
      <c r="W458" s="142" t="s">
        <v>24</v>
      </c>
      <c r="X458" s="142"/>
      <c r="Y458" s="145" t="s">
        <v>24</v>
      </c>
    </row>
    <row r="459" spans="1:25" s="108" customFormat="1" x14ac:dyDescent="0.25">
      <c r="A459" s="107">
        <v>449</v>
      </c>
      <c r="B459" s="108" t="s">
        <v>5683</v>
      </c>
      <c r="C459" s="14" t="s">
        <v>54</v>
      </c>
      <c r="D459" s="14"/>
      <c r="E459" s="140" t="s">
        <v>7017</v>
      </c>
      <c r="F459" s="141" t="s">
        <v>7018</v>
      </c>
      <c r="G459" s="142" t="s">
        <v>222</v>
      </c>
      <c r="H459" s="142" t="s">
        <v>232</v>
      </c>
      <c r="I459" s="142" t="s">
        <v>233</v>
      </c>
      <c r="J459" s="142" t="s">
        <v>225</v>
      </c>
      <c r="K459" s="140" t="s">
        <v>5914</v>
      </c>
      <c r="L459" s="140" t="s">
        <v>7019</v>
      </c>
      <c r="M459" s="142" t="s">
        <v>308</v>
      </c>
      <c r="N459" s="142" t="s">
        <v>1207</v>
      </c>
      <c r="O459" s="142" t="s">
        <v>245</v>
      </c>
      <c r="P459" s="160">
        <v>844000000</v>
      </c>
      <c r="Q459" s="143">
        <v>844000000</v>
      </c>
      <c r="R459" s="140">
        <v>0</v>
      </c>
      <c r="S459" s="142" t="s">
        <v>237</v>
      </c>
      <c r="T459" s="144" t="s">
        <v>24</v>
      </c>
      <c r="U459" s="142" t="s">
        <v>24</v>
      </c>
      <c r="V459" s="142"/>
      <c r="W459" s="142" t="s">
        <v>24</v>
      </c>
      <c r="X459" s="142"/>
      <c r="Y459" s="145" t="s">
        <v>24</v>
      </c>
    </row>
    <row r="460" spans="1:25" s="108" customFormat="1" x14ac:dyDescent="0.25">
      <c r="A460" s="107">
        <v>450</v>
      </c>
      <c r="B460" s="108" t="s">
        <v>5684</v>
      </c>
      <c r="C460" s="14" t="s">
        <v>54</v>
      </c>
      <c r="D460" s="14"/>
      <c r="E460" s="140" t="s">
        <v>7020</v>
      </c>
      <c r="F460" s="141" t="s">
        <v>7010</v>
      </c>
      <c r="G460" s="142" t="s">
        <v>231</v>
      </c>
      <c r="H460" s="142" t="s">
        <v>365</v>
      </c>
      <c r="I460" s="142" t="s">
        <v>233</v>
      </c>
      <c r="J460" s="142" t="s">
        <v>225</v>
      </c>
      <c r="K460" s="140" t="s">
        <v>5942</v>
      </c>
      <c r="L460" s="140" t="s">
        <v>7021</v>
      </c>
      <c r="M460" s="142" t="s">
        <v>235</v>
      </c>
      <c r="N460" s="142" t="s">
        <v>484</v>
      </c>
      <c r="O460" s="142" t="s">
        <v>245</v>
      </c>
      <c r="P460" s="143">
        <v>184429250</v>
      </c>
      <c r="Q460" s="143">
        <v>184429250</v>
      </c>
      <c r="R460" s="140">
        <v>0</v>
      </c>
      <c r="S460" s="142" t="s">
        <v>237</v>
      </c>
      <c r="T460" s="144" t="s">
        <v>24</v>
      </c>
      <c r="U460" s="142" t="s">
        <v>24</v>
      </c>
      <c r="V460" s="142"/>
      <c r="W460" s="142" t="s">
        <v>24</v>
      </c>
      <c r="X460" s="142"/>
      <c r="Y460" s="145" t="s">
        <v>24</v>
      </c>
    </row>
    <row r="461" spans="1:25" s="108" customFormat="1" x14ac:dyDescent="0.25">
      <c r="A461" s="107">
        <v>451</v>
      </c>
      <c r="B461" s="108" t="s">
        <v>5685</v>
      </c>
      <c r="C461" s="14" t="s">
        <v>54</v>
      </c>
      <c r="D461" s="14"/>
      <c r="E461" s="140" t="s">
        <v>7022</v>
      </c>
      <c r="F461" s="141" t="s">
        <v>7023</v>
      </c>
      <c r="G461" s="142" t="s">
        <v>231</v>
      </c>
      <c r="H461" s="142" t="s">
        <v>355</v>
      </c>
      <c r="I461" s="142" t="s">
        <v>233</v>
      </c>
      <c r="J461" s="142" t="s">
        <v>225</v>
      </c>
      <c r="K461" s="140" t="s">
        <v>5914</v>
      </c>
      <c r="L461" s="140" t="s">
        <v>7024</v>
      </c>
      <c r="M461" s="142" t="s">
        <v>255</v>
      </c>
      <c r="N461" s="142" t="s">
        <v>680</v>
      </c>
      <c r="O461" s="142" t="s">
        <v>256</v>
      </c>
      <c r="P461" s="143">
        <v>0</v>
      </c>
      <c r="Q461" s="143">
        <v>0</v>
      </c>
      <c r="R461" s="140">
        <v>0</v>
      </c>
      <c r="S461" s="142" t="s">
        <v>237</v>
      </c>
      <c r="T461" s="144" t="s">
        <v>24</v>
      </c>
      <c r="U461" s="142" t="s">
        <v>24</v>
      </c>
      <c r="V461" s="142"/>
      <c r="W461" s="142" t="s">
        <v>24</v>
      </c>
      <c r="X461" s="142"/>
      <c r="Y461" s="145" t="s">
        <v>24</v>
      </c>
    </row>
    <row r="462" spans="1:25" s="108" customFormat="1" x14ac:dyDescent="0.25">
      <c r="A462" s="107">
        <v>452</v>
      </c>
      <c r="B462" s="108" t="s">
        <v>5686</v>
      </c>
      <c r="C462" s="14" t="s">
        <v>54</v>
      </c>
      <c r="D462" s="14"/>
      <c r="E462" s="140" t="s">
        <v>7025</v>
      </c>
      <c r="F462" s="141" t="s">
        <v>6455</v>
      </c>
      <c r="G462" s="142" t="s">
        <v>231</v>
      </c>
      <c r="H462" s="142" t="s">
        <v>365</v>
      </c>
      <c r="I462" s="142" t="s">
        <v>233</v>
      </c>
      <c r="J462" s="142" t="s">
        <v>225</v>
      </c>
      <c r="K462" s="140" t="s">
        <v>5942</v>
      </c>
      <c r="L462" s="140" t="s">
        <v>7026</v>
      </c>
      <c r="M462" s="142" t="s">
        <v>235</v>
      </c>
      <c r="N462" s="142" t="s">
        <v>484</v>
      </c>
      <c r="O462" s="142" t="s">
        <v>245</v>
      </c>
      <c r="P462" s="143">
        <v>174115000</v>
      </c>
      <c r="Q462" s="143">
        <v>174115000</v>
      </c>
      <c r="R462" s="140">
        <v>0</v>
      </c>
      <c r="S462" s="142" t="s">
        <v>237</v>
      </c>
      <c r="T462" s="144" t="s">
        <v>24</v>
      </c>
      <c r="U462" s="142" t="s">
        <v>24</v>
      </c>
      <c r="V462" s="142"/>
      <c r="W462" s="142" t="s">
        <v>24</v>
      </c>
      <c r="X462" s="142"/>
      <c r="Y462" s="145" t="s">
        <v>24</v>
      </c>
    </row>
    <row r="463" spans="1:25" s="108" customFormat="1" x14ac:dyDescent="0.25">
      <c r="A463" s="107">
        <v>453</v>
      </c>
      <c r="B463" s="108" t="s">
        <v>5687</v>
      </c>
      <c r="C463" s="14" t="s">
        <v>54</v>
      </c>
      <c r="D463" s="14"/>
      <c r="E463" s="140" t="s">
        <v>7027</v>
      </c>
      <c r="F463" s="141" t="s">
        <v>7028</v>
      </c>
      <c r="G463" s="142" t="s">
        <v>231</v>
      </c>
      <c r="H463" s="142" t="s">
        <v>347</v>
      </c>
      <c r="I463" s="142" t="s">
        <v>233</v>
      </c>
      <c r="J463" s="142" t="s">
        <v>225</v>
      </c>
      <c r="K463" s="140" t="s">
        <v>5942</v>
      </c>
      <c r="L463" s="140" t="s">
        <v>6894</v>
      </c>
      <c r="M463" s="142" t="s">
        <v>243</v>
      </c>
      <c r="N463" s="142" t="s">
        <v>507</v>
      </c>
      <c r="O463" s="142" t="s">
        <v>251</v>
      </c>
      <c r="P463" s="143">
        <v>0</v>
      </c>
      <c r="Q463" s="143">
        <v>0</v>
      </c>
      <c r="R463" s="140">
        <v>0</v>
      </c>
      <c r="S463" s="142" t="s">
        <v>237</v>
      </c>
      <c r="T463" s="144" t="s">
        <v>24</v>
      </c>
      <c r="U463" s="142" t="s">
        <v>24</v>
      </c>
      <c r="V463" s="142"/>
      <c r="W463" s="142" t="s">
        <v>24</v>
      </c>
      <c r="X463" s="142"/>
      <c r="Y463" s="145" t="s">
        <v>24</v>
      </c>
    </row>
    <row r="464" spans="1:25" s="108" customFormat="1" x14ac:dyDescent="0.25">
      <c r="A464" s="107">
        <v>454</v>
      </c>
      <c r="B464" s="108" t="s">
        <v>5688</v>
      </c>
      <c r="C464" s="14" t="s">
        <v>54</v>
      </c>
      <c r="D464" s="14"/>
      <c r="E464" s="140" t="s">
        <v>7029</v>
      </c>
      <c r="F464" s="141" t="s">
        <v>7030</v>
      </c>
      <c r="G464" s="142" t="s">
        <v>231</v>
      </c>
      <c r="H464" s="142" t="s">
        <v>365</v>
      </c>
      <c r="I464" s="142" t="s">
        <v>233</v>
      </c>
      <c r="J464" s="142" t="s">
        <v>225</v>
      </c>
      <c r="K464" s="140" t="s">
        <v>5942</v>
      </c>
      <c r="L464" s="140" t="s">
        <v>7031</v>
      </c>
      <c r="M464" s="142" t="s">
        <v>292</v>
      </c>
      <c r="N464" s="142" t="s">
        <v>1027</v>
      </c>
      <c r="O464" s="142" t="s">
        <v>245</v>
      </c>
      <c r="P464" s="143">
        <v>86250000</v>
      </c>
      <c r="Q464" s="143">
        <v>86250000</v>
      </c>
      <c r="R464" s="140">
        <v>0</v>
      </c>
      <c r="S464" s="142" t="s">
        <v>237</v>
      </c>
      <c r="T464" s="144" t="s">
        <v>24</v>
      </c>
      <c r="U464" s="142" t="s">
        <v>24</v>
      </c>
      <c r="V464" s="142"/>
      <c r="W464" s="142" t="s">
        <v>24</v>
      </c>
      <c r="X464" s="142"/>
      <c r="Y464" s="145" t="s">
        <v>24</v>
      </c>
    </row>
    <row r="465" spans="1:25" s="108" customFormat="1" x14ac:dyDescent="0.25">
      <c r="A465" s="107">
        <v>455</v>
      </c>
      <c r="B465" s="108" t="s">
        <v>5689</v>
      </c>
      <c r="C465" s="14" t="s">
        <v>54</v>
      </c>
      <c r="D465" s="14"/>
      <c r="E465" s="140" t="s">
        <v>7032</v>
      </c>
      <c r="F465" s="141" t="s">
        <v>7033</v>
      </c>
      <c r="G465" s="142" t="s">
        <v>231</v>
      </c>
      <c r="H465" s="142" t="s">
        <v>365</v>
      </c>
      <c r="I465" s="142" t="s">
        <v>233</v>
      </c>
      <c r="J465" s="142" t="s">
        <v>225</v>
      </c>
      <c r="K465" s="140" t="s">
        <v>5920</v>
      </c>
      <c r="L465" s="140" t="s">
        <v>7034</v>
      </c>
      <c r="M465" s="142" t="s">
        <v>235</v>
      </c>
      <c r="N465" s="142" t="s">
        <v>484</v>
      </c>
      <c r="O465" s="142" t="s">
        <v>245</v>
      </c>
      <c r="P465" s="143">
        <v>427290000</v>
      </c>
      <c r="Q465" s="143">
        <v>427290000</v>
      </c>
      <c r="R465" s="140">
        <v>0</v>
      </c>
      <c r="S465" s="142" t="s">
        <v>237</v>
      </c>
      <c r="T465" s="144" t="s">
        <v>24</v>
      </c>
      <c r="U465" s="142" t="s">
        <v>24</v>
      </c>
      <c r="V465" s="142"/>
      <c r="W465" s="142" t="s">
        <v>24</v>
      </c>
      <c r="X465" s="142"/>
      <c r="Y465" s="145" t="s">
        <v>24</v>
      </c>
    </row>
    <row r="466" spans="1:25" s="108" customFormat="1" x14ac:dyDescent="0.25">
      <c r="A466" s="107">
        <v>456</v>
      </c>
      <c r="B466" s="108" t="s">
        <v>5690</v>
      </c>
      <c r="C466" s="14" t="s">
        <v>54</v>
      </c>
      <c r="D466" s="14"/>
      <c r="E466" s="140" t="s">
        <v>7035</v>
      </c>
      <c r="F466" s="141" t="s">
        <v>7036</v>
      </c>
      <c r="G466" s="142" t="s">
        <v>231</v>
      </c>
      <c r="H466" s="142" t="s">
        <v>347</v>
      </c>
      <c r="I466" s="142" t="s">
        <v>233</v>
      </c>
      <c r="J466" s="142" t="s">
        <v>225</v>
      </c>
      <c r="K466" s="140" t="s">
        <v>5942</v>
      </c>
      <c r="L466" s="140" t="s">
        <v>7034</v>
      </c>
      <c r="M466" s="142" t="s">
        <v>243</v>
      </c>
      <c r="N466" s="142" t="s">
        <v>507</v>
      </c>
      <c r="O466" s="142" t="s">
        <v>245</v>
      </c>
      <c r="P466" s="160">
        <v>427290000</v>
      </c>
      <c r="Q466" s="143">
        <f>+P466</f>
        <v>427290000</v>
      </c>
      <c r="R466" s="140">
        <v>0</v>
      </c>
      <c r="S466" s="142" t="s">
        <v>237</v>
      </c>
      <c r="T466" s="144" t="s">
        <v>24</v>
      </c>
      <c r="U466" s="142" t="s">
        <v>24</v>
      </c>
      <c r="V466" s="142"/>
      <c r="W466" s="142" t="s">
        <v>24</v>
      </c>
      <c r="X466" s="142"/>
      <c r="Y466" s="145" t="s">
        <v>24</v>
      </c>
    </row>
    <row r="467" spans="1:25" s="108" customFormat="1" x14ac:dyDescent="0.25">
      <c r="A467" s="107">
        <v>457</v>
      </c>
      <c r="B467" s="108" t="s">
        <v>5691</v>
      </c>
      <c r="C467" s="14" t="s">
        <v>54</v>
      </c>
      <c r="D467" s="14"/>
      <c r="E467" s="140" t="s">
        <v>7037</v>
      </c>
      <c r="F467" s="141" t="s">
        <v>7038</v>
      </c>
      <c r="G467" s="142" t="s">
        <v>231</v>
      </c>
      <c r="H467" s="142" t="s">
        <v>365</v>
      </c>
      <c r="I467" s="142" t="s">
        <v>233</v>
      </c>
      <c r="J467" s="142" t="s">
        <v>225</v>
      </c>
      <c r="K467" s="140" t="s">
        <v>5932</v>
      </c>
      <c r="L467" s="140" t="s">
        <v>7039</v>
      </c>
      <c r="M467" s="142" t="s">
        <v>235</v>
      </c>
      <c r="N467" s="142" t="s">
        <v>484</v>
      </c>
      <c r="O467" s="142" t="s">
        <v>245</v>
      </c>
      <c r="P467" s="143">
        <v>75495000</v>
      </c>
      <c r="Q467" s="143">
        <v>75495000</v>
      </c>
      <c r="R467" s="140">
        <v>0</v>
      </c>
      <c r="S467" s="142" t="s">
        <v>237</v>
      </c>
      <c r="T467" s="144" t="s">
        <v>24</v>
      </c>
      <c r="U467" s="142" t="s">
        <v>24</v>
      </c>
      <c r="V467" s="142"/>
      <c r="W467" s="142" t="s">
        <v>24</v>
      </c>
      <c r="X467" s="142"/>
      <c r="Y467" s="145" t="s">
        <v>24</v>
      </c>
    </row>
    <row r="468" spans="1:25" s="108" customFormat="1" x14ac:dyDescent="0.25">
      <c r="A468" s="107">
        <v>458</v>
      </c>
      <c r="B468" s="108" t="s">
        <v>5692</v>
      </c>
      <c r="C468" s="14" t="s">
        <v>54</v>
      </c>
      <c r="D468" s="14"/>
      <c r="E468" s="140" t="s">
        <v>7040</v>
      </c>
      <c r="F468" s="141" t="s">
        <v>7041</v>
      </c>
      <c r="G468" s="142" t="s">
        <v>231</v>
      </c>
      <c r="H468" s="142" t="s">
        <v>365</v>
      </c>
      <c r="I468" s="142" t="s">
        <v>233</v>
      </c>
      <c r="J468" s="142" t="s">
        <v>225</v>
      </c>
      <c r="K468" s="140" t="s">
        <v>5932</v>
      </c>
      <c r="L468" s="140" t="s">
        <v>7042</v>
      </c>
      <c r="M468" s="142" t="s">
        <v>235</v>
      </c>
      <c r="N468" s="142" t="s">
        <v>484</v>
      </c>
      <c r="O468" s="142" t="s">
        <v>245</v>
      </c>
      <c r="P468" s="143">
        <v>169253000</v>
      </c>
      <c r="Q468" s="143">
        <v>169253000</v>
      </c>
      <c r="R468" s="140">
        <v>0</v>
      </c>
      <c r="S468" s="142" t="s">
        <v>237</v>
      </c>
      <c r="T468" s="144" t="s">
        <v>24</v>
      </c>
      <c r="U468" s="142" t="s">
        <v>24</v>
      </c>
      <c r="V468" s="142"/>
      <c r="W468" s="142" t="s">
        <v>24</v>
      </c>
      <c r="X468" s="142"/>
      <c r="Y468" s="145" t="s">
        <v>24</v>
      </c>
    </row>
    <row r="469" spans="1:25" s="108" customFormat="1" x14ac:dyDescent="0.25">
      <c r="A469" s="107">
        <v>459</v>
      </c>
      <c r="B469" s="108" t="s">
        <v>5693</v>
      </c>
      <c r="C469" s="14" t="s">
        <v>54</v>
      </c>
      <c r="D469" s="14"/>
      <c r="E469" s="140" t="s">
        <v>7043</v>
      </c>
      <c r="F469" s="141" t="s">
        <v>7041</v>
      </c>
      <c r="G469" s="142" t="s">
        <v>231</v>
      </c>
      <c r="H469" s="142" t="s">
        <v>355</v>
      </c>
      <c r="I469" s="142" t="s">
        <v>233</v>
      </c>
      <c r="J469" s="142" t="s">
        <v>225</v>
      </c>
      <c r="K469" s="140" t="s">
        <v>5914</v>
      </c>
      <c r="L469" s="140" t="s">
        <v>7024</v>
      </c>
      <c r="M469" s="142" t="s">
        <v>255</v>
      </c>
      <c r="N469" s="142" t="s">
        <v>680</v>
      </c>
      <c r="O469" s="142" t="s">
        <v>256</v>
      </c>
      <c r="P469" s="143">
        <v>0</v>
      </c>
      <c r="Q469" s="143">
        <v>0</v>
      </c>
      <c r="R469" s="140">
        <v>0</v>
      </c>
      <c r="S469" s="142" t="s">
        <v>237</v>
      </c>
      <c r="T469" s="144" t="s">
        <v>24</v>
      </c>
      <c r="U469" s="142" t="s">
        <v>24</v>
      </c>
      <c r="V469" s="142"/>
      <c r="W469" s="142" t="s">
        <v>24</v>
      </c>
      <c r="X469" s="142"/>
      <c r="Y469" s="145" t="s">
        <v>24</v>
      </c>
    </row>
    <row r="470" spans="1:25" s="108" customFormat="1" x14ac:dyDescent="0.25">
      <c r="A470" s="107">
        <v>460</v>
      </c>
      <c r="B470" s="108" t="s">
        <v>5694</v>
      </c>
      <c r="C470" s="14" t="s">
        <v>54</v>
      </c>
      <c r="D470" s="14"/>
      <c r="E470" s="140" t="s">
        <v>7044</v>
      </c>
      <c r="F470" s="141" t="s">
        <v>7045</v>
      </c>
      <c r="G470" s="142" t="s">
        <v>231</v>
      </c>
      <c r="H470" s="142" t="s">
        <v>365</v>
      </c>
      <c r="I470" s="142" t="s">
        <v>233</v>
      </c>
      <c r="J470" s="142" t="s">
        <v>225</v>
      </c>
      <c r="K470" s="140" t="s">
        <v>5924</v>
      </c>
      <c r="L470" s="140" t="s">
        <v>7046</v>
      </c>
      <c r="M470" s="142" t="s">
        <v>235</v>
      </c>
      <c r="N470" s="142" t="s">
        <v>484</v>
      </c>
      <c r="O470" s="142" t="s">
        <v>245</v>
      </c>
      <c r="P470" s="143">
        <v>444000000</v>
      </c>
      <c r="Q470" s="143">
        <v>444000000</v>
      </c>
      <c r="R470" s="140">
        <v>0</v>
      </c>
      <c r="S470" s="142" t="s">
        <v>237</v>
      </c>
      <c r="T470" s="144" t="s">
        <v>24</v>
      </c>
      <c r="U470" s="142" t="s">
        <v>24</v>
      </c>
      <c r="V470" s="142"/>
      <c r="W470" s="142" t="s">
        <v>24</v>
      </c>
      <c r="X470" s="142"/>
      <c r="Y470" s="145" t="s">
        <v>24</v>
      </c>
    </row>
    <row r="471" spans="1:25" s="108" customFormat="1" x14ac:dyDescent="0.25">
      <c r="A471" s="107">
        <v>461</v>
      </c>
      <c r="B471" s="108" t="s">
        <v>5695</v>
      </c>
      <c r="C471" s="14" t="s">
        <v>54</v>
      </c>
      <c r="D471" s="14"/>
      <c r="E471" s="140" t="s">
        <v>7047</v>
      </c>
      <c r="F471" s="141" t="s">
        <v>7036</v>
      </c>
      <c r="G471" s="142" t="s">
        <v>231</v>
      </c>
      <c r="H471" s="142" t="s">
        <v>365</v>
      </c>
      <c r="I471" s="142" t="s">
        <v>233</v>
      </c>
      <c r="J471" s="142" t="s">
        <v>225</v>
      </c>
      <c r="K471" s="140" t="s">
        <v>5932</v>
      </c>
      <c r="L471" s="140" t="s">
        <v>7048</v>
      </c>
      <c r="M471" s="142" t="s">
        <v>235</v>
      </c>
      <c r="N471" s="142" t="s">
        <v>484</v>
      </c>
      <c r="O471" s="142" t="s">
        <v>245</v>
      </c>
      <c r="P471" s="143">
        <v>86871000</v>
      </c>
      <c r="Q471" s="143">
        <v>86871000</v>
      </c>
      <c r="R471" s="140">
        <v>0</v>
      </c>
      <c r="S471" s="142" t="s">
        <v>237</v>
      </c>
      <c r="T471" s="144" t="s">
        <v>24</v>
      </c>
      <c r="U471" s="142" t="s">
        <v>24</v>
      </c>
      <c r="V471" s="142"/>
      <c r="W471" s="142" t="s">
        <v>24</v>
      </c>
      <c r="X471" s="142"/>
      <c r="Y471" s="145" t="s">
        <v>24</v>
      </c>
    </row>
    <row r="472" spans="1:25" s="108" customFormat="1" x14ac:dyDescent="0.25">
      <c r="A472" s="107">
        <v>462</v>
      </c>
      <c r="B472" s="108" t="s">
        <v>5696</v>
      </c>
      <c r="C472" s="14" t="s">
        <v>54</v>
      </c>
      <c r="D472" s="14"/>
      <c r="E472" s="140" t="s">
        <v>7049</v>
      </c>
      <c r="F472" s="141" t="s">
        <v>7050</v>
      </c>
      <c r="G472" s="142" t="s">
        <v>231</v>
      </c>
      <c r="H472" s="142" t="s">
        <v>347</v>
      </c>
      <c r="I472" s="142" t="s">
        <v>233</v>
      </c>
      <c r="J472" s="142" t="s">
        <v>225</v>
      </c>
      <c r="K472" s="140" t="s">
        <v>5942</v>
      </c>
      <c r="L472" s="140" t="s">
        <v>7051</v>
      </c>
      <c r="M472" s="142" t="s">
        <v>243</v>
      </c>
      <c r="N472" s="142" t="s">
        <v>507</v>
      </c>
      <c r="O472" s="142" t="s">
        <v>251</v>
      </c>
      <c r="P472" s="143">
        <v>48885552</v>
      </c>
      <c r="Q472" s="143">
        <v>48885552</v>
      </c>
      <c r="R472" s="140">
        <v>0</v>
      </c>
      <c r="S472" s="142" t="s">
        <v>237</v>
      </c>
      <c r="T472" s="144" t="s">
        <v>24</v>
      </c>
      <c r="U472" s="142" t="s">
        <v>24</v>
      </c>
      <c r="V472" s="142"/>
      <c r="W472" s="142" t="s">
        <v>24</v>
      </c>
      <c r="X472" s="142"/>
      <c r="Y472" s="145" t="s">
        <v>24</v>
      </c>
    </row>
    <row r="473" spans="1:25" s="108" customFormat="1" x14ac:dyDescent="0.25">
      <c r="A473" s="107">
        <v>463</v>
      </c>
      <c r="B473" s="108" t="s">
        <v>5697</v>
      </c>
      <c r="C473" s="14" t="s">
        <v>54</v>
      </c>
      <c r="D473" s="14"/>
      <c r="E473" s="140" t="s">
        <v>7052</v>
      </c>
      <c r="F473" s="141" t="s">
        <v>7053</v>
      </c>
      <c r="G473" s="142" t="s">
        <v>231</v>
      </c>
      <c r="H473" s="142" t="s">
        <v>365</v>
      </c>
      <c r="I473" s="142" t="s">
        <v>233</v>
      </c>
      <c r="J473" s="142" t="s">
        <v>225</v>
      </c>
      <c r="K473" s="140" t="s">
        <v>5920</v>
      </c>
      <c r="L473" s="140" t="s">
        <v>7054</v>
      </c>
      <c r="M473" s="142" t="s">
        <v>226</v>
      </c>
      <c r="N473" s="142" t="s">
        <v>342</v>
      </c>
      <c r="O473" s="142" t="s">
        <v>245</v>
      </c>
      <c r="P473" s="143">
        <v>459788492</v>
      </c>
      <c r="Q473" s="143">
        <v>459788492</v>
      </c>
      <c r="R473" s="140">
        <v>0</v>
      </c>
      <c r="S473" s="142" t="s">
        <v>237</v>
      </c>
      <c r="T473" s="144" t="s">
        <v>24</v>
      </c>
      <c r="U473" s="142" t="s">
        <v>24</v>
      </c>
      <c r="V473" s="142"/>
      <c r="W473" s="142" t="s">
        <v>24</v>
      </c>
      <c r="X473" s="142"/>
      <c r="Y473" s="145" t="s">
        <v>24</v>
      </c>
    </row>
    <row r="474" spans="1:25" s="108" customFormat="1" x14ac:dyDescent="0.25">
      <c r="A474" s="107">
        <v>464</v>
      </c>
      <c r="B474" s="108" t="s">
        <v>5698</v>
      </c>
      <c r="C474" s="14" t="s">
        <v>54</v>
      </c>
      <c r="D474" s="14"/>
      <c r="E474" s="140" t="s">
        <v>7055</v>
      </c>
      <c r="F474" s="141" t="s">
        <v>7056</v>
      </c>
      <c r="G474" s="142" t="s">
        <v>231</v>
      </c>
      <c r="H474" s="142" t="s">
        <v>365</v>
      </c>
      <c r="I474" s="142" t="s">
        <v>233</v>
      </c>
      <c r="J474" s="142" t="s">
        <v>225</v>
      </c>
      <c r="K474" s="140" t="s">
        <v>5920</v>
      </c>
      <c r="L474" s="140" t="s">
        <v>7057</v>
      </c>
      <c r="M474" s="142" t="s">
        <v>226</v>
      </c>
      <c r="N474" s="142" t="s">
        <v>342</v>
      </c>
      <c r="O474" s="142" t="s">
        <v>256</v>
      </c>
      <c r="P474" s="143">
        <v>375511060</v>
      </c>
      <c r="Q474" s="143">
        <v>375511060</v>
      </c>
      <c r="R474" s="140">
        <v>0</v>
      </c>
      <c r="S474" s="142" t="s">
        <v>237</v>
      </c>
      <c r="T474" s="144" t="s">
        <v>24</v>
      </c>
      <c r="U474" s="142" t="s">
        <v>24</v>
      </c>
      <c r="V474" s="142"/>
      <c r="W474" s="142" t="s">
        <v>24</v>
      </c>
      <c r="X474" s="142"/>
      <c r="Y474" s="145" t="s">
        <v>24</v>
      </c>
    </row>
    <row r="475" spans="1:25" s="108" customFormat="1" x14ac:dyDescent="0.25">
      <c r="A475" s="107">
        <v>465</v>
      </c>
      <c r="B475" s="108" t="s">
        <v>5699</v>
      </c>
      <c r="C475" s="14" t="s">
        <v>54</v>
      </c>
      <c r="D475" s="14"/>
      <c r="E475" s="140" t="s">
        <v>7058</v>
      </c>
      <c r="F475" s="141" t="s">
        <v>7059</v>
      </c>
      <c r="G475" s="142" t="s">
        <v>231</v>
      </c>
      <c r="H475" s="142" t="s">
        <v>365</v>
      </c>
      <c r="I475" s="142" t="s">
        <v>233</v>
      </c>
      <c r="J475" s="142" t="s">
        <v>225</v>
      </c>
      <c r="K475" s="140" t="s">
        <v>5920</v>
      </c>
      <c r="L475" s="140" t="s">
        <v>7060</v>
      </c>
      <c r="M475" s="142" t="s">
        <v>292</v>
      </c>
      <c r="N475" s="142" t="s">
        <v>1027</v>
      </c>
      <c r="O475" s="142" t="s">
        <v>251</v>
      </c>
      <c r="P475" s="143">
        <v>168525000</v>
      </c>
      <c r="Q475" s="143">
        <v>168525000</v>
      </c>
      <c r="R475" s="140">
        <v>0</v>
      </c>
      <c r="S475" s="142" t="s">
        <v>237</v>
      </c>
      <c r="T475" s="144" t="s">
        <v>24</v>
      </c>
      <c r="U475" s="142" t="s">
        <v>24</v>
      </c>
      <c r="V475" s="142"/>
      <c r="W475" s="142" t="s">
        <v>24</v>
      </c>
      <c r="X475" s="142"/>
      <c r="Y475" s="145" t="s">
        <v>24</v>
      </c>
    </row>
    <row r="476" spans="1:25" s="108" customFormat="1" x14ac:dyDescent="0.25">
      <c r="A476" s="107">
        <v>466</v>
      </c>
      <c r="B476" s="108" t="s">
        <v>5700</v>
      </c>
      <c r="C476" s="14" t="s">
        <v>54</v>
      </c>
      <c r="D476" s="14"/>
      <c r="E476" s="140" t="s">
        <v>7061</v>
      </c>
      <c r="F476" s="141" t="s">
        <v>7062</v>
      </c>
      <c r="G476" s="142" t="s">
        <v>231</v>
      </c>
      <c r="H476" s="142" t="s">
        <v>365</v>
      </c>
      <c r="I476" s="142" t="s">
        <v>233</v>
      </c>
      <c r="J476" s="142" t="s">
        <v>225</v>
      </c>
      <c r="K476" s="140" t="s">
        <v>5932</v>
      </c>
      <c r="L476" s="140" t="s">
        <v>7063</v>
      </c>
      <c r="M476" s="142" t="s">
        <v>235</v>
      </c>
      <c r="N476" s="142" t="s">
        <v>484</v>
      </c>
      <c r="O476" s="142" t="s">
        <v>256</v>
      </c>
      <c r="P476" s="160">
        <v>178309459</v>
      </c>
      <c r="Q476" s="143">
        <v>178309459</v>
      </c>
      <c r="R476" s="140">
        <v>0</v>
      </c>
      <c r="S476" s="142" t="s">
        <v>237</v>
      </c>
      <c r="T476" s="144" t="s">
        <v>24</v>
      </c>
      <c r="U476" s="142" t="s">
        <v>24</v>
      </c>
      <c r="V476" s="142"/>
      <c r="W476" s="142" t="s">
        <v>24</v>
      </c>
      <c r="X476" s="142"/>
      <c r="Y476" s="145" t="s">
        <v>24</v>
      </c>
    </row>
    <row r="477" spans="1:25" s="108" customFormat="1" x14ac:dyDescent="0.25">
      <c r="A477" s="107">
        <v>467</v>
      </c>
      <c r="B477" s="108" t="s">
        <v>5701</v>
      </c>
      <c r="C477" s="14" t="s">
        <v>54</v>
      </c>
      <c r="D477" s="14"/>
      <c r="E477" s="140" t="s">
        <v>7064</v>
      </c>
      <c r="F477" s="141" t="s">
        <v>7065</v>
      </c>
      <c r="G477" s="142" t="s">
        <v>231</v>
      </c>
      <c r="H477" s="142" t="s">
        <v>347</v>
      </c>
      <c r="I477" s="142" t="s">
        <v>233</v>
      </c>
      <c r="J477" s="142" t="s">
        <v>225</v>
      </c>
      <c r="K477" s="140" t="s">
        <v>5924</v>
      </c>
      <c r="L477" s="140" t="s">
        <v>7066</v>
      </c>
      <c r="M477" s="142" t="s">
        <v>243</v>
      </c>
      <c r="N477" s="142" t="s">
        <v>507</v>
      </c>
      <c r="O477" s="142" t="s">
        <v>245</v>
      </c>
      <c r="P477" s="143">
        <v>34472500</v>
      </c>
      <c r="Q477" s="143">
        <v>34472500</v>
      </c>
      <c r="R477" s="140">
        <v>0</v>
      </c>
      <c r="S477" s="142" t="s">
        <v>237</v>
      </c>
      <c r="T477" s="144" t="s">
        <v>24</v>
      </c>
      <c r="U477" s="142" t="s">
        <v>24</v>
      </c>
      <c r="V477" s="142"/>
      <c r="W477" s="142" t="s">
        <v>24</v>
      </c>
      <c r="X477" s="142"/>
      <c r="Y477" s="145" t="s">
        <v>24</v>
      </c>
    </row>
    <row r="478" spans="1:25" s="108" customFormat="1" x14ac:dyDescent="0.25">
      <c r="A478" s="107">
        <v>468</v>
      </c>
      <c r="B478" s="108" t="s">
        <v>5702</v>
      </c>
      <c r="C478" s="14" t="s">
        <v>54</v>
      </c>
      <c r="D478" s="14"/>
      <c r="E478" s="140" t="s">
        <v>7067</v>
      </c>
      <c r="F478" s="141" t="s">
        <v>7068</v>
      </c>
      <c r="G478" s="142" t="s">
        <v>231</v>
      </c>
      <c r="H478" s="142" t="s">
        <v>365</v>
      </c>
      <c r="I478" s="142" t="s">
        <v>233</v>
      </c>
      <c r="J478" s="142" t="s">
        <v>225</v>
      </c>
      <c r="K478" s="140" t="s">
        <v>5942</v>
      </c>
      <c r="L478" s="140" t="s">
        <v>7069</v>
      </c>
      <c r="M478" s="142" t="s">
        <v>235</v>
      </c>
      <c r="N478" s="142" t="s">
        <v>484</v>
      </c>
      <c r="O478" s="142" t="s">
        <v>256</v>
      </c>
      <c r="P478" s="143">
        <v>250000000</v>
      </c>
      <c r="Q478" s="143">
        <v>250000000</v>
      </c>
      <c r="R478" s="140">
        <v>0</v>
      </c>
      <c r="S478" s="142" t="s">
        <v>237</v>
      </c>
      <c r="T478" s="144" t="s">
        <v>24</v>
      </c>
      <c r="U478" s="142" t="s">
        <v>24</v>
      </c>
      <c r="V478" s="142"/>
      <c r="W478" s="142" t="s">
        <v>24</v>
      </c>
      <c r="X478" s="142"/>
      <c r="Y478" s="145" t="s">
        <v>24</v>
      </c>
    </row>
    <row r="479" spans="1:25" s="108" customFormat="1" x14ac:dyDescent="0.25">
      <c r="A479" s="107">
        <v>469</v>
      </c>
      <c r="B479" s="108" t="s">
        <v>5703</v>
      </c>
      <c r="C479" s="14" t="s">
        <v>54</v>
      </c>
      <c r="D479" s="14"/>
      <c r="E479" s="140" t="s">
        <v>7070</v>
      </c>
      <c r="F479" s="141" t="s">
        <v>7071</v>
      </c>
      <c r="G479" s="142" t="s">
        <v>222</v>
      </c>
      <c r="H479" s="142" t="s">
        <v>371</v>
      </c>
      <c r="I479" s="142" t="s">
        <v>233</v>
      </c>
      <c r="J479" s="142" t="s">
        <v>225</v>
      </c>
      <c r="K479" s="140" t="s">
        <v>5924</v>
      </c>
      <c r="L479" s="140" t="s">
        <v>6950</v>
      </c>
      <c r="M479" s="142" t="s">
        <v>243</v>
      </c>
      <c r="N479" s="142" t="s">
        <v>507</v>
      </c>
      <c r="O479" s="142" t="s">
        <v>251</v>
      </c>
      <c r="P479" s="143">
        <v>28367647</v>
      </c>
      <c r="Q479" s="143">
        <v>28367647</v>
      </c>
      <c r="R479" s="140">
        <v>0</v>
      </c>
      <c r="S479" s="142" t="s">
        <v>237</v>
      </c>
      <c r="T479" s="144" t="s">
        <v>24</v>
      </c>
      <c r="U479" s="142" t="s">
        <v>24</v>
      </c>
      <c r="V479" s="142"/>
      <c r="W479" s="142" t="s">
        <v>24</v>
      </c>
      <c r="X479" s="142"/>
      <c r="Y479" s="145" t="s">
        <v>24</v>
      </c>
    </row>
    <row r="480" spans="1:25" s="108" customFormat="1" x14ac:dyDescent="0.25">
      <c r="A480" s="107">
        <v>470</v>
      </c>
      <c r="B480" s="108" t="s">
        <v>5704</v>
      </c>
      <c r="C480" s="14" t="s">
        <v>54</v>
      </c>
      <c r="D480" s="14"/>
      <c r="E480" s="140" t="s">
        <v>7072</v>
      </c>
      <c r="F480" s="141" t="s">
        <v>7073</v>
      </c>
      <c r="G480" s="142" t="s">
        <v>231</v>
      </c>
      <c r="H480" s="142" t="s">
        <v>365</v>
      </c>
      <c r="I480" s="142" t="s">
        <v>233</v>
      </c>
      <c r="J480" s="142" t="s">
        <v>225</v>
      </c>
      <c r="K480" s="140" t="s">
        <v>5942</v>
      </c>
      <c r="L480" s="140" t="s">
        <v>7074</v>
      </c>
      <c r="M480" s="142" t="s">
        <v>243</v>
      </c>
      <c r="N480" s="142" t="s">
        <v>507</v>
      </c>
      <c r="O480" s="142" t="s">
        <v>245</v>
      </c>
      <c r="P480" s="143">
        <v>305658032</v>
      </c>
      <c r="Q480" s="143">
        <v>305658032</v>
      </c>
      <c r="R480" s="140">
        <v>0</v>
      </c>
      <c r="S480" s="142" t="s">
        <v>237</v>
      </c>
      <c r="T480" s="144" t="s">
        <v>24</v>
      </c>
      <c r="U480" s="142" t="s">
        <v>24</v>
      </c>
      <c r="V480" s="142"/>
      <c r="W480" s="142" t="s">
        <v>24</v>
      </c>
      <c r="X480" s="142"/>
      <c r="Y480" s="145" t="s">
        <v>24</v>
      </c>
    </row>
    <row r="481" spans="1:25" s="108" customFormat="1" x14ac:dyDescent="0.25">
      <c r="A481" s="107">
        <v>471</v>
      </c>
      <c r="B481" s="108" t="s">
        <v>5705</v>
      </c>
      <c r="C481" s="14" t="s">
        <v>54</v>
      </c>
      <c r="D481" s="14"/>
      <c r="E481" s="140" t="s">
        <v>7075</v>
      </c>
      <c r="F481" s="141" t="s">
        <v>7073</v>
      </c>
      <c r="G481" s="142" t="s">
        <v>231</v>
      </c>
      <c r="H481" s="142" t="s">
        <v>365</v>
      </c>
      <c r="I481" s="142" t="s">
        <v>233</v>
      </c>
      <c r="J481" s="142" t="s">
        <v>225</v>
      </c>
      <c r="K481" s="140" t="s">
        <v>5942</v>
      </c>
      <c r="L481" s="140" t="s">
        <v>7076</v>
      </c>
      <c r="M481" s="142" t="s">
        <v>235</v>
      </c>
      <c r="N481" s="142" t="s">
        <v>484</v>
      </c>
      <c r="O481" s="142" t="s">
        <v>245</v>
      </c>
      <c r="P481" s="143">
        <v>210000000</v>
      </c>
      <c r="Q481" s="143">
        <v>210000000</v>
      </c>
      <c r="R481" s="140">
        <v>0</v>
      </c>
      <c r="S481" s="142" t="s">
        <v>237</v>
      </c>
      <c r="T481" s="144" t="s">
        <v>24</v>
      </c>
      <c r="U481" s="142" t="s">
        <v>24</v>
      </c>
      <c r="V481" s="142"/>
      <c r="W481" s="142" t="s">
        <v>24</v>
      </c>
      <c r="X481" s="142"/>
      <c r="Y481" s="145" t="s">
        <v>24</v>
      </c>
    </row>
    <row r="482" spans="1:25" s="108" customFormat="1" x14ac:dyDescent="0.25">
      <c r="A482" s="107">
        <v>472</v>
      </c>
      <c r="B482" s="108" t="s">
        <v>5706</v>
      </c>
      <c r="C482" s="14" t="s">
        <v>54</v>
      </c>
      <c r="D482" s="14"/>
      <c r="E482" s="140" t="s">
        <v>7077</v>
      </c>
      <c r="F482" s="141" t="s">
        <v>7078</v>
      </c>
      <c r="G482" s="142" t="s">
        <v>231</v>
      </c>
      <c r="H482" s="142" t="s">
        <v>365</v>
      </c>
      <c r="I482" s="142" t="s">
        <v>233</v>
      </c>
      <c r="J482" s="142" t="s">
        <v>225</v>
      </c>
      <c r="K482" s="140" t="s">
        <v>5914</v>
      </c>
      <c r="L482" s="140" t="s">
        <v>7079</v>
      </c>
      <c r="M482" s="142" t="s">
        <v>235</v>
      </c>
      <c r="N482" s="142" t="s">
        <v>484</v>
      </c>
      <c r="O482" s="142" t="s">
        <v>256</v>
      </c>
      <c r="P482" s="143">
        <v>250000000</v>
      </c>
      <c r="Q482" s="143">
        <v>250000000</v>
      </c>
      <c r="R482" s="140">
        <v>0</v>
      </c>
      <c r="S482" s="142" t="s">
        <v>237</v>
      </c>
      <c r="T482" s="144" t="s">
        <v>24</v>
      </c>
      <c r="U482" s="142" t="s">
        <v>24</v>
      </c>
      <c r="V482" s="142"/>
      <c r="W482" s="142" t="s">
        <v>24</v>
      </c>
      <c r="X482" s="142"/>
      <c r="Y482" s="145" t="s">
        <v>24</v>
      </c>
    </row>
    <row r="483" spans="1:25" s="108" customFormat="1" x14ac:dyDescent="0.25">
      <c r="A483" s="107">
        <v>473</v>
      </c>
      <c r="B483" s="108" t="s">
        <v>5707</v>
      </c>
      <c r="C483" s="14" t="s">
        <v>54</v>
      </c>
      <c r="D483" s="14"/>
      <c r="E483" s="140" t="s">
        <v>7080</v>
      </c>
      <c r="F483" s="141" t="s">
        <v>7081</v>
      </c>
      <c r="G483" s="142" t="s">
        <v>222</v>
      </c>
      <c r="H483" s="142" t="s">
        <v>371</v>
      </c>
      <c r="I483" s="142" t="s">
        <v>233</v>
      </c>
      <c r="J483" s="142" t="s">
        <v>225</v>
      </c>
      <c r="K483" s="140" t="s">
        <v>5924</v>
      </c>
      <c r="L483" s="140" t="s">
        <v>7082</v>
      </c>
      <c r="M483" s="142" t="s">
        <v>243</v>
      </c>
      <c r="N483" s="142" t="s">
        <v>507</v>
      </c>
      <c r="O483" s="142" t="s">
        <v>256</v>
      </c>
      <c r="P483" s="143">
        <v>37168150</v>
      </c>
      <c r="Q483" s="143">
        <v>37168150</v>
      </c>
      <c r="R483" s="140">
        <v>0</v>
      </c>
      <c r="S483" s="142" t="s">
        <v>237</v>
      </c>
      <c r="T483" s="144" t="s">
        <v>24</v>
      </c>
      <c r="U483" s="142" t="s">
        <v>24</v>
      </c>
      <c r="V483" s="142"/>
      <c r="W483" s="142" t="s">
        <v>24</v>
      </c>
      <c r="X483" s="142"/>
      <c r="Y483" s="145" t="s">
        <v>24</v>
      </c>
    </row>
    <row r="484" spans="1:25" s="108" customFormat="1" x14ac:dyDescent="0.25">
      <c r="A484" s="107">
        <v>474</v>
      </c>
      <c r="B484" s="108" t="s">
        <v>5708</v>
      </c>
      <c r="C484" s="14" t="s">
        <v>54</v>
      </c>
      <c r="D484" s="14"/>
      <c r="E484" s="140" t="s">
        <v>7083</v>
      </c>
      <c r="F484" s="141" t="s">
        <v>7084</v>
      </c>
      <c r="G484" s="142" t="s">
        <v>231</v>
      </c>
      <c r="H484" s="142" t="s">
        <v>365</v>
      </c>
      <c r="I484" s="142" t="s">
        <v>233</v>
      </c>
      <c r="J484" s="142" t="s">
        <v>225</v>
      </c>
      <c r="K484" s="140" t="s">
        <v>5942</v>
      </c>
      <c r="L484" s="140" t="s">
        <v>7085</v>
      </c>
      <c r="M484" s="142" t="s">
        <v>243</v>
      </c>
      <c r="N484" s="142" t="s">
        <v>507</v>
      </c>
      <c r="O484" s="142" t="s">
        <v>245</v>
      </c>
      <c r="P484" s="143">
        <v>75000000</v>
      </c>
      <c r="Q484" s="143">
        <v>75000000</v>
      </c>
      <c r="R484" s="140">
        <v>0</v>
      </c>
      <c r="S484" s="142" t="s">
        <v>237</v>
      </c>
      <c r="T484" s="144" t="s">
        <v>24</v>
      </c>
      <c r="U484" s="142" t="s">
        <v>24</v>
      </c>
      <c r="V484" s="142"/>
      <c r="W484" s="142" t="s">
        <v>24</v>
      </c>
      <c r="X484" s="142"/>
      <c r="Y484" s="145" t="s">
        <v>24</v>
      </c>
    </row>
    <row r="485" spans="1:25" s="108" customFormat="1" x14ac:dyDescent="0.25">
      <c r="A485" s="107">
        <v>475</v>
      </c>
      <c r="B485" s="108" t="s">
        <v>5709</v>
      </c>
      <c r="C485" s="14" t="s">
        <v>54</v>
      </c>
      <c r="D485" s="14"/>
      <c r="E485" s="140" t="s">
        <v>7086</v>
      </c>
      <c r="F485" s="141" t="s">
        <v>7087</v>
      </c>
      <c r="G485" s="142" t="s">
        <v>231</v>
      </c>
      <c r="H485" s="142" t="s">
        <v>365</v>
      </c>
      <c r="I485" s="142" t="s">
        <v>233</v>
      </c>
      <c r="J485" s="142" t="s">
        <v>225</v>
      </c>
      <c r="K485" s="140" t="s">
        <v>5942</v>
      </c>
      <c r="L485" s="140" t="s">
        <v>7088</v>
      </c>
      <c r="M485" s="142" t="s">
        <v>226</v>
      </c>
      <c r="N485" s="142" t="s">
        <v>342</v>
      </c>
      <c r="O485" s="142" t="s">
        <v>256</v>
      </c>
      <c r="P485" s="143">
        <v>8738071112</v>
      </c>
      <c r="Q485" s="143">
        <v>8738071112</v>
      </c>
      <c r="R485" s="140">
        <v>0</v>
      </c>
      <c r="S485" s="142" t="s">
        <v>237</v>
      </c>
      <c r="T485" s="144" t="s">
        <v>24</v>
      </c>
      <c r="U485" s="142" t="s">
        <v>24</v>
      </c>
      <c r="V485" s="142"/>
      <c r="W485" s="142" t="s">
        <v>24</v>
      </c>
      <c r="X485" s="142"/>
      <c r="Y485" s="145" t="s">
        <v>24</v>
      </c>
    </row>
    <row r="486" spans="1:25" s="108" customFormat="1" x14ac:dyDescent="0.25">
      <c r="A486" s="107">
        <v>476</v>
      </c>
      <c r="B486" s="108" t="s">
        <v>5710</v>
      </c>
      <c r="C486" s="14" t="s">
        <v>54</v>
      </c>
      <c r="D486" s="14"/>
      <c r="E486" s="140" t="s">
        <v>7089</v>
      </c>
      <c r="F486" s="141" t="s">
        <v>7090</v>
      </c>
      <c r="G486" s="142" t="s">
        <v>231</v>
      </c>
      <c r="H486" s="142" t="s">
        <v>365</v>
      </c>
      <c r="I486" s="142" t="s">
        <v>233</v>
      </c>
      <c r="J486" s="142" t="s">
        <v>225</v>
      </c>
      <c r="K486" s="140" t="s">
        <v>5942</v>
      </c>
      <c r="L486" s="140" t="s">
        <v>7091</v>
      </c>
      <c r="M486" s="142" t="s">
        <v>243</v>
      </c>
      <c r="N486" s="142" t="s">
        <v>507</v>
      </c>
      <c r="O486" s="142" t="s">
        <v>245</v>
      </c>
      <c r="P486" s="143">
        <v>2094780650</v>
      </c>
      <c r="Q486" s="143">
        <v>2094780650</v>
      </c>
      <c r="R486" s="140">
        <v>0</v>
      </c>
      <c r="S486" s="142" t="s">
        <v>237</v>
      </c>
      <c r="T486" s="144" t="s">
        <v>24</v>
      </c>
      <c r="U486" s="142" t="s">
        <v>24</v>
      </c>
      <c r="V486" s="142"/>
      <c r="W486" s="142" t="s">
        <v>24</v>
      </c>
      <c r="X486" s="142"/>
      <c r="Y486" s="145" t="s">
        <v>24</v>
      </c>
    </row>
    <row r="487" spans="1:25" s="108" customFormat="1" x14ac:dyDescent="0.25">
      <c r="A487" s="107">
        <v>477</v>
      </c>
      <c r="B487" s="108" t="s">
        <v>5711</v>
      </c>
      <c r="C487" s="14" t="s">
        <v>54</v>
      </c>
      <c r="D487" s="14"/>
      <c r="E487" s="140" t="s">
        <v>7092</v>
      </c>
      <c r="F487" s="141" t="s">
        <v>7090</v>
      </c>
      <c r="G487" s="142" t="s">
        <v>231</v>
      </c>
      <c r="H487" s="142" t="s">
        <v>355</v>
      </c>
      <c r="I487" s="142" t="s">
        <v>233</v>
      </c>
      <c r="J487" s="142" t="s">
        <v>225</v>
      </c>
      <c r="K487" s="140" t="s">
        <v>5914</v>
      </c>
      <c r="L487" s="140" t="s">
        <v>6736</v>
      </c>
      <c r="M487" s="142" t="s">
        <v>255</v>
      </c>
      <c r="N487" s="142" t="s">
        <v>680</v>
      </c>
      <c r="O487" s="142" t="s">
        <v>256</v>
      </c>
      <c r="P487" s="143">
        <v>0</v>
      </c>
      <c r="Q487" s="143">
        <v>0</v>
      </c>
      <c r="R487" s="140">
        <v>0</v>
      </c>
      <c r="S487" s="142" t="s">
        <v>237</v>
      </c>
      <c r="T487" s="144" t="s">
        <v>24</v>
      </c>
      <c r="U487" s="142" t="s">
        <v>24</v>
      </c>
      <c r="V487" s="142"/>
      <c r="W487" s="142" t="s">
        <v>24</v>
      </c>
      <c r="X487" s="142"/>
      <c r="Y487" s="145" t="s">
        <v>24</v>
      </c>
    </row>
    <row r="488" spans="1:25" s="108" customFormat="1" x14ac:dyDescent="0.25">
      <c r="A488" s="107">
        <v>478</v>
      </c>
      <c r="B488" s="108" t="s">
        <v>5712</v>
      </c>
      <c r="C488" s="14" t="s">
        <v>54</v>
      </c>
      <c r="D488" s="14"/>
      <c r="E488" s="140" t="s">
        <v>7093</v>
      </c>
      <c r="F488" s="141" t="s">
        <v>7094</v>
      </c>
      <c r="G488" s="142" t="s">
        <v>222</v>
      </c>
      <c r="H488" s="142" t="s">
        <v>371</v>
      </c>
      <c r="I488" s="142" t="s">
        <v>233</v>
      </c>
      <c r="J488" s="142" t="s">
        <v>225</v>
      </c>
      <c r="K488" s="140" t="s">
        <v>5914</v>
      </c>
      <c r="L488" s="140" t="s">
        <v>7095</v>
      </c>
      <c r="M488" s="142" t="s">
        <v>255</v>
      </c>
      <c r="N488" s="142" t="s">
        <v>680</v>
      </c>
      <c r="O488" s="142" t="s">
        <v>245</v>
      </c>
      <c r="P488" s="143">
        <v>0</v>
      </c>
      <c r="Q488" s="143">
        <v>0</v>
      </c>
      <c r="R488" s="140">
        <v>0</v>
      </c>
      <c r="S488" s="142" t="s">
        <v>237</v>
      </c>
      <c r="T488" s="144" t="s">
        <v>24</v>
      </c>
      <c r="U488" s="142" t="s">
        <v>24</v>
      </c>
      <c r="V488" s="142"/>
      <c r="W488" s="142" t="s">
        <v>24</v>
      </c>
      <c r="X488" s="142"/>
      <c r="Y488" s="145" t="s">
        <v>24</v>
      </c>
    </row>
    <row r="489" spans="1:25" s="108" customFormat="1" x14ac:dyDescent="0.25">
      <c r="A489" s="107">
        <v>479</v>
      </c>
      <c r="B489" s="108" t="s">
        <v>5713</v>
      </c>
      <c r="C489" s="14" t="s">
        <v>54</v>
      </c>
      <c r="D489" s="14"/>
      <c r="E489" s="140" t="s">
        <v>7096</v>
      </c>
      <c r="F489" s="141" t="s">
        <v>7097</v>
      </c>
      <c r="G489" s="142" t="s">
        <v>231</v>
      </c>
      <c r="H489" s="142" t="s">
        <v>347</v>
      </c>
      <c r="I489" s="142" t="s">
        <v>233</v>
      </c>
      <c r="J489" s="142" t="s">
        <v>225</v>
      </c>
      <c r="K489" s="140" t="s">
        <v>5932</v>
      </c>
      <c r="L489" s="140" t="s">
        <v>7098</v>
      </c>
      <c r="M489" s="142" t="s">
        <v>243</v>
      </c>
      <c r="N489" s="142" t="s">
        <v>507</v>
      </c>
      <c r="O489" s="142" t="s">
        <v>245</v>
      </c>
      <c r="P489" s="143">
        <v>46505850</v>
      </c>
      <c r="Q489" s="143">
        <v>46505850</v>
      </c>
      <c r="R489" s="140">
        <v>0</v>
      </c>
      <c r="S489" s="142" t="s">
        <v>237</v>
      </c>
      <c r="T489" s="144" t="s">
        <v>24</v>
      </c>
      <c r="U489" s="142" t="s">
        <v>24</v>
      </c>
      <c r="V489" s="142"/>
      <c r="W489" s="142" t="s">
        <v>24</v>
      </c>
      <c r="X489" s="142"/>
      <c r="Y489" s="145" t="s">
        <v>24</v>
      </c>
    </row>
    <row r="490" spans="1:25" s="108" customFormat="1" x14ac:dyDescent="0.25">
      <c r="A490" s="107">
        <v>480</v>
      </c>
      <c r="B490" s="108" t="s">
        <v>5714</v>
      </c>
      <c r="C490" s="14" t="s">
        <v>54</v>
      </c>
      <c r="D490" s="14"/>
      <c r="E490" s="140" t="s">
        <v>7099</v>
      </c>
      <c r="F490" s="141" t="s">
        <v>7100</v>
      </c>
      <c r="G490" s="142" t="s">
        <v>231</v>
      </c>
      <c r="H490" s="142" t="s">
        <v>365</v>
      </c>
      <c r="I490" s="142" t="s">
        <v>233</v>
      </c>
      <c r="J490" s="142" t="s">
        <v>225</v>
      </c>
      <c r="K490" s="140" t="s">
        <v>5914</v>
      </c>
      <c r="L490" s="140" t="s">
        <v>7101</v>
      </c>
      <c r="M490" s="142" t="s">
        <v>243</v>
      </c>
      <c r="N490" s="142" t="s">
        <v>507</v>
      </c>
      <c r="O490" s="142" t="s">
        <v>245</v>
      </c>
      <c r="P490" s="143">
        <v>1033603342</v>
      </c>
      <c r="Q490" s="143">
        <v>1033603342</v>
      </c>
      <c r="R490" s="140">
        <v>0</v>
      </c>
      <c r="S490" s="142" t="s">
        <v>237</v>
      </c>
      <c r="T490" s="144" t="s">
        <v>24</v>
      </c>
      <c r="U490" s="142" t="s">
        <v>24</v>
      </c>
      <c r="V490" s="142"/>
      <c r="W490" s="142" t="s">
        <v>24</v>
      </c>
      <c r="X490" s="142"/>
      <c r="Y490" s="145" t="s">
        <v>24</v>
      </c>
    </row>
    <row r="491" spans="1:25" s="108" customFormat="1" x14ac:dyDescent="0.25">
      <c r="A491" s="107">
        <v>481</v>
      </c>
      <c r="B491" s="108" t="s">
        <v>5715</v>
      </c>
      <c r="C491" s="14" t="s">
        <v>54</v>
      </c>
      <c r="D491" s="14"/>
      <c r="E491" s="140" t="s">
        <v>7102</v>
      </c>
      <c r="F491" s="141" t="s">
        <v>7103</v>
      </c>
      <c r="G491" s="142" t="s">
        <v>231</v>
      </c>
      <c r="H491" s="142" t="s">
        <v>365</v>
      </c>
      <c r="I491" s="142" t="s">
        <v>233</v>
      </c>
      <c r="J491" s="142" t="s">
        <v>234</v>
      </c>
      <c r="K491" s="140" t="s">
        <v>5985</v>
      </c>
      <c r="L491" s="140" t="s">
        <v>7104</v>
      </c>
      <c r="M491" s="142" t="s">
        <v>243</v>
      </c>
      <c r="N491" s="142" t="s">
        <v>507</v>
      </c>
      <c r="O491" s="142" t="s">
        <v>245</v>
      </c>
      <c r="P491" s="143">
        <v>21550245682</v>
      </c>
      <c r="Q491" s="143">
        <v>21550245682</v>
      </c>
      <c r="R491" s="140">
        <v>0</v>
      </c>
      <c r="S491" s="142" t="s">
        <v>237</v>
      </c>
      <c r="T491" s="144" t="s">
        <v>24</v>
      </c>
      <c r="U491" s="142" t="s">
        <v>24</v>
      </c>
      <c r="V491" s="142"/>
      <c r="W491" s="142" t="s">
        <v>24</v>
      </c>
      <c r="X491" s="142"/>
      <c r="Y491" s="145" t="s">
        <v>24</v>
      </c>
    </row>
    <row r="492" spans="1:25" s="108" customFormat="1" x14ac:dyDescent="0.25">
      <c r="A492" s="107">
        <v>482</v>
      </c>
      <c r="B492" s="108" t="s">
        <v>5716</v>
      </c>
      <c r="C492" s="14" t="s">
        <v>54</v>
      </c>
      <c r="D492" s="14"/>
      <c r="E492" s="140" t="s">
        <v>7105</v>
      </c>
      <c r="F492" s="141" t="s">
        <v>7106</v>
      </c>
      <c r="G492" s="142" t="s">
        <v>231</v>
      </c>
      <c r="H492" s="142" t="s">
        <v>365</v>
      </c>
      <c r="I492" s="142" t="s">
        <v>233</v>
      </c>
      <c r="J492" s="142" t="s">
        <v>225</v>
      </c>
      <c r="K492" s="140" t="s">
        <v>5914</v>
      </c>
      <c r="L492" s="140" t="s">
        <v>7107</v>
      </c>
      <c r="M492" s="142" t="s">
        <v>226</v>
      </c>
      <c r="N492" s="142" t="s">
        <v>342</v>
      </c>
      <c r="O492" s="142" t="s">
        <v>251</v>
      </c>
      <c r="P492" s="160">
        <v>52617241558</v>
      </c>
      <c r="Q492" s="143">
        <v>52617241558</v>
      </c>
      <c r="R492" s="140">
        <v>0</v>
      </c>
      <c r="S492" s="142" t="s">
        <v>237</v>
      </c>
      <c r="T492" s="144" t="s">
        <v>24</v>
      </c>
      <c r="U492" s="142" t="s">
        <v>24</v>
      </c>
      <c r="V492" s="142"/>
      <c r="W492" s="142" t="s">
        <v>24</v>
      </c>
      <c r="X492" s="142"/>
      <c r="Y492" s="145" t="s">
        <v>24</v>
      </c>
    </row>
    <row r="493" spans="1:25" s="108" customFormat="1" x14ac:dyDescent="0.25">
      <c r="A493" s="107">
        <v>483</v>
      </c>
      <c r="B493" s="108" t="s">
        <v>5717</v>
      </c>
      <c r="C493" s="14" t="s">
        <v>54</v>
      </c>
      <c r="D493" s="14"/>
      <c r="E493" s="140" t="s">
        <v>7108</v>
      </c>
      <c r="F493" s="141" t="s">
        <v>7109</v>
      </c>
      <c r="G493" s="142" t="s">
        <v>231</v>
      </c>
      <c r="H493" s="142" t="s">
        <v>365</v>
      </c>
      <c r="I493" s="142" t="s">
        <v>233</v>
      </c>
      <c r="J493" s="142" t="s">
        <v>225</v>
      </c>
      <c r="K493" s="140" t="s">
        <v>5942</v>
      </c>
      <c r="L493" s="140" t="s">
        <v>7110</v>
      </c>
      <c r="M493" s="142" t="s">
        <v>243</v>
      </c>
      <c r="N493" s="142" t="s">
        <v>507</v>
      </c>
      <c r="O493" s="142" t="s">
        <v>245</v>
      </c>
      <c r="P493" s="143">
        <v>682740000000</v>
      </c>
      <c r="Q493" s="143">
        <v>682740000000</v>
      </c>
      <c r="R493" s="140">
        <v>0</v>
      </c>
      <c r="S493" s="142" t="s">
        <v>237</v>
      </c>
      <c r="T493" s="144" t="s">
        <v>24</v>
      </c>
      <c r="U493" s="142" t="s">
        <v>24</v>
      </c>
      <c r="V493" s="142"/>
      <c r="W493" s="142" t="s">
        <v>24</v>
      </c>
      <c r="X493" s="142"/>
      <c r="Y493" s="145" t="s">
        <v>24</v>
      </c>
    </row>
    <row r="494" spans="1:25" s="108" customFormat="1" x14ac:dyDescent="0.25">
      <c r="A494" s="107">
        <v>484</v>
      </c>
      <c r="B494" s="108" t="s">
        <v>5718</v>
      </c>
      <c r="C494" s="14" t="s">
        <v>54</v>
      </c>
      <c r="D494" s="14"/>
      <c r="E494" s="140" t="s">
        <v>7111</v>
      </c>
      <c r="F494" s="141" t="s">
        <v>7112</v>
      </c>
      <c r="G494" s="142" t="s">
        <v>231</v>
      </c>
      <c r="H494" s="142" t="s">
        <v>363</v>
      </c>
      <c r="I494" s="142" t="s">
        <v>233</v>
      </c>
      <c r="J494" s="142" t="s">
        <v>225</v>
      </c>
      <c r="K494" s="140" t="s">
        <v>5908</v>
      </c>
      <c r="L494" s="140" t="s">
        <v>7113</v>
      </c>
      <c r="M494" s="142" t="s">
        <v>284</v>
      </c>
      <c r="N494" s="142" t="s">
        <v>973</v>
      </c>
      <c r="O494" s="142" t="s">
        <v>245</v>
      </c>
      <c r="P494" s="143">
        <v>2823780</v>
      </c>
      <c r="Q494" s="143">
        <v>2823780</v>
      </c>
      <c r="R494" s="140">
        <v>0</v>
      </c>
      <c r="S494" s="142" t="s">
        <v>237</v>
      </c>
      <c r="T494" s="144" t="s">
        <v>24</v>
      </c>
      <c r="U494" s="142" t="s">
        <v>24</v>
      </c>
      <c r="V494" s="142"/>
      <c r="W494" s="142" t="s">
        <v>24</v>
      </c>
      <c r="X494" s="142"/>
      <c r="Y494" s="145" t="s">
        <v>24</v>
      </c>
    </row>
    <row r="495" spans="1:25" s="108" customFormat="1" x14ac:dyDescent="0.25">
      <c r="A495" s="107">
        <v>485</v>
      </c>
      <c r="B495" s="108" t="s">
        <v>5719</v>
      </c>
      <c r="C495" s="14" t="s">
        <v>54</v>
      </c>
      <c r="D495" s="14"/>
      <c r="E495" s="140" t="s">
        <v>7114</v>
      </c>
      <c r="F495" s="141" t="s">
        <v>7106</v>
      </c>
      <c r="G495" s="142" t="s">
        <v>231</v>
      </c>
      <c r="H495" s="142" t="s">
        <v>345</v>
      </c>
      <c r="I495" s="142" t="s">
        <v>233</v>
      </c>
      <c r="J495" s="142" t="s">
        <v>225</v>
      </c>
      <c r="K495" s="140" t="s">
        <v>5942</v>
      </c>
      <c r="L495" s="140" t="s">
        <v>7115</v>
      </c>
      <c r="M495" s="142" t="s">
        <v>243</v>
      </c>
      <c r="N495" s="142" t="s">
        <v>507</v>
      </c>
      <c r="O495" s="142" t="s">
        <v>245</v>
      </c>
      <c r="P495" s="143">
        <v>0</v>
      </c>
      <c r="Q495" s="143">
        <v>0</v>
      </c>
      <c r="R495" s="140">
        <v>0</v>
      </c>
      <c r="S495" s="142" t="s">
        <v>237</v>
      </c>
      <c r="T495" s="144" t="s">
        <v>24</v>
      </c>
      <c r="U495" s="142" t="s">
        <v>24</v>
      </c>
      <c r="V495" s="142"/>
      <c r="W495" s="142" t="s">
        <v>24</v>
      </c>
      <c r="X495" s="142"/>
      <c r="Y495" s="145" t="s">
        <v>24</v>
      </c>
    </row>
    <row r="496" spans="1:25" s="108" customFormat="1" x14ac:dyDescent="0.25">
      <c r="A496" s="107">
        <v>486</v>
      </c>
      <c r="B496" s="108" t="s">
        <v>5720</v>
      </c>
      <c r="C496" s="14" t="s">
        <v>54</v>
      </c>
      <c r="D496" s="14"/>
      <c r="E496" s="140" t="s">
        <v>7116</v>
      </c>
      <c r="F496" s="141" t="s">
        <v>7117</v>
      </c>
      <c r="G496" s="142" t="s">
        <v>231</v>
      </c>
      <c r="H496" s="142" t="s">
        <v>365</v>
      </c>
      <c r="I496" s="142" t="s">
        <v>233</v>
      </c>
      <c r="J496" s="142" t="s">
        <v>225</v>
      </c>
      <c r="K496" s="140" t="s">
        <v>5942</v>
      </c>
      <c r="L496" s="140" t="s">
        <v>7118</v>
      </c>
      <c r="M496" s="142" t="s">
        <v>226</v>
      </c>
      <c r="N496" s="142" t="s">
        <v>342</v>
      </c>
      <c r="O496" s="142" t="s">
        <v>245</v>
      </c>
      <c r="P496" s="143">
        <v>2676610074</v>
      </c>
      <c r="Q496" s="143">
        <v>2676610074</v>
      </c>
      <c r="R496" s="140">
        <v>0</v>
      </c>
      <c r="S496" s="142" t="s">
        <v>237</v>
      </c>
      <c r="T496" s="144" t="s">
        <v>24</v>
      </c>
      <c r="U496" s="142" t="s">
        <v>24</v>
      </c>
      <c r="V496" s="142"/>
      <c r="W496" s="142" t="s">
        <v>24</v>
      </c>
      <c r="X496" s="142"/>
      <c r="Y496" s="145" t="s">
        <v>24</v>
      </c>
    </row>
    <row r="497" spans="1:25" s="108" customFormat="1" x14ac:dyDescent="0.25">
      <c r="A497" s="107">
        <v>487</v>
      </c>
      <c r="B497" s="108" t="s">
        <v>5721</v>
      </c>
      <c r="C497" s="14" t="s">
        <v>54</v>
      </c>
      <c r="D497" s="14"/>
      <c r="E497" s="140" t="s">
        <v>7119</v>
      </c>
      <c r="F497" s="141" t="s">
        <v>7120</v>
      </c>
      <c r="G497" s="142" t="s">
        <v>231</v>
      </c>
      <c r="H497" s="142" t="s">
        <v>365</v>
      </c>
      <c r="I497" s="142" t="s">
        <v>233</v>
      </c>
      <c r="J497" s="142" t="s">
        <v>225</v>
      </c>
      <c r="K497" s="140" t="s">
        <v>5932</v>
      </c>
      <c r="L497" s="140" t="s">
        <v>7121</v>
      </c>
      <c r="M497" s="142" t="s">
        <v>319</v>
      </c>
      <c r="N497" s="142" t="s">
        <v>1385</v>
      </c>
      <c r="O497" s="142" t="s">
        <v>245</v>
      </c>
      <c r="P497" s="143">
        <v>532950000</v>
      </c>
      <c r="Q497" s="143">
        <v>532950000</v>
      </c>
      <c r="R497" s="140">
        <v>0</v>
      </c>
      <c r="S497" s="142" t="s">
        <v>237</v>
      </c>
      <c r="T497" s="144" t="s">
        <v>24</v>
      </c>
      <c r="U497" s="142" t="s">
        <v>24</v>
      </c>
      <c r="V497" s="142"/>
      <c r="W497" s="142" t="s">
        <v>24</v>
      </c>
      <c r="X497" s="142"/>
      <c r="Y497" s="145" t="s">
        <v>24</v>
      </c>
    </row>
    <row r="498" spans="1:25" s="108" customFormat="1" x14ac:dyDescent="0.25">
      <c r="A498" s="107">
        <v>488</v>
      </c>
      <c r="B498" s="108" t="s">
        <v>5722</v>
      </c>
      <c r="C498" s="14" t="s">
        <v>54</v>
      </c>
      <c r="D498" s="14"/>
      <c r="E498" s="140" t="s">
        <v>7122</v>
      </c>
      <c r="F498" s="141" t="s">
        <v>7120</v>
      </c>
      <c r="G498" s="142" t="s">
        <v>231</v>
      </c>
      <c r="H498" s="142" t="s">
        <v>365</v>
      </c>
      <c r="I498" s="142" t="s">
        <v>233</v>
      </c>
      <c r="J498" s="142" t="s">
        <v>225</v>
      </c>
      <c r="K498" s="140" t="s">
        <v>5942</v>
      </c>
      <c r="L498" s="140" t="s">
        <v>7123</v>
      </c>
      <c r="M498" s="142" t="s">
        <v>243</v>
      </c>
      <c r="N498" s="142" t="s">
        <v>507</v>
      </c>
      <c r="O498" s="142" t="s">
        <v>245</v>
      </c>
      <c r="P498" s="143">
        <v>804324205</v>
      </c>
      <c r="Q498" s="143">
        <v>804324205</v>
      </c>
      <c r="R498" s="140">
        <v>0</v>
      </c>
      <c r="S498" s="142" t="s">
        <v>237</v>
      </c>
      <c r="T498" s="144" t="s">
        <v>24</v>
      </c>
      <c r="U498" s="142" t="s">
        <v>24</v>
      </c>
      <c r="V498" s="142"/>
      <c r="W498" s="142" t="s">
        <v>24</v>
      </c>
      <c r="X498" s="142"/>
      <c r="Y498" s="145" t="s">
        <v>24</v>
      </c>
    </row>
    <row r="499" spans="1:25" s="108" customFormat="1" x14ac:dyDescent="0.25">
      <c r="A499" s="107">
        <v>489</v>
      </c>
      <c r="B499" s="108" t="s">
        <v>5723</v>
      </c>
      <c r="C499" s="14" t="s">
        <v>54</v>
      </c>
      <c r="D499" s="14"/>
      <c r="E499" s="140" t="s">
        <v>7124</v>
      </c>
      <c r="F499" s="141" t="s">
        <v>7073</v>
      </c>
      <c r="G499" s="142" t="s">
        <v>231</v>
      </c>
      <c r="H499" s="142" t="s">
        <v>347</v>
      </c>
      <c r="I499" s="142" t="s">
        <v>233</v>
      </c>
      <c r="J499" s="142" t="s">
        <v>225</v>
      </c>
      <c r="K499" s="140" t="s">
        <v>5924</v>
      </c>
      <c r="L499" s="140" t="s">
        <v>7125</v>
      </c>
      <c r="M499" s="142" t="s">
        <v>243</v>
      </c>
      <c r="N499" s="142" t="s">
        <v>507</v>
      </c>
      <c r="O499" s="142" t="s">
        <v>245</v>
      </c>
      <c r="P499" s="143">
        <v>44260000</v>
      </c>
      <c r="Q499" s="143">
        <v>44260000</v>
      </c>
      <c r="R499" s="140">
        <v>0</v>
      </c>
      <c r="S499" s="142" t="s">
        <v>237</v>
      </c>
      <c r="T499" s="144" t="s">
        <v>24</v>
      </c>
      <c r="U499" s="142" t="s">
        <v>24</v>
      </c>
      <c r="V499" s="142"/>
      <c r="W499" s="142" t="s">
        <v>24</v>
      </c>
      <c r="X499" s="142"/>
      <c r="Y499" s="145" t="s">
        <v>24</v>
      </c>
    </row>
    <row r="500" spans="1:25" s="108" customFormat="1" x14ac:dyDescent="0.25">
      <c r="A500" s="107">
        <v>490</v>
      </c>
      <c r="B500" s="108" t="s">
        <v>5724</v>
      </c>
      <c r="C500" s="14" t="s">
        <v>54</v>
      </c>
      <c r="D500" s="14"/>
      <c r="E500" s="140" t="s">
        <v>7126</v>
      </c>
      <c r="F500" s="141" t="s">
        <v>7127</v>
      </c>
      <c r="G500" s="142" t="s">
        <v>231</v>
      </c>
      <c r="H500" s="142" t="s">
        <v>347</v>
      </c>
      <c r="I500" s="142" t="s">
        <v>233</v>
      </c>
      <c r="J500" s="142" t="s">
        <v>225</v>
      </c>
      <c r="K500" s="140" t="s">
        <v>5924</v>
      </c>
      <c r="L500" s="140" t="s">
        <v>7128</v>
      </c>
      <c r="M500" s="142" t="s">
        <v>243</v>
      </c>
      <c r="N500" s="142" t="s">
        <v>507</v>
      </c>
      <c r="O500" s="142" t="s">
        <v>245</v>
      </c>
      <c r="P500" s="143">
        <v>59017360</v>
      </c>
      <c r="Q500" s="143">
        <v>59017360</v>
      </c>
      <c r="R500" s="140">
        <v>0</v>
      </c>
      <c r="S500" s="142" t="s">
        <v>237</v>
      </c>
      <c r="T500" s="144" t="s">
        <v>24</v>
      </c>
      <c r="U500" s="142" t="s">
        <v>24</v>
      </c>
      <c r="V500" s="142"/>
      <c r="W500" s="142" t="s">
        <v>24</v>
      </c>
      <c r="X500" s="142"/>
      <c r="Y500" s="145" t="s">
        <v>24</v>
      </c>
    </row>
    <row r="501" spans="1:25" s="108" customFormat="1" x14ac:dyDescent="0.25">
      <c r="A501" s="107">
        <v>491</v>
      </c>
      <c r="B501" s="108" t="s">
        <v>5725</v>
      </c>
      <c r="C501" s="14" t="s">
        <v>54</v>
      </c>
      <c r="D501" s="14"/>
      <c r="E501" s="140" t="s">
        <v>7129</v>
      </c>
      <c r="F501" s="141" t="s">
        <v>7130</v>
      </c>
      <c r="G501" s="142" t="s">
        <v>231</v>
      </c>
      <c r="H501" s="142" t="s">
        <v>365</v>
      </c>
      <c r="I501" s="142" t="s">
        <v>233</v>
      </c>
      <c r="J501" s="142" t="s">
        <v>225</v>
      </c>
      <c r="K501" s="140" t="s">
        <v>5942</v>
      </c>
      <c r="L501" s="140" t="s">
        <v>7131</v>
      </c>
      <c r="M501" s="142" t="s">
        <v>235</v>
      </c>
      <c r="N501" s="142" t="s">
        <v>484</v>
      </c>
      <c r="O501" s="142" t="s">
        <v>245</v>
      </c>
      <c r="P501" s="143">
        <v>6696657600</v>
      </c>
      <c r="Q501" s="143">
        <v>6696657600</v>
      </c>
      <c r="R501" s="140">
        <v>0</v>
      </c>
      <c r="S501" s="142" t="s">
        <v>237</v>
      </c>
      <c r="T501" s="144" t="s">
        <v>24</v>
      </c>
      <c r="U501" s="142" t="s">
        <v>24</v>
      </c>
      <c r="V501" s="142"/>
      <c r="W501" s="142" t="s">
        <v>24</v>
      </c>
      <c r="X501" s="142"/>
      <c r="Y501" s="145" t="s">
        <v>24</v>
      </c>
    </row>
    <row r="502" spans="1:25" s="108" customFormat="1" x14ac:dyDescent="0.25">
      <c r="A502" s="107">
        <v>492</v>
      </c>
      <c r="B502" s="108" t="s">
        <v>5726</v>
      </c>
      <c r="C502" s="14" t="s">
        <v>54</v>
      </c>
      <c r="D502" s="14"/>
      <c r="E502" s="140" t="s">
        <v>7132</v>
      </c>
      <c r="F502" s="141" t="s">
        <v>7133</v>
      </c>
      <c r="G502" s="142" t="s">
        <v>231</v>
      </c>
      <c r="H502" s="142" t="s">
        <v>365</v>
      </c>
      <c r="I502" s="142" t="s">
        <v>233</v>
      </c>
      <c r="J502" s="142" t="s">
        <v>225</v>
      </c>
      <c r="K502" s="140" t="s">
        <v>5920</v>
      </c>
      <c r="L502" s="140" t="s">
        <v>7134</v>
      </c>
      <c r="M502" s="142" t="s">
        <v>319</v>
      </c>
      <c r="N502" s="142" t="s">
        <v>1385</v>
      </c>
      <c r="O502" s="142" t="s">
        <v>245</v>
      </c>
      <c r="P502" s="143">
        <v>837500000</v>
      </c>
      <c r="Q502" s="143">
        <v>837500000</v>
      </c>
      <c r="R502" s="140">
        <v>0</v>
      </c>
      <c r="S502" s="142" t="s">
        <v>237</v>
      </c>
      <c r="T502" s="144" t="s">
        <v>24</v>
      </c>
      <c r="U502" s="142" t="s">
        <v>24</v>
      </c>
      <c r="V502" s="142"/>
      <c r="W502" s="142" t="s">
        <v>24</v>
      </c>
      <c r="X502" s="142"/>
      <c r="Y502" s="145" t="s">
        <v>24</v>
      </c>
    </row>
    <row r="503" spans="1:25" s="108" customFormat="1" x14ac:dyDescent="0.25">
      <c r="A503" s="107">
        <v>493</v>
      </c>
      <c r="B503" s="108" t="s">
        <v>5727</v>
      </c>
      <c r="C503" s="14" t="s">
        <v>54</v>
      </c>
      <c r="D503" s="14"/>
      <c r="E503" s="140" t="s">
        <v>7135</v>
      </c>
      <c r="F503" s="141" t="s">
        <v>7136</v>
      </c>
      <c r="G503" s="142" t="s">
        <v>222</v>
      </c>
      <c r="H503" s="142" t="s">
        <v>371</v>
      </c>
      <c r="I503" s="142" t="s">
        <v>233</v>
      </c>
      <c r="J503" s="142" t="s">
        <v>225</v>
      </c>
      <c r="K503" s="140" t="s">
        <v>5932</v>
      </c>
      <c r="L503" s="140" t="s">
        <v>7137</v>
      </c>
      <c r="M503" s="142" t="s">
        <v>243</v>
      </c>
      <c r="N503" s="142" t="s">
        <v>507</v>
      </c>
      <c r="O503" s="142" t="s">
        <v>245</v>
      </c>
      <c r="P503" s="143">
        <v>90000000</v>
      </c>
      <c r="Q503" s="143">
        <v>90000000</v>
      </c>
      <c r="R503" s="140">
        <v>0</v>
      </c>
      <c r="S503" s="142" t="s">
        <v>237</v>
      </c>
      <c r="T503" s="144" t="s">
        <v>24</v>
      </c>
      <c r="U503" s="142" t="s">
        <v>24</v>
      </c>
      <c r="V503" s="142"/>
      <c r="W503" s="142" t="s">
        <v>24</v>
      </c>
      <c r="X503" s="142"/>
      <c r="Y503" s="145" t="s">
        <v>24</v>
      </c>
    </row>
    <row r="504" spans="1:25" s="108" customFormat="1" x14ac:dyDescent="0.25">
      <c r="A504" s="107">
        <v>494</v>
      </c>
      <c r="B504" s="108" t="s">
        <v>5728</v>
      </c>
      <c r="C504" s="14" t="s">
        <v>54</v>
      </c>
      <c r="D504" s="14"/>
      <c r="E504" s="140" t="s">
        <v>7138</v>
      </c>
      <c r="F504" s="141" t="s">
        <v>7139</v>
      </c>
      <c r="G504" s="142" t="s">
        <v>231</v>
      </c>
      <c r="H504" s="142" t="s">
        <v>347</v>
      </c>
      <c r="I504" s="142" t="s">
        <v>233</v>
      </c>
      <c r="J504" s="142" t="s">
        <v>225</v>
      </c>
      <c r="K504" s="140" t="s">
        <v>5942</v>
      </c>
      <c r="L504" s="140" t="s">
        <v>7140</v>
      </c>
      <c r="M504" s="142" t="s">
        <v>243</v>
      </c>
      <c r="N504" s="142" t="s">
        <v>507</v>
      </c>
      <c r="O504" s="142" t="s">
        <v>245</v>
      </c>
      <c r="P504" s="143">
        <v>242000000</v>
      </c>
      <c r="Q504" s="143">
        <v>242000000</v>
      </c>
      <c r="R504" s="140">
        <v>0</v>
      </c>
      <c r="S504" s="142" t="s">
        <v>237</v>
      </c>
      <c r="T504" s="144" t="s">
        <v>24</v>
      </c>
      <c r="U504" s="142" t="s">
        <v>24</v>
      </c>
      <c r="V504" s="142"/>
      <c r="W504" s="142" t="s">
        <v>24</v>
      </c>
      <c r="X504" s="142"/>
      <c r="Y504" s="145" t="s">
        <v>24</v>
      </c>
    </row>
    <row r="505" spans="1:25" s="108" customFormat="1" x14ac:dyDescent="0.25">
      <c r="A505" s="107">
        <v>495</v>
      </c>
      <c r="B505" s="108" t="s">
        <v>5729</v>
      </c>
      <c r="C505" s="14" t="s">
        <v>54</v>
      </c>
      <c r="D505" s="14"/>
      <c r="E505" s="140" t="s">
        <v>7141</v>
      </c>
      <c r="F505" s="141" t="s">
        <v>7142</v>
      </c>
      <c r="G505" s="142" t="s">
        <v>222</v>
      </c>
      <c r="H505" s="142" t="s">
        <v>371</v>
      </c>
      <c r="I505" s="142" t="s">
        <v>233</v>
      </c>
      <c r="J505" s="142" t="s">
        <v>225</v>
      </c>
      <c r="K505" s="140" t="s">
        <v>5924</v>
      </c>
      <c r="L505" s="140" t="s">
        <v>7143</v>
      </c>
      <c r="M505" s="142" t="s">
        <v>243</v>
      </c>
      <c r="N505" s="142" t="s">
        <v>507</v>
      </c>
      <c r="O505" s="142" t="s">
        <v>245</v>
      </c>
      <c r="P505" s="143">
        <v>70000000</v>
      </c>
      <c r="Q505" s="143">
        <v>70000000</v>
      </c>
      <c r="R505" s="140">
        <v>0</v>
      </c>
      <c r="S505" s="142" t="s">
        <v>237</v>
      </c>
      <c r="T505" s="144" t="s">
        <v>24</v>
      </c>
      <c r="U505" s="142" t="s">
        <v>24</v>
      </c>
      <c r="V505" s="142"/>
      <c r="W505" s="142" t="s">
        <v>24</v>
      </c>
      <c r="X505" s="142"/>
      <c r="Y505" s="145" t="s">
        <v>24</v>
      </c>
    </row>
    <row r="506" spans="1:25" s="108" customFormat="1" x14ac:dyDescent="0.25">
      <c r="A506" s="107">
        <v>496</v>
      </c>
      <c r="B506" s="108" t="s">
        <v>5730</v>
      </c>
      <c r="C506" s="14" t="s">
        <v>54</v>
      </c>
      <c r="D506" s="14"/>
      <c r="E506" s="140" t="s">
        <v>7144</v>
      </c>
      <c r="F506" s="141" t="s">
        <v>7145</v>
      </c>
      <c r="G506" s="142" t="s">
        <v>222</v>
      </c>
      <c r="H506" s="142" t="s">
        <v>371</v>
      </c>
      <c r="I506" s="142" t="s">
        <v>233</v>
      </c>
      <c r="J506" s="142" t="s">
        <v>225</v>
      </c>
      <c r="K506" s="140" t="s">
        <v>5924</v>
      </c>
      <c r="L506" s="140" t="s">
        <v>7146</v>
      </c>
      <c r="M506" s="142" t="s">
        <v>243</v>
      </c>
      <c r="N506" s="142" t="s">
        <v>507</v>
      </c>
      <c r="O506" s="142" t="s">
        <v>245</v>
      </c>
      <c r="P506" s="143">
        <v>120000000</v>
      </c>
      <c r="Q506" s="143">
        <v>120000000</v>
      </c>
      <c r="R506" s="140">
        <v>0</v>
      </c>
      <c r="S506" s="142" t="s">
        <v>237</v>
      </c>
      <c r="T506" s="144" t="s">
        <v>24</v>
      </c>
      <c r="U506" s="142" t="s">
        <v>24</v>
      </c>
      <c r="V506" s="142"/>
      <c r="W506" s="142" t="s">
        <v>24</v>
      </c>
      <c r="X506" s="142"/>
      <c r="Y506" s="145" t="s">
        <v>24</v>
      </c>
    </row>
    <row r="507" spans="1:25" s="108" customFormat="1" x14ac:dyDescent="0.25">
      <c r="A507" s="107">
        <v>497</v>
      </c>
      <c r="B507" s="108" t="s">
        <v>5731</v>
      </c>
      <c r="C507" s="14" t="s">
        <v>54</v>
      </c>
      <c r="D507" s="14"/>
      <c r="E507" s="140" t="s">
        <v>7147</v>
      </c>
      <c r="F507" s="141" t="s">
        <v>7148</v>
      </c>
      <c r="G507" s="142" t="s">
        <v>231</v>
      </c>
      <c r="H507" s="142" t="s">
        <v>365</v>
      </c>
      <c r="I507" s="142" t="s">
        <v>233</v>
      </c>
      <c r="J507" s="142" t="s">
        <v>225</v>
      </c>
      <c r="K507" s="140" t="s">
        <v>5932</v>
      </c>
      <c r="L507" s="140" t="s">
        <v>7149</v>
      </c>
      <c r="M507" s="142" t="s">
        <v>243</v>
      </c>
      <c r="N507" s="142" t="s">
        <v>507</v>
      </c>
      <c r="O507" s="142" t="s">
        <v>245</v>
      </c>
      <c r="P507" s="160">
        <v>560000000</v>
      </c>
      <c r="Q507" s="143">
        <v>3247291699</v>
      </c>
      <c r="R507" s="140">
        <v>0</v>
      </c>
      <c r="S507" s="142" t="s">
        <v>237</v>
      </c>
      <c r="T507" s="144" t="s">
        <v>24</v>
      </c>
      <c r="U507" s="142" t="s">
        <v>24</v>
      </c>
      <c r="V507" s="142"/>
      <c r="W507" s="142" t="s">
        <v>24</v>
      </c>
      <c r="X507" s="142"/>
      <c r="Y507" s="145" t="s">
        <v>24</v>
      </c>
    </row>
    <row r="508" spans="1:25" s="108" customFormat="1" x14ac:dyDescent="0.25">
      <c r="A508" s="107">
        <v>498</v>
      </c>
      <c r="B508" s="108" t="s">
        <v>5732</v>
      </c>
      <c r="C508" s="14" t="s">
        <v>54</v>
      </c>
      <c r="D508" s="14"/>
      <c r="E508" s="140" t="s">
        <v>7150</v>
      </c>
      <c r="F508" s="141" t="s">
        <v>7151</v>
      </c>
      <c r="G508" s="142" t="s">
        <v>231</v>
      </c>
      <c r="H508" s="142" t="s">
        <v>347</v>
      </c>
      <c r="I508" s="142" t="s">
        <v>233</v>
      </c>
      <c r="J508" s="142" t="s">
        <v>225</v>
      </c>
      <c r="K508" s="140" t="s">
        <v>5924</v>
      </c>
      <c r="L508" s="140" t="s">
        <v>7152</v>
      </c>
      <c r="M508" s="142" t="s">
        <v>243</v>
      </c>
      <c r="N508" s="142" t="s">
        <v>507</v>
      </c>
      <c r="O508" s="142" t="s">
        <v>227</v>
      </c>
      <c r="P508" s="143">
        <v>35811658</v>
      </c>
      <c r="Q508" s="143">
        <v>35811658</v>
      </c>
      <c r="R508" s="140">
        <v>0</v>
      </c>
      <c r="S508" s="142" t="s">
        <v>237</v>
      </c>
      <c r="T508" s="144" t="s">
        <v>24</v>
      </c>
      <c r="U508" s="142" t="s">
        <v>24</v>
      </c>
      <c r="V508" s="142"/>
      <c r="W508" s="142" t="s">
        <v>24</v>
      </c>
      <c r="X508" s="142"/>
      <c r="Y508" s="145" t="s">
        <v>24</v>
      </c>
    </row>
    <row r="509" spans="1:25" s="108" customFormat="1" x14ac:dyDescent="0.25">
      <c r="A509" s="107">
        <v>499</v>
      </c>
      <c r="B509" s="108" t="s">
        <v>5733</v>
      </c>
      <c r="C509" s="14" t="s">
        <v>54</v>
      </c>
      <c r="D509" s="14"/>
      <c r="E509" s="140" t="s">
        <v>7153</v>
      </c>
      <c r="F509" s="141" t="s">
        <v>7154</v>
      </c>
      <c r="G509" s="142" t="s">
        <v>231</v>
      </c>
      <c r="H509" s="142" t="s">
        <v>365</v>
      </c>
      <c r="I509" s="142" t="s">
        <v>233</v>
      </c>
      <c r="J509" s="142" t="s">
        <v>225</v>
      </c>
      <c r="K509" s="140" t="s">
        <v>5924</v>
      </c>
      <c r="L509" s="140" t="s">
        <v>7155</v>
      </c>
      <c r="M509" s="142" t="s">
        <v>243</v>
      </c>
      <c r="N509" s="142" t="s">
        <v>507</v>
      </c>
      <c r="O509" s="142" t="s">
        <v>245</v>
      </c>
      <c r="P509" s="143">
        <v>19365578050</v>
      </c>
      <c r="Q509" s="143">
        <v>19365578050</v>
      </c>
      <c r="R509" s="140">
        <v>0</v>
      </c>
      <c r="S509" s="142" t="s">
        <v>237</v>
      </c>
      <c r="T509" s="144" t="s">
        <v>24</v>
      </c>
      <c r="U509" s="142" t="s">
        <v>24</v>
      </c>
      <c r="V509" s="142"/>
      <c r="W509" s="142" t="s">
        <v>24</v>
      </c>
      <c r="X509" s="142"/>
      <c r="Y509" s="145" t="s">
        <v>24</v>
      </c>
    </row>
    <row r="510" spans="1:25" s="108" customFormat="1" x14ac:dyDescent="0.25">
      <c r="A510" s="107">
        <v>500</v>
      </c>
      <c r="B510" s="108" t="s">
        <v>5734</v>
      </c>
      <c r="C510" s="14" t="s">
        <v>54</v>
      </c>
      <c r="D510" s="14"/>
      <c r="E510" s="140" t="s">
        <v>7156</v>
      </c>
      <c r="F510" s="141" t="s">
        <v>7157</v>
      </c>
      <c r="G510" s="142" t="s">
        <v>222</v>
      </c>
      <c r="H510" s="142" t="s">
        <v>371</v>
      </c>
      <c r="I510" s="142" t="s">
        <v>233</v>
      </c>
      <c r="J510" s="142" t="s">
        <v>225</v>
      </c>
      <c r="K510" s="140" t="s">
        <v>5924</v>
      </c>
      <c r="L510" s="140" t="s">
        <v>7158</v>
      </c>
      <c r="M510" s="142" t="s">
        <v>292</v>
      </c>
      <c r="N510" s="142" t="s">
        <v>1027</v>
      </c>
      <c r="O510" s="142" t="s">
        <v>245</v>
      </c>
      <c r="P510" s="143">
        <v>15624840</v>
      </c>
      <c r="Q510" s="143">
        <v>15624840</v>
      </c>
      <c r="R510" s="140">
        <v>0</v>
      </c>
      <c r="S510" s="142" t="s">
        <v>237</v>
      </c>
      <c r="T510" s="144" t="s">
        <v>24</v>
      </c>
      <c r="U510" s="142" t="s">
        <v>24</v>
      </c>
      <c r="V510" s="142"/>
      <c r="W510" s="142" t="s">
        <v>24</v>
      </c>
      <c r="X510" s="142"/>
      <c r="Y510" s="145" t="s">
        <v>24</v>
      </c>
    </row>
    <row r="511" spans="1:25" s="108" customFormat="1" x14ac:dyDescent="0.25">
      <c r="A511" s="107">
        <v>501</v>
      </c>
      <c r="B511" s="108" t="s">
        <v>5735</v>
      </c>
      <c r="C511" s="14" t="s">
        <v>54</v>
      </c>
      <c r="D511" s="14"/>
      <c r="E511" s="140" t="s">
        <v>7159</v>
      </c>
      <c r="F511" s="141" t="s">
        <v>7073</v>
      </c>
      <c r="G511" s="142" t="s">
        <v>231</v>
      </c>
      <c r="H511" s="142" t="s">
        <v>365</v>
      </c>
      <c r="I511" s="142" t="s">
        <v>233</v>
      </c>
      <c r="J511" s="142" t="s">
        <v>225</v>
      </c>
      <c r="K511" s="140" t="s">
        <v>5924</v>
      </c>
      <c r="L511" s="140" t="s">
        <v>7160</v>
      </c>
      <c r="M511" s="142" t="s">
        <v>226</v>
      </c>
      <c r="N511" s="142" t="s">
        <v>342</v>
      </c>
      <c r="O511" s="142" t="s">
        <v>251</v>
      </c>
      <c r="P511" s="143">
        <v>15773050200</v>
      </c>
      <c r="Q511" s="143">
        <v>15773050200</v>
      </c>
      <c r="R511" s="140">
        <v>0</v>
      </c>
      <c r="S511" s="142" t="s">
        <v>237</v>
      </c>
      <c r="T511" s="144" t="s">
        <v>24</v>
      </c>
      <c r="U511" s="142" t="s">
        <v>24</v>
      </c>
      <c r="V511" s="142"/>
      <c r="W511" s="142" t="s">
        <v>24</v>
      </c>
      <c r="X511" s="142"/>
      <c r="Y511" s="145" t="s">
        <v>24</v>
      </c>
    </row>
    <row r="512" spans="1:25" s="108" customFormat="1" x14ac:dyDescent="0.25">
      <c r="A512" s="107">
        <v>502</v>
      </c>
      <c r="B512" s="108" t="s">
        <v>5736</v>
      </c>
      <c r="C512" s="14" t="s">
        <v>54</v>
      </c>
      <c r="D512" s="14"/>
      <c r="E512" s="140" t="s">
        <v>7161</v>
      </c>
      <c r="F512" s="141" t="s">
        <v>7162</v>
      </c>
      <c r="G512" s="142" t="s">
        <v>231</v>
      </c>
      <c r="H512" s="142" t="s">
        <v>347</v>
      </c>
      <c r="I512" s="142" t="s">
        <v>233</v>
      </c>
      <c r="J512" s="142" t="s">
        <v>225</v>
      </c>
      <c r="K512" s="140" t="s">
        <v>5924</v>
      </c>
      <c r="L512" s="140" t="s">
        <v>7163</v>
      </c>
      <c r="M512" s="142" t="s">
        <v>243</v>
      </c>
      <c r="N512" s="142" t="s">
        <v>507</v>
      </c>
      <c r="O512" s="142" t="s">
        <v>245</v>
      </c>
      <c r="P512" s="143">
        <v>71704434</v>
      </c>
      <c r="Q512" s="143">
        <v>71704434</v>
      </c>
      <c r="R512" s="140">
        <v>0</v>
      </c>
      <c r="S512" s="142" t="s">
        <v>237</v>
      </c>
      <c r="T512" s="144" t="s">
        <v>24</v>
      </c>
      <c r="U512" s="142" t="s">
        <v>24</v>
      </c>
      <c r="V512" s="142"/>
      <c r="W512" s="142" t="s">
        <v>24</v>
      </c>
      <c r="X512" s="142"/>
      <c r="Y512" s="145" t="s">
        <v>24</v>
      </c>
    </row>
    <row r="513" spans="1:25" s="108" customFormat="1" x14ac:dyDescent="0.25">
      <c r="A513" s="107">
        <v>503</v>
      </c>
      <c r="B513" s="108" t="s">
        <v>5737</v>
      </c>
      <c r="C513" s="14" t="s">
        <v>54</v>
      </c>
      <c r="D513" s="14"/>
      <c r="E513" s="140" t="s">
        <v>7164</v>
      </c>
      <c r="F513" s="141" t="s">
        <v>7165</v>
      </c>
      <c r="G513" s="142" t="s">
        <v>231</v>
      </c>
      <c r="H513" s="142" t="s">
        <v>365</v>
      </c>
      <c r="I513" s="142" t="s">
        <v>233</v>
      </c>
      <c r="J513" s="142" t="s">
        <v>225</v>
      </c>
      <c r="K513" s="140" t="s">
        <v>5920</v>
      </c>
      <c r="L513" s="140" t="s">
        <v>7166</v>
      </c>
      <c r="M513" s="142" t="s">
        <v>243</v>
      </c>
      <c r="N513" s="142" t="s">
        <v>507</v>
      </c>
      <c r="O513" s="142" t="s">
        <v>245</v>
      </c>
      <c r="P513" s="143">
        <v>1000000000</v>
      </c>
      <c r="Q513" s="143">
        <v>1000000000</v>
      </c>
      <c r="R513" s="140">
        <v>0</v>
      </c>
      <c r="S513" s="142" t="s">
        <v>237</v>
      </c>
      <c r="T513" s="144" t="s">
        <v>24</v>
      </c>
      <c r="U513" s="142" t="s">
        <v>24</v>
      </c>
      <c r="V513" s="142"/>
      <c r="W513" s="142" t="s">
        <v>24</v>
      </c>
      <c r="X513" s="142"/>
      <c r="Y513" s="145" t="s">
        <v>24</v>
      </c>
    </row>
    <row r="514" spans="1:25" s="108" customFormat="1" x14ac:dyDescent="0.25">
      <c r="A514" s="107">
        <v>504</v>
      </c>
      <c r="B514" s="108" t="s">
        <v>5738</v>
      </c>
      <c r="C514" s="14" t="s">
        <v>54</v>
      </c>
      <c r="D514" s="14"/>
      <c r="E514" s="140" t="s">
        <v>7167</v>
      </c>
      <c r="F514" s="141" t="s">
        <v>7168</v>
      </c>
      <c r="G514" s="142" t="s">
        <v>231</v>
      </c>
      <c r="H514" s="142" t="s">
        <v>365</v>
      </c>
      <c r="I514" s="142" t="s">
        <v>233</v>
      </c>
      <c r="J514" s="142" t="s">
        <v>225</v>
      </c>
      <c r="K514" s="140" t="s">
        <v>5920</v>
      </c>
      <c r="L514" s="140" t="s">
        <v>7169</v>
      </c>
      <c r="M514" s="142" t="s">
        <v>243</v>
      </c>
      <c r="N514" s="142" t="s">
        <v>507</v>
      </c>
      <c r="O514" s="142" t="s">
        <v>245</v>
      </c>
      <c r="P514" s="143">
        <v>154941777</v>
      </c>
      <c r="Q514" s="143">
        <v>154941777</v>
      </c>
      <c r="R514" s="140">
        <v>0</v>
      </c>
      <c r="S514" s="142" t="s">
        <v>237</v>
      </c>
      <c r="T514" s="144" t="s">
        <v>24</v>
      </c>
      <c r="U514" s="142" t="s">
        <v>24</v>
      </c>
      <c r="V514" s="142"/>
      <c r="W514" s="142" t="s">
        <v>24</v>
      </c>
      <c r="X514" s="142"/>
      <c r="Y514" s="145" t="s">
        <v>24</v>
      </c>
    </row>
    <row r="515" spans="1:25" s="108" customFormat="1" x14ac:dyDescent="0.25">
      <c r="A515" s="107">
        <v>505</v>
      </c>
      <c r="B515" s="108" t="s">
        <v>5739</v>
      </c>
      <c r="C515" s="14" t="s">
        <v>54</v>
      </c>
      <c r="D515" s="14"/>
      <c r="E515" s="140" t="s">
        <v>7170</v>
      </c>
      <c r="F515" s="141" t="s">
        <v>7171</v>
      </c>
      <c r="G515" s="142" t="s">
        <v>231</v>
      </c>
      <c r="H515" s="142" t="s">
        <v>365</v>
      </c>
      <c r="I515" s="142" t="s">
        <v>233</v>
      </c>
      <c r="J515" s="142" t="s">
        <v>225</v>
      </c>
      <c r="K515" s="140" t="s">
        <v>5908</v>
      </c>
      <c r="L515" s="140" t="s">
        <v>7172</v>
      </c>
      <c r="M515" s="142" t="s">
        <v>272</v>
      </c>
      <c r="N515" s="142" t="s">
        <v>794</v>
      </c>
      <c r="O515" s="142" t="s">
        <v>245</v>
      </c>
      <c r="P515" s="143">
        <v>715845000</v>
      </c>
      <c r="Q515" s="143">
        <v>715845000</v>
      </c>
      <c r="R515" s="140">
        <v>0</v>
      </c>
      <c r="S515" s="142" t="s">
        <v>237</v>
      </c>
      <c r="T515" s="144" t="s">
        <v>24</v>
      </c>
      <c r="U515" s="142" t="s">
        <v>24</v>
      </c>
      <c r="V515" s="142"/>
      <c r="W515" s="142" t="s">
        <v>24</v>
      </c>
      <c r="X515" s="142"/>
      <c r="Y515" s="145" t="s">
        <v>24</v>
      </c>
    </row>
    <row r="516" spans="1:25" s="108" customFormat="1" x14ac:dyDescent="0.25">
      <c r="A516" s="107">
        <v>506</v>
      </c>
      <c r="B516" s="108" t="s">
        <v>5740</v>
      </c>
      <c r="C516" s="14" t="s">
        <v>54</v>
      </c>
      <c r="D516" s="14"/>
      <c r="E516" s="140" t="s">
        <v>7173</v>
      </c>
      <c r="F516" s="141" t="s">
        <v>7174</v>
      </c>
      <c r="G516" s="142" t="s">
        <v>231</v>
      </c>
      <c r="H516" s="142" t="s">
        <v>365</v>
      </c>
      <c r="I516" s="142" t="s">
        <v>233</v>
      </c>
      <c r="J516" s="142" t="s">
        <v>225</v>
      </c>
      <c r="K516" s="140" t="s">
        <v>5908</v>
      </c>
      <c r="L516" s="140" t="s">
        <v>7175</v>
      </c>
      <c r="M516" s="142" t="s">
        <v>272</v>
      </c>
      <c r="N516" s="142" t="s">
        <v>794</v>
      </c>
      <c r="O516" s="142" t="s">
        <v>245</v>
      </c>
      <c r="P516" s="143">
        <v>822445000</v>
      </c>
      <c r="Q516" s="143">
        <v>822445000</v>
      </c>
      <c r="R516" s="140">
        <v>0</v>
      </c>
      <c r="S516" s="142" t="s">
        <v>237</v>
      </c>
      <c r="T516" s="144" t="s">
        <v>24</v>
      </c>
      <c r="U516" s="142" t="s">
        <v>24</v>
      </c>
      <c r="V516" s="142"/>
      <c r="W516" s="142" t="s">
        <v>24</v>
      </c>
      <c r="X516" s="142"/>
      <c r="Y516" s="145" t="s">
        <v>24</v>
      </c>
    </row>
    <row r="517" spans="1:25" s="108" customFormat="1" x14ac:dyDescent="0.25">
      <c r="A517" s="107">
        <v>507</v>
      </c>
      <c r="B517" s="108" t="s">
        <v>5741</v>
      </c>
      <c r="C517" s="14" t="s">
        <v>54</v>
      </c>
      <c r="D517" s="14"/>
      <c r="E517" s="140" t="s">
        <v>7176</v>
      </c>
      <c r="F517" s="141" t="s">
        <v>7177</v>
      </c>
      <c r="G517" s="142" t="s">
        <v>231</v>
      </c>
      <c r="H517" s="142" t="s">
        <v>347</v>
      </c>
      <c r="I517" s="142" t="s">
        <v>233</v>
      </c>
      <c r="J517" s="142" t="s">
        <v>225</v>
      </c>
      <c r="K517" s="140" t="s">
        <v>5920</v>
      </c>
      <c r="L517" s="140" t="s">
        <v>7178</v>
      </c>
      <c r="M517" s="142" t="s">
        <v>226</v>
      </c>
      <c r="N517" s="142" t="s">
        <v>342</v>
      </c>
      <c r="O517" s="142" t="s">
        <v>251</v>
      </c>
      <c r="P517" s="143">
        <v>7377170</v>
      </c>
      <c r="Q517" s="143">
        <v>7377170</v>
      </c>
      <c r="R517" s="140">
        <v>0</v>
      </c>
      <c r="S517" s="142" t="s">
        <v>237</v>
      </c>
      <c r="T517" s="144" t="s">
        <v>24</v>
      </c>
      <c r="U517" s="142" t="s">
        <v>24</v>
      </c>
      <c r="V517" s="142"/>
      <c r="W517" s="142" t="s">
        <v>24</v>
      </c>
      <c r="X517" s="142"/>
      <c r="Y517" s="145" t="s">
        <v>24</v>
      </c>
    </row>
    <row r="518" spans="1:25" s="108" customFormat="1" x14ac:dyDescent="0.25">
      <c r="A518" s="107">
        <v>508</v>
      </c>
      <c r="B518" s="108" t="s">
        <v>5742</v>
      </c>
      <c r="C518" s="14" t="s">
        <v>54</v>
      </c>
      <c r="D518" s="14"/>
      <c r="E518" s="140" t="s">
        <v>7179</v>
      </c>
      <c r="F518" s="141" t="s">
        <v>7148</v>
      </c>
      <c r="G518" s="142" t="s">
        <v>231</v>
      </c>
      <c r="H518" s="142" t="s">
        <v>347</v>
      </c>
      <c r="I518" s="142" t="s">
        <v>233</v>
      </c>
      <c r="J518" s="142" t="s">
        <v>225</v>
      </c>
      <c r="K518" s="140" t="s">
        <v>5908</v>
      </c>
      <c r="L518" s="140" t="s">
        <v>7180</v>
      </c>
      <c r="M518" s="142" t="s">
        <v>243</v>
      </c>
      <c r="N518" s="142" t="s">
        <v>507</v>
      </c>
      <c r="O518" s="142" t="s">
        <v>245</v>
      </c>
      <c r="P518" s="143">
        <v>79220260</v>
      </c>
      <c r="Q518" s="143">
        <v>79220260</v>
      </c>
      <c r="R518" s="140">
        <v>0</v>
      </c>
      <c r="S518" s="142" t="s">
        <v>237</v>
      </c>
      <c r="T518" s="144" t="s">
        <v>24</v>
      </c>
      <c r="U518" s="142" t="s">
        <v>24</v>
      </c>
      <c r="V518" s="142"/>
      <c r="W518" s="142" t="s">
        <v>24</v>
      </c>
      <c r="X518" s="142"/>
      <c r="Y518" s="145" t="s">
        <v>24</v>
      </c>
    </row>
    <row r="519" spans="1:25" s="108" customFormat="1" x14ac:dyDescent="0.25">
      <c r="A519" s="107">
        <v>509</v>
      </c>
      <c r="B519" s="108" t="s">
        <v>5743</v>
      </c>
      <c r="C519" s="14" t="s">
        <v>54</v>
      </c>
      <c r="D519" s="14"/>
      <c r="E519" s="140" t="s">
        <v>7181</v>
      </c>
      <c r="F519" s="141" t="s">
        <v>7182</v>
      </c>
      <c r="G519" s="142" t="s">
        <v>231</v>
      </c>
      <c r="H519" s="142" t="s">
        <v>347</v>
      </c>
      <c r="I519" s="142" t="s">
        <v>233</v>
      </c>
      <c r="J519" s="142" t="s">
        <v>225</v>
      </c>
      <c r="K519" s="140" t="s">
        <v>5908</v>
      </c>
      <c r="L519" s="140" t="s">
        <v>7183</v>
      </c>
      <c r="M519" s="142" t="s">
        <v>243</v>
      </c>
      <c r="N519" s="142" t="s">
        <v>507</v>
      </c>
      <c r="O519" s="142" t="s">
        <v>245</v>
      </c>
      <c r="P519" s="143">
        <v>2143772</v>
      </c>
      <c r="Q519" s="143">
        <v>2143772</v>
      </c>
      <c r="R519" s="140">
        <v>0</v>
      </c>
      <c r="S519" s="142" t="s">
        <v>237</v>
      </c>
      <c r="T519" s="144" t="s">
        <v>24</v>
      </c>
      <c r="U519" s="142" t="s">
        <v>24</v>
      </c>
      <c r="V519" s="142"/>
      <c r="W519" s="142" t="s">
        <v>24</v>
      </c>
      <c r="X519" s="142"/>
      <c r="Y519" s="145" t="s">
        <v>24</v>
      </c>
    </row>
    <row r="520" spans="1:25" s="108" customFormat="1" x14ac:dyDescent="0.25">
      <c r="A520" s="107">
        <v>510</v>
      </c>
      <c r="B520" s="108" t="s">
        <v>5744</v>
      </c>
      <c r="C520" s="14" t="s">
        <v>54</v>
      </c>
      <c r="D520" s="14"/>
      <c r="E520" s="140" t="s">
        <v>7184</v>
      </c>
      <c r="F520" s="141" t="s">
        <v>7182</v>
      </c>
      <c r="G520" s="142" t="s">
        <v>231</v>
      </c>
      <c r="H520" s="142" t="s">
        <v>345</v>
      </c>
      <c r="I520" s="142" t="s">
        <v>233</v>
      </c>
      <c r="J520" s="142" t="s">
        <v>225</v>
      </c>
      <c r="K520" s="140" t="s">
        <v>5924</v>
      </c>
      <c r="L520" s="140" t="s">
        <v>7185</v>
      </c>
      <c r="M520" s="142" t="s">
        <v>243</v>
      </c>
      <c r="N520" s="142" t="s">
        <v>507</v>
      </c>
      <c r="O520" s="142" t="s">
        <v>245</v>
      </c>
      <c r="P520" s="143">
        <v>0</v>
      </c>
      <c r="Q520" s="143">
        <v>0</v>
      </c>
      <c r="R520" s="140">
        <v>0</v>
      </c>
      <c r="S520" s="142" t="s">
        <v>237</v>
      </c>
      <c r="T520" s="144" t="s">
        <v>24</v>
      </c>
      <c r="U520" s="142" t="s">
        <v>24</v>
      </c>
      <c r="V520" s="142"/>
      <c r="W520" s="142" t="s">
        <v>24</v>
      </c>
      <c r="X520" s="142"/>
      <c r="Y520" s="145" t="s">
        <v>24</v>
      </c>
    </row>
    <row r="521" spans="1:25" s="108" customFormat="1" x14ac:dyDescent="0.25">
      <c r="A521" s="107">
        <v>511</v>
      </c>
      <c r="B521" s="108" t="s">
        <v>5745</v>
      </c>
      <c r="C521" s="14" t="s">
        <v>54</v>
      </c>
      <c r="D521" s="14"/>
      <c r="E521" s="140" t="s">
        <v>7186</v>
      </c>
      <c r="F521" s="141" t="s">
        <v>7187</v>
      </c>
      <c r="G521" s="142" t="s">
        <v>231</v>
      </c>
      <c r="H521" s="142" t="s">
        <v>363</v>
      </c>
      <c r="I521" s="142" t="s">
        <v>233</v>
      </c>
      <c r="J521" s="142" t="s">
        <v>225</v>
      </c>
      <c r="K521" s="140" t="s">
        <v>5924</v>
      </c>
      <c r="L521" s="140" t="s">
        <v>7188</v>
      </c>
      <c r="M521" s="142" t="s">
        <v>243</v>
      </c>
      <c r="N521" s="142" t="s">
        <v>507</v>
      </c>
      <c r="O521" s="142" t="s">
        <v>245</v>
      </c>
      <c r="P521" s="143">
        <v>2000000000</v>
      </c>
      <c r="Q521" s="143">
        <v>2000000000</v>
      </c>
      <c r="R521" s="140">
        <v>0</v>
      </c>
      <c r="S521" s="142" t="s">
        <v>237</v>
      </c>
      <c r="T521" s="144" t="s">
        <v>24</v>
      </c>
      <c r="U521" s="142" t="s">
        <v>24</v>
      </c>
      <c r="V521" s="142"/>
      <c r="W521" s="142" t="s">
        <v>24</v>
      </c>
      <c r="X521" s="142"/>
      <c r="Y521" s="145" t="s">
        <v>24</v>
      </c>
    </row>
    <row r="522" spans="1:25" s="108" customFormat="1" x14ac:dyDescent="0.25">
      <c r="A522" s="107">
        <v>512</v>
      </c>
      <c r="B522" s="108" t="s">
        <v>5746</v>
      </c>
      <c r="C522" s="14" t="s">
        <v>54</v>
      </c>
      <c r="D522" s="14"/>
      <c r="E522" s="140" t="s">
        <v>7189</v>
      </c>
      <c r="F522" s="141" t="s">
        <v>7190</v>
      </c>
      <c r="G522" s="142" t="s">
        <v>231</v>
      </c>
      <c r="H522" s="142" t="s">
        <v>365</v>
      </c>
      <c r="I522" s="142" t="s">
        <v>233</v>
      </c>
      <c r="J522" s="142" t="s">
        <v>225</v>
      </c>
      <c r="K522" s="140" t="s">
        <v>5920</v>
      </c>
      <c r="L522" s="140" t="s">
        <v>7191</v>
      </c>
      <c r="M522" s="142" t="s">
        <v>243</v>
      </c>
      <c r="N522" s="142" t="s">
        <v>507</v>
      </c>
      <c r="O522" s="142" t="s">
        <v>245</v>
      </c>
      <c r="P522" s="143">
        <v>18295381600</v>
      </c>
      <c r="Q522" s="143">
        <v>18295381600</v>
      </c>
      <c r="R522" s="140">
        <v>0</v>
      </c>
      <c r="S522" s="142" t="s">
        <v>237</v>
      </c>
      <c r="T522" s="144" t="s">
        <v>24</v>
      </c>
      <c r="U522" s="142" t="s">
        <v>24</v>
      </c>
      <c r="V522" s="142"/>
      <c r="W522" s="142" t="s">
        <v>24</v>
      </c>
      <c r="X522" s="142"/>
      <c r="Y522" s="145" t="s">
        <v>24</v>
      </c>
    </row>
    <row r="523" spans="1:25" s="108" customFormat="1" x14ac:dyDescent="0.25">
      <c r="A523" s="107">
        <v>513</v>
      </c>
      <c r="B523" s="108" t="s">
        <v>5747</v>
      </c>
      <c r="C523" s="14" t="s">
        <v>54</v>
      </c>
      <c r="D523" s="14"/>
      <c r="E523" s="140" t="s">
        <v>7192</v>
      </c>
      <c r="F523" s="141" t="s">
        <v>7193</v>
      </c>
      <c r="G523" s="142" t="s">
        <v>222</v>
      </c>
      <c r="H523" s="142" t="s">
        <v>371</v>
      </c>
      <c r="I523" s="142" t="s">
        <v>233</v>
      </c>
      <c r="J523" s="142" t="s">
        <v>225</v>
      </c>
      <c r="K523" s="140" t="s">
        <v>5942</v>
      </c>
      <c r="L523" s="140" t="s">
        <v>7194</v>
      </c>
      <c r="M523" s="142" t="s">
        <v>243</v>
      </c>
      <c r="N523" s="142" t="s">
        <v>507</v>
      </c>
      <c r="O523" s="142" t="s">
        <v>245</v>
      </c>
      <c r="P523" s="143">
        <v>50000000</v>
      </c>
      <c r="Q523" s="143">
        <v>50000000</v>
      </c>
      <c r="R523" s="140">
        <v>0</v>
      </c>
      <c r="S523" s="142" t="s">
        <v>237</v>
      </c>
      <c r="T523" s="144" t="s">
        <v>24</v>
      </c>
      <c r="U523" s="142" t="s">
        <v>24</v>
      </c>
      <c r="V523" s="142"/>
      <c r="W523" s="142" t="s">
        <v>24</v>
      </c>
      <c r="X523" s="142"/>
      <c r="Y523" s="145" t="s">
        <v>24</v>
      </c>
    </row>
    <row r="524" spans="1:25" s="108" customFormat="1" x14ac:dyDescent="0.25">
      <c r="A524" s="107">
        <v>514</v>
      </c>
      <c r="B524" s="108" t="s">
        <v>5748</v>
      </c>
      <c r="C524" s="14" t="s">
        <v>54</v>
      </c>
      <c r="D524" s="14"/>
      <c r="E524" s="140" t="s">
        <v>7195</v>
      </c>
      <c r="F524" s="141" t="s">
        <v>7196</v>
      </c>
      <c r="G524" s="142" t="s">
        <v>231</v>
      </c>
      <c r="H524" s="142" t="s">
        <v>365</v>
      </c>
      <c r="I524" s="142" t="s">
        <v>233</v>
      </c>
      <c r="J524" s="142" t="s">
        <v>225</v>
      </c>
      <c r="K524" s="140" t="s">
        <v>5942</v>
      </c>
      <c r="L524" s="140" t="s">
        <v>7197</v>
      </c>
      <c r="M524" s="142" t="s">
        <v>243</v>
      </c>
      <c r="N524" s="142" t="s">
        <v>507</v>
      </c>
      <c r="O524" s="142" t="s">
        <v>251</v>
      </c>
      <c r="P524" s="143">
        <v>16863789</v>
      </c>
      <c r="Q524" s="143">
        <v>16863789</v>
      </c>
      <c r="R524" s="140">
        <v>0</v>
      </c>
      <c r="S524" s="142" t="s">
        <v>237</v>
      </c>
      <c r="T524" s="144" t="s">
        <v>24</v>
      </c>
      <c r="U524" s="142" t="s">
        <v>24</v>
      </c>
      <c r="V524" s="142"/>
      <c r="W524" s="142" t="s">
        <v>24</v>
      </c>
      <c r="X524" s="142"/>
      <c r="Y524" s="145" t="s">
        <v>24</v>
      </c>
    </row>
    <row r="525" spans="1:25" s="108" customFormat="1" x14ac:dyDescent="0.25">
      <c r="A525" s="107">
        <v>515</v>
      </c>
      <c r="B525" s="108" t="s">
        <v>5749</v>
      </c>
      <c r="C525" s="14" t="s">
        <v>54</v>
      </c>
      <c r="D525" s="14"/>
      <c r="E525" s="140" t="s">
        <v>7198</v>
      </c>
      <c r="F525" s="141" t="s">
        <v>7199</v>
      </c>
      <c r="G525" s="142" t="s">
        <v>222</v>
      </c>
      <c r="H525" s="142" t="s">
        <v>371</v>
      </c>
      <c r="I525" s="142" t="s">
        <v>233</v>
      </c>
      <c r="J525" s="142" t="s">
        <v>225</v>
      </c>
      <c r="K525" s="140" t="s">
        <v>5932</v>
      </c>
      <c r="L525" s="140" t="s">
        <v>7200</v>
      </c>
      <c r="M525" s="142" t="s">
        <v>243</v>
      </c>
      <c r="N525" s="142" t="s">
        <v>507</v>
      </c>
      <c r="O525" s="142" t="s">
        <v>245</v>
      </c>
      <c r="P525" s="143">
        <v>90000000</v>
      </c>
      <c r="Q525" s="143">
        <v>90000000</v>
      </c>
      <c r="R525" s="140">
        <v>0</v>
      </c>
      <c r="S525" s="142" t="s">
        <v>237</v>
      </c>
      <c r="T525" s="144" t="s">
        <v>24</v>
      </c>
      <c r="U525" s="142" t="s">
        <v>24</v>
      </c>
      <c r="V525" s="142"/>
      <c r="W525" s="142" t="s">
        <v>24</v>
      </c>
      <c r="X525" s="142"/>
      <c r="Y525" s="145" t="s">
        <v>24</v>
      </c>
    </row>
    <row r="526" spans="1:25" s="108" customFormat="1" x14ac:dyDescent="0.25">
      <c r="A526" s="107">
        <v>516</v>
      </c>
      <c r="B526" s="108" t="s">
        <v>5750</v>
      </c>
      <c r="C526" s="14" t="s">
        <v>54</v>
      </c>
      <c r="D526" s="14"/>
      <c r="E526" s="140" t="s">
        <v>7201</v>
      </c>
      <c r="F526" s="141" t="s">
        <v>7202</v>
      </c>
      <c r="G526" s="142" t="s">
        <v>231</v>
      </c>
      <c r="H526" s="142" t="s">
        <v>365</v>
      </c>
      <c r="I526" s="142" t="s">
        <v>233</v>
      </c>
      <c r="J526" s="142" t="s">
        <v>225</v>
      </c>
      <c r="K526" s="140" t="s">
        <v>5920</v>
      </c>
      <c r="L526" s="140" t="s">
        <v>7203</v>
      </c>
      <c r="M526" s="142" t="s">
        <v>243</v>
      </c>
      <c r="N526" s="142" t="s">
        <v>507</v>
      </c>
      <c r="O526" s="142" t="s">
        <v>245</v>
      </c>
      <c r="P526" s="143">
        <v>906519913</v>
      </c>
      <c r="Q526" s="143">
        <v>906519913</v>
      </c>
      <c r="R526" s="140">
        <v>0</v>
      </c>
      <c r="S526" s="142" t="s">
        <v>237</v>
      </c>
      <c r="T526" s="144" t="s">
        <v>24</v>
      </c>
      <c r="U526" s="142" t="s">
        <v>24</v>
      </c>
      <c r="V526" s="142"/>
      <c r="W526" s="142" t="s">
        <v>24</v>
      </c>
      <c r="X526" s="142"/>
      <c r="Y526" s="145" t="s">
        <v>24</v>
      </c>
    </row>
    <row r="527" spans="1:25" s="108" customFormat="1" x14ac:dyDescent="0.25">
      <c r="A527" s="107">
        <v>517</v>
      </c>
      <c r="B527" s="108" t="s">
        <v>5751</v>
      </c>
      <c r="C527" s="14" t="s">
        <v>54</v>
      </c>
      <c r="D527" s="14"/>
      <c r="E527" s="140" t="s">
        <v>7204</v>
      </c>
      <c r="F527" s="141" t="s">
        <v>7202</v>
      </c>
      <c r="G527" s="142" t="s">
        <v>231</v>
      </c>
      <c r="H527" s="142" t="s">
        <v>365</v>
      </c>
      <c r="I527" s="142" t="s">
        <v>233</v>
      </c>
      <c r="J527" s="142" t="s">
        <v>225</v>
      </c>
      <c r="K527" s="140" t="s">
        <v>5942</v>
      </c>
      <c r="L527" s="140" t="s">
        <v>7205</v>
      </c>
      <c r="M527" s="142" t="s">
        <v>243</v>
      </c>
      <c r="N527" s="142" t="s">
        <v>507</v>
      </c>
      <c r="O527" s="142" t="s">
        <v>245</v>
      </c>
      <c r="P527" s="143">
        <v>1142892419</v>
      </c>
      <c r="Q527" s="143">
        <v>1142892419</v>
      </c>
      <c r="R527" s="140">
        <v>0</v>
      </c>
      <c r="S527" s="142" t="s">
        <v>237</v>
      </c>
      <c r="T527" s="144" t="s">
        <v>24</v>
      </c>
      <c r="U527" s="142" t="s">
        <v>24</v>
      </c>
      <c r="V527" s="142"/>
      <c r="W527" s="142" t="s">
        <v>24</v>
      </c>
      <c r="X527" s="142"/>
      <c r="Y527" s="145" t="s">
        <v>24</v>
      </c>
    </row>
    <row r="528" spans="1:25" s="108" customFormat="1" x14ac:dyDescent="0.25">
      <c r="A528" s="107">
        <v>518</v>
      </c>
      <c r="B528" s="108" t="s">
        <v>5752</v>
      </c>
      <c r="C528" s="14" t="s">
        <v>54</v>
      </c>
      <c r="D528" s="14"/>
      <c r="E528" s="140" t="s">
        <v>7206</v>
      </c>
      <c r="F528" s="141" t="s">
        <v>7187</v>
      </c>
      <c r="G528" s="142" t="s">
        <v>222</v>
      </c>
      <c r="H528" s="142" t="s">
        <v>371</v>
      </c>
      <c r="I528" s="142" t="s">
        <v>233</v>
      </c>
      <c r="J528" s="142" t="s">
        <v>225</v>
      </c>
      <c r="K528" s="140" t="s">
        <v>5924</v>
      </c>
      <c r="L528" s="140" t="s">
        <v>7207</v>
      </c>
      <c r="M528" s="142" t="s">
        <v>243</v>
      </c>
      <c r="N528" s="142" t="s">
        <v>507</v>
      </c>
      <c r="O528" s="142" t="s">
        <v>245</v>
      </c>
      <c r="P528" s="143">
        <v>50000000</v>
      </c>
      <c r="Q528" s="143">
        <v>50000000</v>
      </c>
      <c r="R528" s="140">
        <v>0</v>
      </c>
      <c r="S528" s="142" t="s">
        <v>237</v>
      </c>
      <c r="T528" s="144" t="s">
        <v>24</v>
      </c>
      <c r="U528" s="142" t="s">
        <v>24</v>
      </c>
      <c r="V528" s="142"/>
      <c r="W528" s="142" t="s">
        <v>24</v>
      </c>
      <c r="X528" s="142"/>
      <c r="Y528" s="145" t="s">
        <v>24</v>
      </c>
    </row>
    <row r="529" spans="1:25" s="108" customFormat="1" x14ac:dyDescent="0.25">
      <c r="A529" s="107">
        <v>519</v>
      </c>
      <c r="B529" s="108" t="s">
        <v>5753</v>
      </c>
      <c r="C529" s="14" t="s">
        <v>54</v>
      </c>
      <c r="D529" s="14"/>
      <c r="E529" s="140" t="s">
        <v>7208</v>
      </c>
      <c r="F529" s="141" t="s">
        <v>7209</v>
      </c>
      <c r="G529" s="142" t="s">
        <v>231</v>
      </c>
      <c r="H529" s="142" t="s">
        <v>347</v>
      </c>
      <c r="I529" s="142" t="s">
        <v>233</v>
      </c>
      <c r="J529" s="142" t="s">
        <v>225</v>
      </c>
      <c r="K529" s="140" t="s">
        <v>5924</v>
      </c>
      <c r="L529" s="140" t="s">
        <v>7210</v>
      </c>
      <c r="M529" s="142" t="s">
        <v>243</v>
      </c>
      <c r="N529" s="142" t="s">
        <v>507</v>
      </c>
      <c r="O529" s="142" t="s">
        <v>245</v>
      </c>
      <c r="P529" s="143">
        <v>6188000000</v>
      </c>
      <c r="Q529" s="143">
        <v>6188000000</v>
      </c>
      <c r="R529" s="140">
        <v>0</v>
      </c>
      <c r="S529" s="142" t="s">
        <v>237</v>
      </c>
      <c r="T529" s="144" t="s">
        <v>24</v>
      </c>
      <c r="U529" s="142" t="s">
        <v>24</v>
      </c>
      <c r="V529" s="142"/>
      <c r="W529" s="142" t="s">
        <v>24</v>
      </c>
      <c r="X529" s="142"/>
      <c r="Y529" s="145" t="s">
        <v>24</v>
      </c>
    </row>
    <row r="530" spans="1:25" s="108" customFormat="1" x14ac:dyDescent="0.25">
      <c r="A530" s="107">
        <v>520</v>
      </c>
      <c r="B530" s="108" t="s">
        <v>5754</v>
      </c>
      <c r="C530" s="14" t="s">
        <v>54</v>
      </c>
      <c r="D530" s="14"/>
      <c r="E530" s="140" t="s">
        <v>7211</v>
      </c>
      <c r="F530" s="141" t="s">
        <v>7212</v>
      </c>
      <c r="G530" s="142" t="s">
        <v>231</v>
      </c>
      <c r="H530" s="142" t="s">
        <v>365</v>
      </c>
      <c r="I530" s="142" t="s">
        <v>233</v>
      </c>
      <c r="J530" s="142" t="s">
        <v>225</v>
      </c>
      <c r="K530" s="140" t="s">
        <v>5942</v>
      </c>
      <c r="L530" s="140" t="s">
        <v>7213</v>
      </c>
      <c r="M530" s="142" t="s">
        <v>299</v>
      </c>
      <c r="N530" s="142" t="s">
        <v>1088</v>
      </c>
      <c r="O530" s="142" t="s">
        <v>245</v>
      </c>
      <c r="P530" s="143">
        <v>150000000</v>
      </c>
      <c r="Q530" s="143">
        <v>150000000</v>
      </c>
      <c r="R530" s="140">
        <v>0</v>
      </c>
      <c r="S530" s="142" t="s">
        <v>237</v>
      </c>
      <c r="T530" s="144" t="s">
        <v>24</v>
      </c>
      <c r="U530" s="142" t="s">
        <v>24</v>
      </c>
      <c r="V530" s="142"/>
      <c r="W530" s="142" t="s">
        <v>24</v>
      </c>
      <c r="X530" s="142"/>
      <c r="Y530" s="145" t="s">
        <v>24</v>
      </c>
    </row>
    <row r="531" spans="1:25" s="108" customFormat="1" x14ac:dyDescent="0.25">
      <c r="A531" s="107">
        <v>521</v>
      </c>
      <c r="B531" s="108" t="s">
        <v>5755</v>
      </c>
      <c r="C531" s="14" t="s">
        <v>54</v>
      </c>
      <c r="D531" s="14"/>
      <c r="E531" s="140" t="s">
        <v>7214</v>
      </c>
      <c r="F531" s="141" t="s">
        <v>7215</v>
      </c>
      <c r="G531" s="142" t="s">
        <v>231</v>
      </c>
      <c r="H531" s="142" t="s">
        <v>347</v>
      </c>
      <c r="I531" s="142" t="s">
        <v>233</v>
      </c>
      <c r="J531" s="142" t="s">
        <v>225</v>
      </c>
      <c r="K531" s="140" t="s">
        <v>5914</v>
      </c>
      <c r="L531" s="140" t="s">
        <v>7216</v>
      </c>
      <c r="M531" s="142" t="s">
        <v>243</v>
      </c>
      <c r="N531" s="142" t="s">
        <v>507</v>
      </c>
      <c r="O531" s="142" t="s">
        <v>245</v>
      </c>
      <c r="P531" s="143">
        <v>3002182000</v>
      </c>
      <c r="Q531" s="143">
        <v>3002182000</v>
      </c>
      <c r="R531" s="140">
        <v>0</v>
      </c>
      <c r="S531" s="142" t="s">
        <v>237</v>
      </c>
      <c r="T531" s="144" t="s">
        <v>24</v>
      </c>
      <c r="U531" s="142" t="s">
        <v>24</v>
      </c>
      <c r="V531" s="142"/>
      <c r="W531" s="142" t="s">
        <v>24</v>
      </c>
      <c r="X531" s="142"/>
      <c r="Y531" s="145" t="s">
        <v>24</v>
      </c>
    </row>
    <row r="532" spans="1:25" s="108" customFormat="1" x14ac:dyDescent="0.25">
      <c r="A532" s="107">
        <v>522</v>
      </c>
      <c r="B532" s="108" t="s">
        <v>5756</v>
      </c>
      <c r="C532" s="14" t="s">
        <v>54</v>
      </c>
      <c r="D532" s="14"/>
      <c r="E532" s="140" t="s">
        <v>7217</v>
      </c>
      <c r="F532" s="141" t="s">
        <v>7218</v>
      </c>
      <c r="G532" s="142" t="s">
        <v>231</v>
      </c>
      <c r="H532" s="142" t="s">
        <v>347</v>
      </c>
      <c r="I532" s="142" t="s">
        <v>233</v>
      </c>
      <c r="J532" s="142" t="s">
        <v>225</v>
      </c>
      <c r="K532" s="140" t="s">
        <v>5924</v>
      </c>
      <c r="L532" s="140" t="s">
        <v>7219</v>
      </c>
      <c r="M532" s="142" t="s">
        <v>243</v>
      </c>
      <c r="N532" s="142" t="s">
        <v>507</v>
      </c>
      <c r="O532" s="142" t="s">
        <v>245</v>
      </c>
      <c r="P532" s="143">
        <v>231324944</v>
      </c>
      <c r="Q532" s="143">
        <v>231324944</v>
      </c>
      <c r="R532" s="140">
        <v>0</v>
      </c>
      <c r="S532" s="142" t="s">
        <v>237</v>
      </c>
      <c r="T532" s="144" t="s">
        <v>24</v>
      </c>
      <c r="U532" s="142" t="s">
        <v>24</v>
      </c>
      <c r="V532" s="142"/>
      <c r="W532" s="142" t="s">
        <v>24</v>
      </c>
      <c r="X532" s="142"/>
      <c r="Y532" s="145" t="s">
        <v>24</v>
      </c>
    </row>
    <row r="533" spans="1:25" s="108" customFormat="1" x14ac:dyDescent="0.25">
      <c r="A533" s="107">
        <v>523</v>
      </c>
      <c r="B533" s="108" t="s">
        <v>5757</v>
      </c>
      <c r="C533" s="14" t="s">
        <v>54</v>
      </c>
      <c r="D533" s="14"/>
      <c r="E533" s="140" t="s">
        <v>7220</v>
      </c>
      <c r="F533" s="141" t="s">
        <v>7221</v>
      </c>
      <c r="G533" s="142" t="s">
        <v>231</v>
      </c>
      <c r="H533" s="142" t="s">
        <v>365</v>
      </c>
      <c r="I533" s="142" t="s">
        <v>233</v>
      </c>
      <c r="J533" s="142" t="s">
        <v>225</v>
      </c>
      <c r="K533" s="140" t="s">
        <v>5932</v>
      </c>
      <c r="L533" s="140" t="s">
        <v>7222</v>
      </c>
      <c r="M533" s="142" t="s">
        <v>319</v>
      </c>
      <c r="N533" s="142" t="s">
        <v>1385</v>
      </c>
      <c r="O533" s="142" t="s">
        <v>245</v>
      </c>
      <c r="P533" s="143">
        <v>227543400</v>
      </c>
      <c r="Q533" s="143">
        <v>227543400</v>
      </c>
      <c r="R533" s="140">
        <v>0</v>
      </c>
      <c r="S533" s="142" t="s">
        <v>237</v>
      </c>
      <c r="T533" s="144" t="s">
        <v>24</v>
      </c>
      <c r="U533" s="142" t="s">
        <v>24</v>
      </c>
      <c r="V533" s="142"/>
      <c r="W533" s="142" t="s">
        <v>24</v>
      </c>
      <c r="X533" s="142"/>
      <c r="Y533" s="145" t="s">
        <v>24</v>
      </c>
    </row>
    <row r="534" spans="1:25" s="108" customFormat="1" x14ac:dyDescent="0.25">
      <c r="A534" s="107">
        <v>524</v>
      </c>
      <c r="B534" s="108" t="s">
        <v>5758</v>
      </c>
      <c r="C534" s="14" t="s">
        <v>54</v>
      </c>
      <c r="D534" s="14"/>
      <c r="E534" s="140" t="s">
        <v>7223</v>
      </c>
      <c r="F534" s="141" t="s">
        <v>7224</v>
      </c>
      <c r="G534" s="142" t="s">
        <v>231</v>
      </c>
      <c r="H534" s="142" t="s">
        <v>365</v>
      </c>
      <c r="I534" s="142" t="s">
        <v>233</v>
      </c>
      <c r="J534" s="142" t="s">
        <v>225</v>
      </c>
      <c r="K534" s="140" t="s">
        <v>5942</v>
      </c>
      <c r="L534" s="140" t="s">
        <v>7225</v>
      </c>
      <c r="M534" s="142" t="s">
        <v>243</v>
      </c>
      <c r="N534" s="142" t="s">
        <v>507</v>
      </c>
      <c r="O534" s="142" t="s">
        <v>245</v>
      </c>
      <c r="P534" s="143">
        <v>274457288</v>
      </c>
      <c r="Q534" s="143">
        <v>274457288</v>
      </c>
      <c r="R534" s="140">
        <v>0</v>
      </c>
      <c r="S534" s="142" t="s">
        <v>237</v>
      </c>
      <c r="T534" s="144" t="s">
        <v>24</v>
      </c>
      <c r="U534" s="142" t="s">
        <v>24</v>
      </c>
      <c r="V534" s="142"/>
      <c r="W534" s="142" t="s">
        <v>24</v>
      </c>
      <c r="X534" s="142"/>
      <c r="Y534" s="145" t="s">
        <v>24</v>
      </c>
    </row>
    <row r="535" spans="1:25" s="108" customFormat="1" x14ac:dyDescent="0.25">
      <c r="A535" s="107">
        <v>525</v>
      </c>
      <c r="B535" s="108" t="s">
        <v>5759</v>
      </c>
      <c r="C535" s="14" t="s">
        <v>54</v>
      </c>
      <c r="D535" s="14"/>
      <c r="E535" s="140" t="s">
        <v>7226</v>
      </c>
      <c r="F535" s="141" t="s">
        <v>7227</v>
      </c>
      <c r="G535" s="142" t="s">
        <v>222</v>
      </c>
      <c r="H535" s="142" t="s">
        <v>371</v>
      </c>
      <c r="I535" s="142" t="s">
        <v>233</v>
      </c>
      <c r="J535" s="142" t="s">
        <v>225</v>
      </c>
      <c r="K535" s="140" t="s">
        <v>5924</v>
      </c>
      <c r="L535" s="140" t="s">
        <v>7228</v>
      </c>
      <c r="M535" s="142" t="s">
        <v>243</v>
      </c>
      <c r="N535" s="142" t="s">
        <v>507</v>
      </c>
      <c r="O535" s="142" t="s">
        <v>245</v>
      </c>
      <c r="P535" s="143">
        <v>50000000</v>
      </c>
      <c r="Q535" s="143">
        <v>50000000</v>
      </c>
      <c r="R535" s="140">
        <v>0</v>
      </c>
      <c r="S535" s="142" t="s">
        <v>237</v>
      </c>
      <c r="T535" s="144" t="s">
        <v>24</v>
      </c>
      <c r="U535" s="142" t="s">
        <v>24</v>
      </c>
      <c r="V535" s="142"/>
      <c r="W535" s="142" t="s">
        <v>24</v>
      </c>
      <c r="X535" s="142"/>
      <c r="Y535" s="145" t="s">
        <v>24</v>
      </c>
    </row>
    <row r="536" spans="1:25" s="108" customFormat="1" x14ac:dyDescent="0.25">
      <c r="A536" s="107">
        <v>526</v>
      </c>
      <c r="B536" s="108" t="s">
        <v>5760</v>
      </c>
      <c r="C536" s="14" t="s">
        <v>54</v>
      </c>
      <c r="D536" s="14"/>
      <c r="E536" s="140" t="s">
        <v>7229</v>
      </c>
      <c r="F536" s="141" t="s">
        <v>7227</v>
      </c>
      <c r="G536" s="142" t="s">
        <v>231</v>
      </c>
      <c r="H536" s="142" t="s">
        <v>365</v>
      </c>
      <c r="I536" s="142" t="s">
        <v>233</v>
      </c>
      <c r="J536" s="142" t="s">
        <v>225</v>
      </c>
      <c r="K536" s="140" t="s">
        <v>5942</v>
      </c>
      <c r="L536" s="140" t="s">
        <v>7230</v>
      </c>
      <c r="M536" s="142" t="s">
        <v>243</v>
      </c>
      <c r="N536" s="142" t="s">
        <v>507</v>
      </c>
      <c r="O536" s="142" t="s">
        <v>245</v>
      </c>
      <c r="P536" s="143">
        <v>241537227</v>
      </c>
      <c r="Q536" s="143">
        <v>241537227</v>
      </c>
      <c r="R536" s="140">
        <v>0</v>
      </c>
      <c r="S536" s="142" t="s">
        <v>237</v>
      </c>
      <c r="T536" s="144" t="s">
        <v>24</v>
      </c>
      <c r="U536" s="142" t="s">
        <v>24</v>
      </c>
      <c r="V536" s="142"/>
      <c r="W536" s="142" t="s">
        <v>24</v>
      </c>
      <c r="X536" s="142"/>
      <c r="Y536" s="145" t="s">
        <v>24</v>
      </c>
    </row>
    <row r="537" spans="1:25" s="108" customFormat="1" x14ac:dyDescent="0.25">
      <c r="A537" s="107">
        <v>527</v>
      </c>
      <c r="B537" s="108" t="s">
        <v>5761</v>
      </c>
      <c r="C537" s="14" t="s">
        <v>54</v>
      </c>
      <c r="D537" s="14"/>
      <c r="E537" s="140" t="s">
        <v>7231</v>
      </c>
      <c r="F537" s="141" t="s">
        <v>7232</v>
      </c>
      <c r="G537" s="142" t="s">
        <v>231</v>
      </c>
      <c r="H537" s="142" t="s">
        <v>355</v>
      </c>
      <c r="I537" s="142" t="s">
        <v>233</v>
      </c>
      <c r="J537" s="142" t="s">
        <v>225</v>
      </c>
      <c r="K537" s="140" t="s">
        <v>5914</v>
      </c>
      <c r="L537" s="140" t="s">
        <v>7233</v>
      </c>
      <c r="M537" s="142" t="s">
        <v>243</v>
      </c>
      <c r="N537" s="142" t="s">
        <v>507</v>
      </c>
      <c r="O537" s="142" t="s">
        <v>245</v>
      </c>
      <c r="P537" s="143">
        <v>0</v>
      </c>
      <c r="Q537" s="143">
        <v>0</v>
      </c>
      <c r="R537" s="140">
        <v>0</v>
      </c>
      <c r="S537" s="142" t="s">
        <v>237</v>
      </c>
      <c r="T537" s="144" t="s">
        <v>24</v>
      </c>
      <c r="U537" s="142" t="s">
        <v>24</v>
      </c>
      <c r="V537" s="142"/>
      <c r="W537" s="142" t="s">
        <v>24</v>
      </c>
      <c r="X537" s="142"/>
      <c r="Y537" s="145" t="s">
        <v>24</v>
      </c>
    </row>
    <row r="538" spans="1:25" s="108" customFormat="1" ht="105" x14ac:dyDescent="0.25">
      <c r="A538" s="107">
        <v>528</v>
      </c>
      <c r="B538" s="108" t="s">
        <v>5762</v>
      </c>
      <c r="C538" s="14" t="s">
        <v>54</v>
      </c>
      <c r="D538" s="14"/>
      <c r="E538" s="140" t="s">
        <v>7234</v>
      </c>
      <c r="F538" s="141" t="s">
        <v>7235</v>
      </c>
      <c r="G538" s="142" t="s">
        <v>222</v>
      </c>
      <c r="H538" s="142" t="s">
        <v>371</v>
      </c>
      <c r="I538" s="142" t="s">
        <v>233</v>
      </c>
      <c r="J538" s="142" t="s">
        <v>225</v>
      </c>
      <c r="K538" s="140" t="s">
        <v>5914</v>
      </c>
      <c r="L538" s="140" t="s">
        <v>7236</v>
      </c>
      <c r="M538" s="142" t="s">
        <v>243</v>
      </c>
      <c r="N538" s="142" t="s">
        <v>507</v>
      </c>
      <c r="O538" s="142" t="s">
        <v>245</v>
      </c>
      <c r="P538" s="143">
        <v>0</v>
      </c>
      <c r="Q538" s="143">
        <v>0</v>
      </c>
      <c r="R538" s="140">
        <v>0</v>
      </c>
      <c r="S538" s="142" t="s">
        <v>237</v>
      </c>
      <c r="T538" s="144" t="s">
        <v>24</v>
      </c>
      <c r="U538" s="142" t="s">
        <v>24</v>
      </c>
      <c r="V538" s="142"/>
      <c r="W538" s="142" t="s">
        <v>24</v>
      </c>
      <c r="X538" s="142"/>
      <c r="Y538" s="145" t="s">
        <v>7237</v>
      </c>
    </row>
    <row r="539" spans="1:25" s="108" customFormat="1" x14ac:dyDescent="0.25">
      <c r="A539" s="107">
        <v>529</v>
      </c>
      <c r="B539" s="108" t="s">
        <v>5763</v>
      </c>
      <c r="C539" s="14" t="s">
        <v>54</v>
      </c>
      <c r="D539" s="14"/>
      <c r="E539" s="140" t="s">
        <v>7238</v>
      </c>
      <c r="F539" s="141" t="s">
        <v>7239</v>
      </c>
      <c r="G539" s="142" t="s">
        <v>231</v>
      </c>
      <c r="H539" s="142" t="s">
        <v>347</v>
      </c>
      <c r="I539" s="142" t="s">
        <v>233</v>
      </c>
      <c r="J539" s="142" t="s">
        <v>225</v>
      </c>
      <c r="K539" s="140" t="s">
        <v>5942</v>
      </c>
      <c r="L539" s="140" t="s">
        <v>7240</v>
      </c>
      <c r="M539" s="142" t="s">
        <v>243</v>
      </c>
      <c r="N539" s="142" t="s">
        <v>507</v>
      </c>
      <c r="O539" s="142" t="s">
        <v>245</v>
      </c>
      <c r="P539" s="143">
        <v>29508680</v>
      </c>
      <c r="Q539" s="143">
        <v>29508680</v>
      </c>
      <c r="R539" s="140">
        <v>0</v>
      </c>
      <c r="S539" s="142" t="s">
        <v>237</v>
      </c>
      <c r="T539" s="144" t="s">
        <v>24</v>
      </c>
      <c r="U539" s="142" t="s">
        <v>24</v>
      </c>
      <c r="V539" s="142"/>
      <c r="W539" s="142" t="s">
        <v>24</v>
      </c>
      <c r="X539" s="142"/>
      <c r="Y539" s="145" t="s">
        <v>24</v>
      </c>
    </row>
    <row r="540" spans="1:25" s="108" customFormat="1" x14ac:dyDescent="0.25">
      <c r="A540" s="107">
        <v>530</v>
      </c>
      <c r="B540" s="108" t="s">
        <v>5764</v>
      </c>
      <c r="C540" s="14" t="s">
        <v>54</v>
      </c>
      <c r="D540" s="14"/>
      <c r="E540" s="140" t="s">
        <v>7241</v>
      </c>
      <c r="F540" s="141" t="s">
        <v>7242</v>
      </c>
      <c r="G540" s="142" t="s">
        <v>231</v>
      </c>
      <c r="H540" s="142" t="s">
        <v>355</v>
      </c>
      <c r="I540" s="142" t="s">
        <v>233</v>
      </c>
      <c r="J540" s="142" t="s">
        <v>225</v>
      </c>
      <c r="K540" s="140" t="s">
        <v>5914</v>
      </c>
      <c r="L540" s="140" t="s">
        <v>7243</v>
      </c>
      <c r="M540" s="142" t="s">
        <v>264</v>
      </c>
      <c r="N540" s="142" t="s">
        <v>725</v>
      </c>
      <c r="O540" s="142" t="s">
        <v>245</v>
      </c>
      <c r="P540" s="143">
        <v>0</v>
      </c>
      <c r="Q540" s="143">
        <v>0</v>
      </c>
      <c r="R540" s="140">
        <v>0</v>
      </c>
      <c r="S540" s="142" t="s">
        <v>237</v>
      </c>
      <c r="T540" s="144" t="s">
        <v>24</v>
      </c>
      <c r="U540" s="142" t="s">
        <v>24</v>
      </c>
      <c r="V540" s="142"/>
      <c r="W540" s="142" t="s">
        <v>24</v>
      </c>
      <c r="X540" s="142"/>
      <c r="Y540" s="145" t="s">
        <v>24</v>
      </c>
    </row>
    <row r="541" spans="1:25" s="108" customFormat="1" x14ac:dyDescent="0.25">
      <c r="A541" s="107">
        <v>531</v>
      </c>
      <c r="B541" s="108" t="s">
        <v>5765</v>
      </c>
      <c r="C541" s="14" t="s">
        <v>54</v>
      </c>
      <c r="D541" s="14"/>
      <c r="E541" s="140" t="s">
        <v>7244</v>
      </c>
      <c r="F541" s="141" t="s">
        <v>7245</v>
      </c>
      <c r="G541" s="142" t="s">
        <v>231</v>
      </c>
      <c r="H541" s="142" t="s">
        <v>365</v>
      </c>
      <c r="I541" s="142" t="s">
        <v>233</v>
      </c>
      <c r="J541" s="142" t="s">
        <v>225</v>
      </c>
      <c r="K541" s="140" t="s">
        <v>5924</v>
      </c>
      <c r="L541" s="140" t="s">
        <v>7246</v>
      </c>
      <c r="M541" s="142" t="s">
        <v>243</v>
      </c>
      <c r="N541" s="142" t="s">
        <v>507</v>
      </c>
      <c r="O541" s="142" t="s">
        <v>251</v>
      </c>
      <c r="P541" s="143">
        <v>365233138</v>
      </c>
      <c r="Q541" s="143">
        <v>365233138</v>
      </c>
      <c r="R541" s="140">
        <v>0</v>
      </c>
      <c r="S541" s="142" t="s">
        <v>237</v>
      </c>
      <c r="T541" s="144" t="s">
        <v>24</v>
      </c>
      <c r="U541" s="142" t="s">
        <v>24</v>
      </c>
      <c r="V541" s="142"/>
      <c r="W541" s="142" t="s">
        <v>24</v>
      </c>
      <c r="X541" s="142"/>
      <c r="Y541" s="145" t="s">
        <v>24</v>
      </c>
    </row>
    <row r="542" spans="1:25" s="108" customFormat="1" x14ac:dyDescent="0.25">
      <c r="A542" s="107">
        <v>532</v>
      </c>
      <c r="B542" s="108" t="s">
        <v>5766</v>
      </c>
      <c r="C542" s="14" t="s">
        <v>54</v>
      </c>
      <c r="D542" s="14"/>
      <c r="E542" s="140" t="s">
        <v>7247</v>
      </c>
      <c r="F542" s="141" t="s">
        <v>7248</v>
      </c>
      <c r="G542" s="142" t="s">
        <v>231</v>
      </c>
      <c r="H542" s="142" t="s">
        <v>365</v>
      </c>
      <c r="I542" s="142" t="s">
        <v>233</v>
      </c>
      <c r="J542" s="142" t="s">
        <v>225</v>
      </c>
      <c r="K542" s="140" t="s">
        <v>5932</v>
      </c>
      <c r="L542" s="140" t="s">
        <v>7249</v>
      </c>
      <c r="M542" s="142" t="s">
        <v>243</v>
      </c>
      <c r="N542" s="142" t="s">
        <v>507</v>
      </c>
      <c r="O542" s="142" t="s">
        <v>245</v>
      </c>
      <c r="P542" s="143">
        <v>712015956</v>
      </c>
      <c r="Q542" s="143">
        <v>712015956</v>
      </c>
      <c r="R542" s="140">
        <v>0</v>
      </c>
      <c r="S542" s="142" t="s">
        <v>237</v>
      </c>
      <c r="T542" s="144" t="s">
        <v>24</v>
      </c>
      <c r="U542" s="142" t="s">
        <v>24</v>
      </c>
      <c r="V542" s="142"/>
      <c r="W542" s="142" t="s">
        <v>24</v>
      </c>
      <c r="X542" s="142"/>
      <c r="Y542" s="145" t="s">
        <v>24</v>
      </c>
    </row>
    <row r="543" spans="1:25" s="108" customFormat="1" x14ac:dyDescent="0.25">
      <c r="A543" s="107">
        <v>533</v>
      </c>
      <c r="B543" s="108" t="s">
        <v>5767</v>
      </c>
      <c r="C543" s="14" t="s">
        <v>54</v>
      </c>
      <c r="D543" s="14"/>
      <c r="E543" s="140" t="s">
        <v>7250</v>
      </c>
      <c r="F543" s="141" t="s">
        <v>7251</v>
      </c>
      <c r="G543" s="142" t="s">
        <v>231</v>
      </c>
      <c r="H543" s="142" t="s">
        <v>365</v>
      </c>
      <c r="I543" s="142" t="s">
        <v>233</v>
      </c>
      <c r="J543" s="142" t="s">
        <v>225</v>
      </c>
      <c r="K543" s="140" t="s">
        <v>5942</v>
      </c>
      <c r="L543" s="140" t="s">
        <v>7252</v>
      </c>
      <c r="M543" s="142" t="s">
        <v>243</v>
      </c>
      <c r="N543" s="142" t="s">
        <v>507</v>
      </c>
      <c r="O543" s="142" t="s">
        <v>245</v>
      </c>
      <c r="P543" s="143">
        <v>250000000</v>
      </c>
      <c r="Q543" s="143">
        <v>250000000</v>
      </c>
      <c r="R543" s="140">
        <v>0</v>
      </c>
      <c r="S543" s="142" t="s">
        <v>237</v>
      </c>
      <c r="T543" s="144" t="s">
        <v>24</v>
      </c>
      <c r="U543" s="142" t="s">
        <v>24</v>
      </c>
      <c r="V543" s="142"/>
      <c r="W543" s="142" t="s">
        <v>24</v>
      </c>
      <c r="X543" s="142"/>
      <c r="Y543" s="145" t="s">
        <v>24</v>
      </c>
    </row>
    <row r="544" spans="1:25" s="108" customFormat="1" x14ac:dyDescent="0.25">
      <c r="A544" s="107">
        <v>534</v>
      </c>
      <c r="B544" s="108" t="s">
        <v>5768</v>
      </c>
      <c r="C544" s="14" t="s">
        <v>54</v>
      </c>
      <c r="D544" s="14"/>
      <c r="E544" s="140" t="s">
        <v>7253</v>
      </c>
      <c r="F544" s="141" t="s">
        <v>7254</v>
      </c>
      <c r="G544" s="142" t="s">
        <v>231</v>
      </c>
      <c r="H544" s="142" t="s">
        <v>365</v>
      </c>
      <c r="I544" s="142" t="s">
        <v>233</v>
      </c>
      <c r="J544" s="142" t="s">
        <v>225</v>
      </c>
      <c r="K544" s="140" t="s">
        <v>5942</v>
      </c>
      <c r="L544" s="140" t="s">
        <v>7255</v>
      </c>
      <c r="M544" s="142" t="s">
        <v>243</v>
      </c>
      <c r="N544" s="142" t="s">
        <v>507</v>
      </c>
      <c r="O544" s="142" t="s">
        <v>245</v>
      </c>
      <c r="P544" s="143">
        <v>527238934</v>
      </c>
      <c r="Q544" s="143">
        <v>527238934</v>
      </c>
      <c r="R544" s="140">
        <v>0</v>
      </c>
      <c r="S544" s="142" t="s">
        <v>237</v>
      </c>
      <c r="T544" s="144" t="s">
        <v>24</v>
      </c>
      <c r="U544" s="142" t="s">
        <v>24</v>
      </c>
      <c r="V544" s="142"/>
      <c r="W544" s="142" t="s">
        <v>24</v>
      </c>
      <c r="X544" s="142"/>
      <c r="Y544" s="145" t="s">
        <v>24</v>
      </c>
    </row>
    <row r="545" spans="1:25" s="108" customFormat="1" x14ac:dyDescent="0.25">
      <c r="A545" s="107">
        <v>535</v>
      </c>
      <c r="B545" s="108" t="s">
        <v>5769</v>
      </c>
      <c r="C545" s="14" t="s">
        <v>54</v>
      </c>
      <c r="D545" s="14"/>
      <c r="E545" s="140" t="s">
        <v>7256</v>
      </c>
      <c r="F545" s="141" t="s">
        <v>7257</v>
      </c>
      <c r="G545" s="142" t="s">
        <v>231</v>
      </c>
      <c r="H545" s="142" t="s">
        <v>365</v>
      </c>
      <c r="I545" s="142" t="s">
        <v>233</v>
      </c>
      <c r="J545" s="142" t="s">
        <v>225</v>
      </c>
      <c r="K545" s="140" t="s">
        <v>5932</v>
      </c>
      <c r="L545" s="140" t="s">
        <v>7258</v>
      </c>
      <c r="M545" s="142" t="s">
        <v>243</v>
      </c>
      <c r="N545" s="142" t="s">
        <v>507</v>
      </c>
      <c r="O545" s="142" t="s">
        <v>245</v>
      </c>
      <c r="P545" s="160">
        <v>304737807</v>
      </c>
      <c r="Q545" s="143">
        <v>304737807</v>
      </c>
      <c r="R545" s="140">
        <v>0</v>
      </c>
      <c r="S545" s="142" t="s">
        <v>237</v>
      </c>
      <c r="T545" s="144" t="s">
        <v>24</v>
      </c>
      <c r="U545" s="142" t="s">
        <v>24</v>
      </c>
      <c r="V545" s="142"/>
      <c r="W545" s="142" t="s">
        <v>24</v>
      </c>
      <c r="X545" s="142"/>
      <c r="Y545" s="145" t="s">
        <v>24</v>
      </c>
    </row>
    <row r="546" spans="1:25" s="108" customFormat="1" x14ac:dyDescent="0.25">
      <c r="A546" s="107">
        <v>536</v>
      </c>
      <c r="B546" s="108" t="s">
        <v>5770</v>
      </c>
      <c r="C546" s="14" t="s">
        <v>54</v>
      </c>
      <c r="D546" s="14"/>
      <c r="E546" s="140" t="s">
        <v>7259</v>
      </c>
      <c r="F546" s="141" t="s">
        <v>7257</v>
      </c>
      <c r="G546" s="142" t="s">
        <v>231</v>
      </c>
      <c r="H546" s="142" t="s">
        <v>365</v>
      </c>
      <c r="I546" s="142" t="s">
        <v>233</v>
      </c>
      <c r="J546" s="142" t="s">
        <v>225</v>
      </c>
      <c r="K546" s="140" t="s">
        <v>5942</v>
      </c>
      <c r="L546" s="140" t="s">
        <v>7260</v>
      </c>
      <c r="M546" s="142" t="s">
        <v>243</v>
      </c>
      <c r="N546" s="142" t="s">
        <v>507</v>
      </c>
      <c r="O546" s="142" t="s">
        <v>245</v>
      </c>
      <c r="P546" s="143">
        <v>182782879</v>
      </c>
      <c r="Q546" s="143">
        <v>182782879</v>
      </c>
      <c r="R546" s="140">
        <v>0</v>
      </c>
      <c r="S546" s="142" t="s">
        <v>237</v>
      </c>
      <c r="T546" s="144" t="s">
        <v>24</v>
      </c>
      <c r="U546" s="142" t="s">
        <v>24</v>
      </c>
      <c r="V546" s="142"/>
      <c r="W546" s="142" t="s">
        <v>24</v>
      </c>
      <c r="X546" s="142"/>
      <c r="Y546" s="145" t="s">
        <v>24</v>
      </c>
    </row>
    <row r="547" spans="1:25" s="108" customFormat="1" x14ac:dyDescent="0.25">
      <c r="A547" s="107">
        <v>537</v>
      </c>
      <c r="B547" s="108" t="s">
        <v>5771</v>
      </c>
      <c r="C547" s="14" t="s">
        <v>54</v>
      </c>
      <c r="D547" s="14"/>
      <c r="E547" s="140" t="s">
        <v>7261</v>
      </c>
      <c r="F547" s="141" t="s">
        <v>7257</v>
      </c>
      <c r="G547" s="142" t="s">
        <v>231</v>
      </c>
      <c r="H547" s="142" t="s">
        <v>347</v>
      </c>
      <c r="I547" s="142" t="s">
        <v>233</v>
      </c>
      <c r="J547" s="142" t="s">
        <v>225</v>
      </c>
      <c r="K547" s="140" t="s">
        <v>5924</v>
      </c>
      <c r="L547" s="140" t="s">
        <v>7262</v>
      </c>
      <c r="M547" s="142" t="s">
        <v>235</v>
      </c>
      <c r="N547" s="142" t="s">
        <v>484</v>
      </c>
      <c r="O547" s="142" t="s">
        <v>245</v>
      </c>
      <c r="P547" s="143">
        <v>5000000</v>
      </c>
      <c r="Q547" s="143">
        <v>5000000</v>
      </c>
      <c r="R547" s="140">
        <v>0</v>
      </c>
      <c r="S547" s="142" t="s">
        <v>237</v>
      </c>
      <c r="T547" s="144" t="s">
        <v>24</v>
      </c>
      <c r="U547" s="142" t="s">
        <v>24</v>
      </c>
      <c r="V547" s="142"/>
      <c r="W547" s="142" t="s">
        <v>24</v>
      </c>
      <c r="X547" s="142"/>
      <c r="Y547" s="145" t="s">
        <v>24</v>
      </c>
    </row>
    <row r="548" spans="1:25" s="108" customFormat="1" x14ac:dyDescent="0.25">
      <c r="A548" s="107">
        <v>538</v>
      </c>
      <c r="B548" s="108" t="s">
        <v>5772</v>
      </c>
      <c r="C548" s="14" t="s">
        <v>54</v>
      </c>
      <c r="D548" s="14"/>
      <c r="E548" s="140" t="s">
        <v>7263</v>
      </c>
      <c r="F548" s="141" t="s">
        <v>7264</v>
      </c>
      <c r="G548" s="142" t="s">
        <v>231</v>
      </c>
      <c r="H548" s="142" t="s">
        <v>365</v>
      </c>
      <c r="I548" s="142" t="s">
        <v>233</v>
      </c>
      <c r="J548" s="142" t="s">
        <v>225</v>
      </c>
      <c r="K548" s="140" t="s">
        <v>5924</v>
      </c>
      <c r="L548" s="140" t="s">
        <v>7265</v>
      </c>
      <c r="M548" s="142" t="s">
        <v>243</v>
      </c>
      <c r="N548" s="142" t="s">
        <v>507</v>
      </c>
      <c r="O548" s="142" t="s">
        <v>245</v>
      </c>
      <c r="P548" s="143">
        <v>152880828</v>
      </c>
      <c r="Q548" s="143">
        <v>152880828</v>
      </c>
      <c r="R548" s="140">
        <v>0</v>
      </c>
      <c r="S548" s="142" t="s">
        <v>237</v>
      </c>
      <c r="T548" s="144" t="s">
        <v>24</v>
      </c>
      <c r="U548" s="142" t="s">
        <v>24</v>
      </c>
      <c r="V548" s="142"/>
      <c r="W548" s="142" t="s">
        <v>24</v>
      </c>
      <c r="X548" s="142"/>
      <c r="Y548" s="145" t="s">
        <v>24</v>
      </c>
    </row>
    <row r="549" spans="1:25" s="108" customFormat="1" x14ac:dyDescent="0.25">
      <c r="A549" s="107">
        <v>539</v>
      </c>
      <c r="B549" s="108" t="s">
        <v>5773</v>
      </c>
      <c r="C549" s="14" t="s">
        <v>54</v>
      </c>
      <c r="D549" s="14"/>
      <c r="E549" s="140" t="s">
        <v>7266</v>
      </c>
      <c r="F549" s="141" t="s">
        <v>7267</v>
      </c>
      <c r="G549" s="142" t="s">
        <v>231</v>
      </c>
      <c r="H549" s="142" t="s">
        <v>365</v>
      </c>
      <c r="I549" s="142" t="s">
        <v>233</v>
      </c>
      <c r="J549" s="142" t="s">
        <v>225</v>
      </c>
      <c r="K549" s="140" t="s">
        <v>5924</v>
      </c>
      <c r="L549" s="140" t="s">
        <v>7268</v>
      </c>
      <c r="M549" s="142" t="s">
        <v>243</v>
      </c>
      <c r="N549" s="142" t="s">
        <v>507</v>
      </c>
      <c r="O549" s="142" t="s">
        <v>245</v>
      </c>
      <c r="P549" s="143">
        <v>345488659</v>
      </c>
      <c r="Q549" s="143">
        <v>345488659</v>
      </c>
      <c r="R549" s="140">
        <v>0</v>
      </c>
      <c r="S549" s="142" t="s">
        <v>237</v>
      </c>
      <c r="T549" s="144" t="s">
        <v>24</v>
      </c>
      <c r="U549" s="142" t="s">
        <v>24</v>
      </c>
      <c r="V549" s="142"/>
      <c r="W549" s="142" t="s">
        <v>24</v>
      </c>
      <c r="X549" s="142"/>
      <c r="Y549" s="145" t="s">
        <v>24</v>
      </c>
    </row>
    <row r="550" spans="1:25" s="108" customFormat="1" x14ac:dyDescent="0.25">
      <c r="A550" s="107">
        <v>540</v>
      </c>
      <c r="B550" s="108" t="s">
        <v>5774</v>
      </c>
      <c r="C550" s="14" t="s">
        <v>54</v>
      </c>
      <c r="D550" s="14"/>
      <c r="E550" s="140" t="s">
        <v>7269</v>
      </c>
      <c r="F550" s="141" t="s">
        <v>7270</v>
      </c>
      <c r="G550" s="142" t="s">
        <v>231</v>
      </c>
      <c r="H550" s="142" t="s">
        <v>365</v>
      </c>
      <c r="I550" s="142" t="s">
        <v>233</v>
      </c>
      <c r="J550" s="142" t="s">
        <v>225</v>
      </c>
      <c r="K550" s="140" t="s">
        <v>5932</v>
      </c>
      <c r="L550" s="140" t="s">
        <v>7271</v>
      </c>
      <c r="M550" s="142" t="s">
        <v>243</v>
      </c>
      <c r="N550" s="142" t="s">
        <v>507</v>
      </c>
      <c r="O550" s="142" t="s">
        <v>245</v>
      </c>
      <c r="P550" s="143">
        <v>731143079</v>
      </c>
      <c r="Q550" s="143">
        <v>731143079</v>
      </c>
      <c r="R550" s="140">
        <v>0</v>
      </c>
      <c r="S550" s="142" t="s">
        <v>237</v>
      </c>
      <c r="T550" s="144" t="s">
        <v>24</v>
      </c>
      <c r="U550" s="142" t="s">
        <v>24</v>
      </c>
      <c r="V550" s="142"/>
      <c r="W550" s="142" t="s">
        <v>24</v>
      </c>
      <c r="X550" s="142"/>
      <c r="Y550" s="145" t="s">
        <v>24</v>
      </c>
    </row>
    <row r="551" spans="1:25" s="108" customFormat="1" x14ac:dyDescent="0.25">
      <c r="A551" s="107">
        <v>541</v>
      </c>
      <c r="B551" s="108" t="s">
        <v>5775</v>
      </c>
      <c r="C551" s="14" t="s">
        <v>54</v>
      </c>
      <c r="D551" s="14"/>
      <c r="E551" s="140" t="s">
        <v>7272</v>
      </c>
      <c r="F551" s="141" t="s">
        <v>7273</v>
      </c>
      <c r="G551" s="142" t="s">
        <v>231</v>
      </c>
      <c r="H551" s="142" t="s">
        <v>365</v>
      </c>
      <c r="I551" s="142" t="s">
        <v>233</v>
      </c>
      <c r="J551" s="142" t="s">
        <v>225</v>
      </c>
      <c r="K551" s="140" t="s">
        <v>5920</v>
      </c>
      <c r="L551" s="140" t="s">
        <v>7274</v>
      </c>
      <c r="M551" s="142" t="s">
        <v>243</v>
      </c>
      <c r="N551" s="142" t="s">
        <v>507</v>
      </c>
      <c r="O551" s="142" t="s">
        <v>245</v>
      </c>
      <c r="P551" s="143">
        <v>620284142</v>
      </c>
      <c r="Q551" s="143">
        <v>620284142</v>
      </c>
      <c r="R551" s="140">
        <v>0</v>
      </c>
      <c r="S551" s="142" t="s">
        <v>237</v>
      </c>
      <c r="T551" s="144" t="s">
        <v>24</v>
      </c>
      <c r="U551" s="142" t="s">
        <v>24</v>
      </c>
      <c r="V551" s="142"/>
      <c r="W551" s="142" t="s">
        <v>24</v>
      </c>
      <c r="X551" s="142"/>
      <c r="Y551" s="145" t="s">
        <v>24</v>
      </c>
    </row>
    <row r="552" spans="1:25" s="108" customFormat="1" x14ac:dyDescent="0.25">
      <c r="A552" s="107">
        <v>542</v>
      </c>
      <c r="B552" s="108" t="s">
        <v>5776</v>
      </c>
      <c r="C552" s="14" t="s">
        <v>54</v>
      </c>
      <c r="D552" s="14"/>
      <c r="E552" s="140" t="s">
        <v>7275</v>
      </c>
      <c r="F552" s="141" t="s">
        <v>6410</v>
      </c>
      <c r="G552" s="142" t="s">
        <v>231</v>
      </c>
      <c r="H552" s="142" t="s">
        <v>365</v>
      </c>
      <c r="I552" s="142" t="s">
        <v>233</v>
      </c>
      <c r="J552" s="142" t="s">
        <v>225</v>
      </c>
      <c r="K552" s="140" t="s">
        <v>5924</v>
      </c>
      <c r="L552" s="140" t="s">
        <v>7276</v>
      </c>
      <c r="M552" s="142" t="s">
        <v>243</v>
      </c>
      <c r="N552" s="142" t="s">
        <v>507</v>
      </c>
      <c r="O552" s="142" t="s">
        <v>245</v>
      </c>
      <c r="P552" s="143">
        <v>217352173</v>
      </c>
      <c r="Q552" s="143">
        <v>217352173</v>
      </c>
      <c r="R552" s="140">
        <v>0</v>
      </c>
      <c r="S552" s="142" t="s">
        <v>237</v>
      </c>
      <c r="T552" s="144" t="s">
        <v>24</v>
      </c>
      <c r="U552" s="142" t="s">
        <v>24</v>
      </c>
      <c r="V552" s="142"/>
      <c r="W552" s="142" t="s">
        <v>24</v>
      </c>
      <c r="X552" s="142"/>
      <c r="Y552" s="145" t="s">
        <v>24</v>
      </c>
    </row>
    <row r="553" spans="1:25" s="108" customFormat="1" x14ac:dyDescent="0.25">
      <c r="A553" s="107">
        <v>543</v>
      </c>
      <c r="B553" s="108" t="s">
        <v>5777</v>
      </c>
      <c r="C553" s="14" t="s">
        <v>54</v>
      </c>
      <c r="D553" s="14"/>
      <c r="E553" s="140" t="s">
        <v>7277</v>
      </c>
      <c r="F553" s="141" t="s">
        <v>7232</v>
      </c>
      <c r="G553" s="142" t="s">
        <v>222</v>
      </c>
      <c r="H553" s="142" t="s">
        <v>371</v>
      </c>
      <c r="I553" s="142" t="s">
        <v>233</v>
      </c>
      <c r="J553" s="142" t="s">
        <v>225</v>
      </c>
      <c r="K553" s="140" t="s">
        <v>5924</v>
      </c>
      <c r="L553" s="140" t="s">
        <v>7278</v>
      </c>
      <c r="M553" s="142" t="s">
        <v>243</v>
      </c>
      <c r="N553" s="142" t="s">
        <v>507</v>
      </c>
      <c r="O553" s="142" t="s">
        <v>245</v>
      </c>
      <c r="P553" s="143">
        <v>50000000</v>
      </c>
      <c r="Q553" s="143">
        <v>50000000</v>
      </c>
      <c r="R553" s="140">
        <v>0</v>
      </c>
      <c r="S553" s="142" t="s">
        <v>237</v>
      </c>
      <c r="T553" s="144" t="s">
        <v>24</v>
      </c>
      <c r="U553" s="142" t="s">
        <v>24</v>
      </c>
      <c r="V553" s="142"/>
      <c r="W553" s="142" t="s">
        <v>24</v>
      </c>
      <c r="X553" s="142"/>
      <c r="Y553" s="145" t="s">
        <v>24</v>
      </c>
    </row>
    <row r="554" spans="1:25" s="108" customFormat="1" x14ac:dyDescent="0.25">
      <c r="A554" s="107">
        <v>544</v>
      </c>
      <c r="B554" s="108" t="s">
        <v>5778</v>
      </c>
      <c r="C554" s="14" t="s">
        <v>54</v>
      </c>
      <c r="D554" s="14"/>
      <c r="E554" s="140" t="s">
        <v>7279</v>
      </c>
      <c r="F554" s="141" t="s">
        <v>7280</v>
      </c>
      <c r="G554" s="142" t="s">
        <v>231</v>
      </c>
      <c r="H554" s="142" t="s">
        <v>347</v>
      </c>
      <c r="I554" s="142" t="s">
        <v>233</v>
      </c>
      <c r="J554" s="142" t="s">
        <v>225</v>
      </c>
      <c r="K554" s="140" t="s">
        <v>5942</v>
      </c>
      <c r="L554" s="140" t="s">
        <v>7281</v>
      </c>
      <c r="M554" s="142" t="s">
        <v>243</v>
      </c>
      <c r="N554" s="142" t="s">
        <v>507</v>
      </c>
      <c r="O554" s="142" t="s">
        <v>245</v>
      </c>
      <c r="P554" s="143">
        <v>155248400</v>
      </c>
      <c r="Q554" s="143">
        <v>155248400</v>
      </c>
      <c r="R554" s="140">
        <v>0</v>
      </c>
      <c r="S554" s="142" t="s">
        <v>237</v>
      </c>
      <c r="T554" s="144" t="s">
        <v>24</v>
      </c>
      <c r="U554" s="142" t="s">
        <v>24</v>
      </c>
      <c r="V554" s="142"/>
      <c r="W554" s="142" t="s">
        <v>24</v>
      </c>
      <c r="X554" s="142"/>
      <c r="Y554" s="145" t="s">
        <v>24</v>
      </c>
    </row>
    <row r="555" spans="1:25" s="108" customFormat="1" x14ac:dyDescent="0.25">
      <c r="A555" s="107">
        <v>545</v>
      </c>
      <c r="B555" s="108" t="s">
        <v>5779</v>
      </c>
      <c r="C555" s="14" t="s">
        <v>54</v>
      </c>
      <c r="D555" s="14"/>
      <c r="E555" s="140" t="s">
        <v>7282</v>
      </c>
      <c r="F555" s="141" t="s">
        <v>7283</v>
      </c>
      <c r="G555" s="142" t="s">
        <v>231</v>
      </c>
      <c r="H555" s="142" t="s">
        <v>365</v>
      </c>
      <c r="I555" s="142" t="s">
        <v>233</v>
      </c>
      <c r="J555" s="142" t="s">
        <v>225</v>
      </c>
      <c r="K555" s="140" t="s">
        <v>5924</v>
      </c>
      <c r="L555" s="140" t="s">
        <v>7284</v>
      </c>
      <c r="M555" s="142" t="s">
        <v>243</v>
      </c>
      <c r="N555" s="142" t="s">
        <v>507</v>
      </c>
      <c r="O555" s="142" t="s">
        <v>245</v>
      </c>
      <c r="P555" s="143">
        <v>531207406</v>
      </c>
      <c r="Q555" s="143">
        <v>531207406</v>
      </c>
      <c r="R555" s="140">
        <v>0</v>
      </c>
      <c r="S555" s="142" t="s">
        <v>237</v>
      </c>
      <c r="T555" s="144" t="s">
        <v>24</v>
      </c>
      <c r="U555" s="142" t="s">
        <v>24</v>
      </c>
      <c r="V555" s="142"/>
      <c r="W555" s="142" t="s">
        <v>24</v>
      </c>
      <c r="X555" s="142"/>
      <c r="Y555" s="145" t="s">
        <v>24</v>
      </c>
    </row>
    <row r="556" spans="1:25" s="108" customFormat="1" x14ac:dyDescent="0.25">
      <c r="A556" s="107">
        <v>546</v>
      </c>
      <c r="B556" s="108" t="s">
        <v>5780</v>
      </c>
      <c r="C556" s="14" t="s">
        <v>54</v>
      </c>
      <c r="D556" s="14"/>
      <c r="E556" s="140" t="s">
        <v>7285</v>
      </c>
      <c r="F556" s="141" t="s">
        <v>7286</v>
      </c>
      <c r="G556" s="142" t="s">
        <v>231</v>
      </c>
      <c r="H556" s="142" t="s">
        <v>365</v>
      </c>
      <c r="I556" s="142" t="s">
        <v>233</v>
      </c>
      <c r="J556" s="142" t="s">
        <v>225</v>
      </c>
      <c r="K556" s="140" t="s">
        <v>5932</v>
      </c>
      <c r="L556" s="140" t="s">
        <v>7287</v>
      </c>
      <c r="M556" s="142" t="s">
        <v>243</v>
      </c>
      <c r="N556" s="142" t="s">
        <v>507</v>
      </c>
      <c r="O556" s="142" t="s">
        <v>245</v>
      </c>
      <c r="P556" s="143">
        <v>414058000</v>
      </c>
      <c r="Q556" s="143">
        <v>414058000</v>
      </c>
      <c r="R556" s="140">
        <v>0</v>
      </c>
      <c r="S556" s="142" t="s">
        <v>237</v>
      </c>
      <c r="T556" s="144" t="s">
        <v>24</v>
      </c>
      <c r="U556" s="142" t="s">
        <v>24</v>
      </c>
      <c r="V556" s="142"/>
      <c r="W556" s="142" t="s">
        <v>24</v>
      </c>
      <c r="X556" s="142"/>
      <c r="Y556" s="145" t="s">
        <v>24</v>
      </c>
    </row>
    <row r="557" spans="1:25" s="108" customFormat="1" x14ac:dyDescent="0.25">
      <c r="A557" s="107">
        <v>547</v>
      </c>
      <c r="B557" s="108" t="s">
        <v>5781</v>
      </c>
      <c r="C557" s="14" t="s">
        <v>54</v>
      </c>
      <c r="D557" s="14"/>
      <c r="E557" s="140" t="s">
        <v>7288</v>
      </c>
      <c r="F557" s="141" t="s">
        <v>7257</v>
      </c>
      <c r="G557" s="142" t="s">
        <v>231</v>
      </c>
      <c r="H557" s="142" t="s">
        <v>365</v>
      </c>
      <c r="I557" s="142" t="s">
        <v>233</v>
      </c>
      <c r="J557" s="142" t="s">
        <v>225</v>
      </c>
      <c r="K557" s="140" t="s">
        <v>5932</v>
      </c>
      <c r="L557" s="140" t="s">
        <v>7289</v>
      </c>
      <c r="M557" s="142" t="s">
        <v>243</v>
      </c>
      <c r="N557" s="142" t="s">
        <v>507</v>
      </c>
      <c r="O557" s="142" t="s">
        <v>245</v>
      </c>
      <c r="P557" s="143">
        <v>95557984</v>
      </c>
      <c r="Q557" s="143">
        <v>95557984</v>
      </c>
      <c r="R557" s="140">
        <v>0</v>
      </c>
      <c r="S557" s="142" t="s">
        <v>237</v>
      </c>
      <c r="T557" s="144" t="s">
        <v>24</v>
      </c>
      <c r="U557" s="142" t="s">
        <v>24</v>
      </c>
      <c r="V557" s="142"/>
      <c r="W557" s="142" t="s">
        <v>24</v>
      </c>
      <c r="X557" s="142"/>
      <c r="Y557" s="145" t="s">
        <v>24</v>
      </c>
    </row>
    <row r="558" spans="1:25" s="108" customFormat="1" x14ac:dyDescent="0.25">
      <c r="A558" s="107">
        <v>548</v>
      </c>
      <c r="B558" s="108" t="s">
        <v>5782</v>
      </c>
      <c r="C558" s="14" t="s">
        <v>54</v>
      </c>
      <c r="D558" s="14"/>
      <c r="E558" s="140" t="s">
        <v>7290</v>
      </c>
      <c r="F558" s="141" t="s">
        <v>7291</v>
      </c>
      <c r="G558" s="142" t="s">
        <v>231</v>
      </c>
      <c r="H558" s="142" t="s">
        <v>365</v>
      </c>
      <c r="I558" s="142" t="s">
        <v>233</v>
      </c>
      <c r="J558" s="142" t="s">
        <v>225</v>
      </c>
      <c r="K558" s="140" t="s">
        <v>5942</v>
      </c>
      <c r="L558" s="140" t="s">
        <v>7292</v>
      </c>
      <c r="M558" s="142" t="s">
        <v>311</v>
      </c>
      <c r="N558" s="142" t="s">
        <v>1222</v>
      </c>
      <c r="O558" s="142" t="s">
        <v>245</v>
      </c>
      <c r="P558" s="143">
        <v>1276065000</v>
      </c>
      <c r="Q558" s="143">
        <v>1276065000</v>
      </c>
      <c r="R558" s="140">
        <v>0</v>
      </c>
      <c r="S558" s="142" t="s">
        <v>237</v>
      </c>
      <c r="T558" s="144" t="s">
        <v>24</v>
      </c>
      <c r="U558" s="142" t="s">
        <v>24</v>
      </c>
      <c r="V558" s="142"/>
      <c r="W558" s="142" t="s">
        <v>24</v>
      </c>
      <c r="X558" s="142"/>
      <c r="Y558" s="145" t="s">
        <v>24</v>
      </c>
    </row>
    <row r="559" spans="1:25" s="108" customFormat="1" x14ac:dyDescent="0.25">
      <c r="A559" s="107">
        <v>549</v>
      </c>
      <c r="B559" s="108" t="s">
        <v>5783</v>
      </c>
      <c r="C559" s="14" t="s">
        <v>54</v>
      </c>
      <c r="D559" s="14"/>
      <c r="E559" s="140" t="s">
        <v>7293</v>
      </c>
      <c r="F559" s="141" t="s">
        <v>7294</v>
      </c>
      <c r="G559" s="142" t="s">
        <v>231</v>
      </c>
      <c r="H559" s="142" t="s">
        <v>365</v>
      </c>
      <c r="I559" s="142" t="s">
        <v>233</v>
      </c>
      <c r="J559" s="142" t="s">
        <v>225</v>
      </c>
      <c r="K559" s="140" t="s">
        <v>5914</v>
      </c>
      <c r="L559" s="140" t="s">
        <v>7295</v>
      </c>
      <c r="M559" s="142" t="s">
        <v>243</v>
      </c>
      <c r="N559" s="142" t="s">
        <v>507</v>
      </c>
      <c r="O559" s="142" t="s">
        <v>245</v>
      </c>
      <c r="P559" s="143">
        <v>64340659</v>
      </c>
      <c r="Q559" s="143">
        <v>64340659</v>
      </c>
      <c r="R559" s="140">
        <v>0</v>
      </c>
      <c r="S559" s="142" t="s">
        <v>237</v>
      </c>
      <c r="T559" s="144" t="s">
        <v>24</v>
      </c>
      <c r="U559" s="142" t="s">
        <v>24</v>
      </c>
      <c r="V559" s="142"/>
      <c r="W559" s="142" t="s">
        <v>24</v>
      </c>
      <c r="X559" s="142"/>
      <c r="Y559" s="145" t="s">
        <v>24</v>
      </c>
    </row>
    <row r="560" spans="1:25" s="108" customFormat="1" x14ac:dyDescent="0.25">
      <c r="A560" s="107">
        <v>550</v>
      </c>
      <c r="B560" s="108" t="s">
        <v>5784</v>
      </c>
      <c r="C560" s="14" t="s">
        <v>54</v>
      </c>
      <c r="D560" s="14"/>
      <c r="E560" s="140" t="s">
        <v>7296</v>
      </c>
      <c r="F560" s="141" t="s">
        <v>7232</v>
      </c>
      <c r="G560" s="142" t="s">
        <v>231</v>
      </c>
      <c r="H560" s="142" t="s">
        <v>365</v>
      </c>
      <c r="I560" s="142" t="s">
        <v>233</v>
      </c>
      <c r="J560" s="142" t="s">
        <v>225</v>
      </c>
      <c r="K560" s="140" t="s">
        <v>5914</v>
      </c>
      <c r="L560" s="140" t="s">
        <v>7297</v>
      </c>
      <c r="M560" s="142" t="s">
        <v>243</v>
      </c>
      <c r="N560" s="142" t="s">
        <v>507</v>
      </c>
      <c r="O560" s="142" t="s">
        <v>245</v>
      </c>
      <c r="P560" s="160">
        <v>253349235</v>
      </c>
      <c r="Q560" s="143">
        <f>+P560</f>
        <v>253349235</v>
      </c>
      <c r="R560" s="140">
        <v>0</v>
      </c>
      <c r="S560" s="142" t="s">
        <v>237</v>
      </c>
      <c r="T560" s="144" t="s">
        <v>24</v>
      </c>
      <c r="U560" s="142" t="s">
        <v>24</v>
      </c>
      <c r="V560" s="142"/>
      <c r="W560" s="142" t="s">
        <v>24</v>
      </c>
      <c r="X560" s="142"/>
      <c r="Y560" s="145" t="s">
        <v>24</v>
      </c>
    </row>
    <row r="561" spans="1:25" s="108" customFormat="1" x14ac:dyDescent="0.25">
      <c r="A561" s="107">
        <v>551</v>
      </c>
      <c r="B561" s="108" t="s">
        <v>5785</v>
      </c>
      <c r="C561" s="14" t="s">
        <v>54</v>
      </c>
      <c r="D561" s="14"/>
      <c r="E561" s="140" t="s">
        <v>7298</v>
      </c>
      <c r="F561" s="141" t="s">
        <v>7299</v>
      </c>
      <c r="G561" s="142" t="s">
        <v>231</v>
      </c>
      <c r="H561" s="142" t="s">
        <v>347</v>
      </c>
      <c r="I561" s="142" t="s">
        <v>233</v>
      </c>
      <c r="J561" s="142" t="s">
        <v>225</v>
      </c>
      <c r="K561" s="140" t="s">
        <v>5924</v>
      </c>
      <c r="L561" s="140" t="s">
        <v>7300</v>
      </c>
      <c r="M561" s="142" t="s">
        <v>243</v>
      </c>
      <c r="N561" s="142" t="s">
        <v>507</v>
      </c>
      <c r="O561" s="142" t="s">
        <v>245</v>
      </c>
      <c r="P561" s="143">
        <v>5000000</v>
      </c>
      <c r="Q561" s="143">
        <v>5000000</v>
      </c>
      <c r="R561" s="140">
        <v>0</v>
      </c>
      <c r="S561" s="142" t="s">
        <v>237</v>
      </c>
      <c r="T561" s="144" t="s">
        <v>24</v>
      </c>
      <c r="U561" s="142" t="s">
        <v>24</v>
      </c>
      <c r="V561" s="142"/>
      <c r="W561" s="142" t="s">
        <v>24</v>
      </c>
      <c r="X561" s="142"/>
      <c r="Y561" s="145" t="s">
        <v>24</v>
      </c>
    </row>
    <row r="562" spans="1:25" s="108" customFormat="1" x14ac:dyDescent="0.25">
      <c r="A562" s="107">
        <v>552</v>
      </c>
      <c r="B562" s="108" t="s">
        <v>5786</v>
      </c>
      <c r="C562" s="14" t="s">
        <v>54</v>
      </c>
      <c r="D562" s="14"/>
      <c r="E562" s="140" t="s">
        <v>7301</v>
      </c>
      <c r="F562" s="141" t="s">
        <v>7199</v>
      </c>
      <c r="G562" s="142" t="s">
        <v>231</v>
      </c>
      <c r="H562" s="142" t="s">
        <v>365</v>
      </c>
      <c r="I562" s="142" t="s">
        <v>233</v>
      </c>
      <c r="J562" s="142" t="s">
        <v>225</v>
      </c>
      <c r="K562" s="140" t="s">
        <v>5914</v>
      </c>
      <c r="L562" s="140" t="s">
        <v>7302</v>
      </c>
      <c r="M562" s="142" t="s">
        <v>243</v>
      </c>
      <c r="N562" s="142" t="s">
        <v>507</v>
      </c>
      <c r="O562" s="142" t="s">
        <v>245</v>
      </c>
      <c r="P562" s="143">
        <v>14546000000</v>
      </c>
      <c r="Q562" s="143">
        <v>14546000000</v>
      </c>
      <c r="R562" s="140">
        <v>0</v>
      </c>
      <c r="S562" s="142" t="s">
        <v>237</v>
      </c>
      <c r="T562" s="144" t="s">
        <v>24</v>
      </c>
      <c r="U562" s="142" t="s">
        <v>24</v>
      </c>
      <c r="V562" s="142"/>
      <c r="W562" s="142" t="s">
        <v>24</v>
      </c>
      <c r="X562" s="142"/>
      <c r="Y562" s="145" t="s">
        <v>24</v>
      </c>
    </row>
    <row r="563" spans="1:25" s="108" customFormat="1" x14ac:dyDescent="0.25">
      <c r="A563" s="107">
        <v>553</v>
      </c>
      <c r="B563" s="108" t="s">
        <v>5787</v>
      </c>
      <c r="C563" s="14" t="s">
        <v>54</v>
      </c>
      <c r="D563" s="14"/>
      <c r="E563" s="140" t="s">
        <v>7303</v>
      </c>
      <c r="F563" s="141" t="s">
        <v>7304</v>
      </c>
      <c r="G563" s="142" t="s">
        <v>222</v>
      </c>
      <c r="H563" s="142" t="s">
        <v>371</v>
      </c>
      <c r="I563" s="142" t="s">
        <v>233</v>
      </c>
      <c r="J563" s="142" t="s">
        <v>225</v>
      </c>
      <c r="K563" s="140" t="s">
        <v>5924</v>
      </c>
      <c r="L563" s="140" t="s">
        <v>7305</v>
      </c>
      <c r="M563" s="142" t="s">
        <v>243</v>
      </c>
      <c r="N563" s="142" t="s">
        <v>507</v>
      </c>
      <c r="O563" s="142" t="s">
        <v>245</v>
      </c>
      <c r="P563" s="143">
        <v>50000000</v>
      </c>
      <c r="Q563" s="143">
        <v>50000000</v>
      </c>
      <c r="R563" s="140">
        <v>0</v>
      </c>
      <c r="S563" s="142" t="s">
        <v>237</v>
      </c>
      <c r="T563" s="144" t="s">
        <v>24</v>
      </c>
      <c r="U563" s="142" t="s">
        <v>24</v>
      </c>
      <c r="V563" s="142"/>
      <c r="W563" s="142" t="s">
        <v>24</v>
      </c>
      <c r="X563" s="142"/>
      <c r="Y563" s="145" t="s">
        <v>24</v>
      </c>
    </row>
    <row r="564" spans="1:25" s="108" customFormat="1" x14ac:dyDescent="0.25">
      <c r="A564" s="107">
        <v>554</v>
      </c>
      <c r="B564" s="108" t="s">
        <v>5788</v>
      </c>
      <c r="C564" s="14" t="s">
        <v>54</v>
      </c>
      <c r="D564" s="14"/>
      <c r="E564" s="140" t="s">
        <v>7306</v>
      </c>
      <c r="F564" s="141" t="s">
        <v>7307</v>
      </c>
      <c r="G564" s="142" t="s">
        <v>231</v>
      </c>
      <c r="H564" s="142" t="s">
        <v>347</v>
      </c>
      <c r="I564" s="142" t="s">
        <v>233</v>
      </c>
      <c r="J564" s="142" t="s">
        <v>225</v>
      </c>
      <c r="K564" s="140" t="s">
        <v>5924</v>
      </c>
      <c r="L564" s="140" t="s">
        <v>7308</v>
      </c>
      <c r="M564" s="142" t="s">
        <v>243</v>
      </c>
      <c r="N564" s="142" t="s">
        <v>507</v>
      </c>
      <c r="O564" s="142" t="s">
        <v>245</v>
      </c>
      <c r="P564" s="143">
        <v>11992500</v>
      </c>
      <c r="Q564" s="143">
        <v>11992500</v>
      </c>
      <c r="R564" s="140">
        <v>0</v>
      </c>
      <c r="S564" s="142" t="s">
        <v>237</v>
      </c>
      <c r="T564" s="144" t="s">
        <v>24</v>
      </c>
      <c r="U564" s="142" t="s">
        <v>24</v>
      </c>
      <c r="V564" s="142"/>
      <c r="W564" s="142" t="s">
        <v>24</v>
      </c>
      <c r="X564" s="142"/>
      <c r="Y564" s="145" t="s">
        <v>24</v>
      </c>
    </row>
    <row r="565" spans="1:25" s="108" customFormat="1" x14ac:dyDescent="0.25">
      <c r="A565" s="107">
        <v>555</v>
      </c>
      <c r="B565" s="108" t="s">
        <v>5789</v>
      </c>
      <c r="C565" s="14" t="s">
        <v>54</v>
      </c>
      <c r="D565" s="14"/>
      <c r="E565" s="140" t="s">
        <v>7309</v>
      </c>
      <c r="F565" s="141" t="s">
        <v>7310</v>
      </c>
      <c r="G565" s="142" t="s">
        <v>231</v>
      </c>
      <c r="H565" s="142" t="s">
        <v>365</v>
      </c>
      <c r="I565" s="142" t="s">
        <v>233</v>
      </c>
      <c r="J565" s="142" t="s">
        <v>225</v>
      </c>
      <c r="K565" s="140" t="s">
        <v>5914</v>
      </c>
      <c r="L565" s="140" t="s">
        <v>7311</v>
      </c>
      <c r="M565" s="142" t="s">
        <v>243</v>
      </c>
      <c r="N565" s="142" t="s">
        <v>507</v>
      </c>
      <c r="O565" s="142" t="s">
        <v>245</v>
      </c>
      <c r="P565" s="143">
        <v>37496950</v>
      </c>
      <c r="Q565" s="143">
        <v>37496950</v>
      </c>
      <c r="R565" s="140">
        <v>0</v>
      </c>
      <c r="S565" s="142" t="s">
        <v>237</v>
      </c>
      <c r="T565" s="144" t="s">
        <v>24</v>
      </c>
      <c r="U565" s="142" t="s">
        <v>24</v>
      </c>
      <c r="V565" s="142"/>
      <c r="W565" s="142" t="s">
        <v>24</v>
      </c>
      <c r="X565" s="142"/>
      <c r="Y565" s="145" t="s">
        <v>24</v>
      </c>
    </row>
    <row r="566" spans="1:25" s="108" customFormat="1" x14ac:dyDescent="0.25">
      <c r="A566" s="107">
        <v>556</v>
      </c>
      <c r="B566" s="108" t="s">
        <v>5790</v>
      </c>
      <c r="C566" s="14" t="s">
        <v>54</v>
      </c>
      <c r="D566" s="14"/>
      <c r="E566" s="140" t="s">
        <v>7312</v>
      </c>
      <c r="F566" s="141" t="s">
        <v>7313</v>
      </c>
      <c r="G566" s="142" t="s">
        <v>231</v>
      </c>
      <c r="H566" s="142" t="s">
        <v>365</v>
      </c>
      <c r="I566" s="142" t="s">
        <v>233</v>
      </c>
      <c r="J566" s="142" t="s">
        <v>225</v>
      </c>
      <c r="K566" s="140" t="s">
        <v>5920</v>
      </c>
      <c r="L566" s="140" t="s">
        <v>7314</v>
      </c>
      <c r="M566" s="142" t="s">
        <v>243</v>
      </c>
      <c r="N566" s="142" t="s">
        <v>507</v>
      </c>
      <c r="O566" s="142" t="s">
        <v>245</v>
      </c>
      <c r="P566" s="143">
        <v>1056638010</v>
      </c>
      <c r="Q566" s="143">
        <v>1056638010</v>
      </c>
      <c r="R566" s="140">
        <v>0</v>
      </c>
      <c r="S566" s="142" t="s">
        <v>237</v>
      </c>
      <c r="T566" s="144" t="s">
        <v>24</v>
      </c>
      <c r="U566" s="142" t="s">
        <v>24</v>
      </c>
      <c r="V566" s="142"/>
      <c r="W566" s="142" t="s">
        <v>24</v>
      </c>
      <c r="X566" s="142"/>
      <c r="Y566" s="145" t="s">
        <v>24</v>
      </c>
    </row>
    <row r="567" spans="1:25" s="108" customFormat="1" x14ac:dyDescent="0.25">
      <c r="A567" s="107">
        <v>557</v>
      </c>
      <c r="B567" s="108" t="s">
        <v>5791</v>
      </c>
      <c r="C567" s="14" t="s">
        <v>54</v>
      </c>
      <c r="D567" s="14"/>
      <c r="E567" s="140" t="s">
        <v>7315</v>
      </c>
      <c r="F567" s="141" t="s">
        <v>7248</v>
      </c>
      <c r="G567" s="142" t="s">
        <v>231</v>
      </c>
      <c r="H567" s="142" t="s">
        <v>355</v>
      </c>
      <c r="I567" s="142" t="s">
        <v>233</v>
      </c>
      <c r="J567" s="142" t="s">
        <v>225</v>
      </c>
      <c r="K567" s="140" t="s">
        <v>5914</v>
      </c>
      <c r="L567" s="140" t="s">
        <v>7316</v>
      </c>
      <c r="M567" s="142" t="s">
        <v>284</v>
      </c>
      <c r="N567" s="142" t="s">
        <v>973</v>
      </c>
      <c r="O567" s="142" t="s">
        <v>245</v>
      </c>
      <c r="P567" s="143">
        <v>1000000000</v>
      </c>
      <c r="Q567" s="143">
        <v>1000000000</v>
      </c>
      <c r="R567" s="140">
        <v>0</v>
      </c>
      <c r="S567" s="142" t="s">
        <v>237</v>
      </c>
      <c r="T567" s="144" t="s">
        <v>24</v>
      </c>
      <c r="U567" s="142" t="s">
        <v>24</v>
      </c>
      <c r="V567" s="142"/>
      <c r="W567" s="142" t="s">
        <v>24</v>
      </c>
      <c r="X567" s="142"/>
      <c r="Y567" s="145" t="s">
        <v>24</v>
      </c>
    </row>
    <row r="568" spans="1:25" s="108" customFormat="1" x14ac:dyDescent="0.25">
      <c r="A568" s="107">
        <v>558</v>
      </c>
      <c r="B568" s="108" t="s">
        <v>5792</v>
      </c>
      <c r="C568" s="14" t="s">
        <v>54</v>
      </c>
      <c r="D568" s="14"/>
      <c r="E568" s="140" t="s">
        <v>7317</v>
      </c>
      <c r="F568" s="141" t="s">
        <v>7318</v>
      </c>
      <c r="G568" s="142" t="s">
        <v>231</v>
      </c>
      <c r="H568" s="142" t="s">
        <v>365</v>
      </c>
      <c r="I568" s="142" t="s">
        <v>233</v>
      </c>
      <c r="J568" s="142" t="s">
        <v>225</v>
      </c>
      <c r="K568" s="140" t="s">
        <v>5932</v>
      </c>
      <c r="L568" s="140" t="s">
        <v>7319</v>
      </c>
      <c r="M568" s="142" t="s">
        <v>243</v>
      </c>
      <c r="N568" s="142" t="s">
        <v>507</v>
      </c>
      <c r="O568" s="142" t="s">
        <v>245</v>
      </c>
      <c r="P568" s="160">
        <v>417812739</v>
      </c>
      <c r="Q568" s="143">
        <v>124826036</v>
      </c>
      <c r="R568" s="140">
        <v>0</v>
      </c>
      <c r="S568" s="142" t="s">
        <v>237</v>
      </c>
      <c r="T568" s="144" t="s">
        <v>24</v>
      </c>
      <c r="U568" s="142" t="s">
        <v>24</v>
      </c>
      <c r="V568" s="142"/>
      <c r="W568" s="142" t="s">
        <v>24</v>
      </c>
      <c r="X568" s="142"/>
      <c r="Y568" s="145" t="s">
        <v>24</v>
      </c>
    </row>
    <row r="569" spans="1:25" s="108" customFormat="1" x14ac:dyDescent="0.25">
      <c r="A569" s="107">
        <v>559</v>
      </c>
      <c r="B569" s="108" t="s">
        <v>5793</v>
      </c>
      <c r="C569" s="14" t="s">
        <v>54</v>
      </c>
      <c r="D569" s="14"/>
      <c r="E569" s="140" t="s">
        <v>7320</v>
      </c>
      <c r="F569" s="141" t="s">
        <v>7321</v>
      </c>
      <c r="G569" s="142" t="s">
        <v>222</v>
      </c>
      <c r="H569" s="142" t="s">
        <v>371</v>
      </c>
      <c r="I569" s="142" t="s">
        <v>233</v>
      </c>
      <c r="J569" s="142" t="s">
        <v>225</v>
      </c>
      <c r="K569" s="140" t="s">
        <v>5924</v>
      </c>
      <c r="L569" s="140" t="s">
        <v>7322</v>
      </c>
      <c r="M569" s="142" t="s">
        <v>317</v>
      </c>
      <c r="N569" s="142" t="s">
        <v>1337</v>
      </c>
      <c r="O569" s="142" t="s">
        <v>245</v>
      </c>
      <c r="P569" s="143">
        <v>0</v>
      </c>
      <c r="Q569" s="143">
        <v>0</v>
      </c>
      <c r="R569" s="140">
        <v>0</v>
      </c>
      <c r="S569" s="142" t="s">
        <v>237</v>
      </c>
      <c r="T569" s="144" t="s">
        <v>24</v>
      </c>
      <c r="U569" s="142" t="s">
        <v>24</v>
      </c>
      <c r="V569" s="142"/>
      <c r="W569" s="142" t="s">
        <v>24</v>
      </c>
      <c r="X569" s="142"/>
      <c r="Y569" s="145" t="s">
        <v>24</v>
      </c>
    </row>
    <row r="570" spans="1:25" s="108" customFormat="1" x14ac:dyDescent="0.25">
      <c r="A570" s="107">
        <v>560</v>
      </c>
      <c r="B570" s="108" t="s">
        <v>5794</v>
      </c>
      <c r="C570" s="14" t="s">
        <v>54</v>
      </c>
      <c r="D570" s="14"/>
      <c r="E570" s="140" t="s">
        <v>7323</v>
      </c>
      <c r="F570" s="141" t="s">
        <v>7324</v>
      </c>
      <c r="G570" s="142" t="s">
        <v>231</v>
      </c>
      <c r="H570" s="142" t="s">
        <v>365</v>
      </c>
      <c r="I570" s="142" t="s">
        <v>233</v>
      </c>
      <c r="J570" s="142" t="s">
        <v>225</v>
      </c>
      <c r="K570" s="140" t="s">
        <v>5924</v>
      </c>
      <c r="L570" s="140" t="s">
        <v>7325</v>
      </c>
      <c r="M570" s="142" t="s">
        <v>243</v>
      </c>
      <c r="N570" s="142" t="s">
        <v>507</v>
      </c>
      <c r="O570" s="142" t="s">
        <v>245</v>
      </c>
      <c r="P570" s="143">
        <v>182782879</v>
      </c>
      <c r="Q570" s="143">
        <v>182782879</v>
      </c>
      <c r="R570" s="140">
        <v>0</v>
      </c>
      <c r="S570" s="142" t="s">
        <v>237</v>
      </c>
      <c r="T570" s="144" t="s">
        <v>24</v>
      </c>
      <c r="U570" s="142" t="s">
        <v>24</v>
      </c>
      <c r="V570" s="142"/>
      <c r="W570" s="142" t="s">
        <v>24</v>
      </c>
      <c r="X570" s="142"/>
      <c r="Y570" s="145" t="s">
        <v>24</v>
      </c>
    </row>
    <row r="571" spans="1:25" s="108" customFormat="1" x14ac:dyDescent="0.25">
      <c r="A571" s="107">
        <v>561</v>
      </c>
      <c r="B571" s="108" t="s">
        <v>5795</v>
      </c>
      <c r="C571" s="14" t="s">
        <v>54</v>
      </c>
      <c r="D571" s="14"/>
      <c r="E571" s="140" t="s">
        <v>7326</v>
      </c>
      <c r="F571" s="141" t="s">
        <v>7270</v>
      </c>
      <c r="G571" s="142" t="s">
        <v>231</v>
      </c>
      <c r="H571" s="142" t="s">
        <v>365</v>
      </c>
      <c r="I571" s="142" t="s">
        <v>233</v>
      </c>
      <c r="J571" s="142" t="s">
        <v>225</v>
      </c>
      <c r="K571" s="140" t="s">
        <v>5932</v>
      </c>
      <c r="L571" s="140" t="s">
        <v>7327</v>
      </c>
      <c r="M571" s="142" t="s">
        <v>243</v>
      </c>
      <c r="N571" s="142" t="s">
        <v>507</v>
      </c>
      <c r="O571" s="142" t="s">
        <v>245</v>
      </c>
      <c r="P571" s="143">
        <v>649410637</v>
      </c>
      <c r="Q571" s="143">
        <v>649410637</v>
      </c>
      <c r="R571" s="140">
        <v>0</v>
      </c>
      <c r="S571" s="142" t="s">
        <v>237</v>
      </c>
      <c r="T571" s="144" t="s">
        <v>24</v>
      </c>
      <c r="U571" s="142" t="s">
        <v>24</v>
      </c>
      <c r="V571" s="142"/>
      <c r="W571" s="142" t="s">
        <v>24</v>
      </c>
      <c r="X571" s="142"/>
      <c r="Y571" s="145" t="s">
        <v>24</v>
      </c>
    </row>
    <row r="572" spans="1:25" s="108" customFormat="1" x14ac:dyDescent="0.25">
      <c r="A572" s="107">
        <v>562</v>
      </c>
      <c r="B572" s="108" t="s">
        <v>5796</v>
      </c>
      <c r="C572" s="14" t="s">
        <v>54</v>
      </c>
      <c r="D572" s="14"/>
      <c r="E572" s="140" t="s">
        <v>7328</v>
      </c>
      <c r="F572" s="141" t="s">
        <v>7329</v>
      </c>
      <c r="G572" s="142" t="s">
        <v>231</v>
      </c>
      <c r="H572" s="142" t="s">
        <v>365</v>
      </c>
      <c r="I572" s="142" t="s">
        <v>233</v>
      </c>
      <c r="J572" s="142" t="s">
        <v>225</v>
      </c>
      <c r="K572" s="140" t="s">
        <v>5920</v>
      </c>
      <c r="L572" s="140" t="s">
        <v>7330</v>
      </c>
      <c r="M572" s="142" t="s">
        <v>243</v>
      </c>
      <c r="N572" s="142" t="s">
        <v>507</v>
      </c>
      <c r="O572" s="142" t="s">
        <v>245</v>
      </c>
      <c r="P572" s="143">
        <v>66448096</v>
      </c>
      <c r="Q572" s="143">
        <v>66448096</v>
      </c>
      <c r="R572" s="140">
        <v>0</v>
      </c>
      <c r="S572" s="142" t="s">
        <v>237</v>
      </c>
      <c r="T572" s="144" t="s">
        <v>24</v>
      </c>
      <c r="U572" s="142" t="s">
        <v>24</v>
      </c>
      <c r="V572" s="142"/>
      <c r="W572" s="142" t="s">
        <v>24</v>
      </c>
      <c r="X572" s="142"/>
      <c r="Y572" s="145" t="s">
        <v>24</v>
      </c>
    </row>
    <row r="573" spans="1:25" s="108" customFormat="1" x14ac:dyDescent="0.25">
      <c r="A573" s="107">
        <v>563</v>
      </c>
      <c r="B573" s="108" t="s">
        <v>5797</v>
      </c>
      <c r="C573" s="14" t="s">
        <v>54</v>
      </c>
      <c r="D573" s="14"/>
      <c r="E573" s="140" t="s">
        <v>7331</v>
      </c>
      <c r="F573" s="141" t="s">
        <v>7318</v>
      </c>
      <c r="G573" s="142" t="s">
        <v>222</v>
      </c>
      <c r="H573" s="142" t="s">
        <v>371</v>
      </c>
      <c r="I573" s="142" t="s">
        <v>233</v>
      </c>
      <c r="J573" s="142" t="s">
        <v>225</v>
      </c>
      <c r="K573" s="140" t="s">
        <v>5924</v>
      </c>
      <c r="L573" s="140" t="s">
        <v>7332</v>
      </c>
      <c r="M573" s="142" t="s">
        <v>243</v>
      </c>
      <c r="N573" s="142" t="s">
        <v>507</v>
      </c>
      <c r="O573" s="142" t="s">
        <v>245</v>
      </c>
      <c r="P573" s="143">
        <v>50000000</v>
      </c>
      <c r="Q573" s="143">
        <v>50000000</v>
      </c>
      <c r="R573" s="140">
        <v>0</v>
      </c>
      <c r="S573" s="142" t="s">
        <v>237</v>
      </c>
      <c r="T573" s="144" t="s">
        <v>24</v>
      </c>
      <c r="U573" s="142" t="s">
        <v>24</v>
      </c>
      <c r="V573" s="142"/>
      <c r="W573" s="142" t="s">
        <v>24</v>
      </c>
      <c r="X573" s="142"/>
      <c r="Y573" s="145" t="s">
        <v>24</v>
      </c>
    </row>
    <row r="574" spans="1:25" s="108" customFormat="1" x14ac:dyDescent="0.25">
      <c r="A574" s="107">
        <v>564</v>
      </c>
      <c r="B574" s="108" t="s">
        <v>5798</v>
      </c>
      <c r="C574" s="14" t="s">
        <v>54</v>
      </c>
      <c r="D574" s="14"/>
      <c r="E574" s="140" t="s">
        <v>7333</v>
      </c>
      <c r="F574" s="141" t="s">
        <v>7334</v>
      </c>
      <c r="G574" s="142" t="s">
        <v>231</v>
      </c>
      <c r="H574" s="142" t="s">
        <v>365</v>
      </c>
      <c r="I574" s="142" t="s">
        <v>233</v>
      </c>
      <c r="J574" s="142" t="s">
        <v>225</v>
      </c>
      <c r="K574" s="140" t="s">
        <v>5932</v>
      </c>
      <c r="L574" s="140" t="s">
        <v>7335</v>
      </c>
      <c r="M574" s="142" t="s">
        <v>243</v>
      </c>
      <c r="N574" s="142" t="s">
        <v>507</v>
      </c>
      <c r="O574" s="142" t="s">
        <v>245</v>
      </c>
      <c r="P574" s="143">
        <v>197560977</v>
      </c>
      <c r="Q574" s="143">
        <v>197560977</v>
      </c>
      <c r="R574" s="140">
        <v>0</v>
      </c>
      <c r="S574" s="142" t="s">
        <v>237</v>
      </c>
      <c r="T574" s="144" t="s">
        <v>24</v>
      </c>
      <c r="U574" s="142" t="s">
        <v>24</v>
      </c>
      <c r="V574" s="142"/>
      <c r="W574" s="142" t="s">
        <v>24</v>
      </c>
      <c r="X574" s="142"/>
      <c r="Y574" s="145" t="s">
        <v>24</v>
      </c>
    </row>
    <row r="575" spans="1:25" s="108" customFormat="1" x14ac:dyDescent="0.25">
      <c r="A575" s="107">
        <v>565</v>
      </c>
      <c r="B575" s="108" t="s">
        <v>5799</v>
      </c>
      <c r="C575" s="14" t="s">
        <v>54</v>
      </c>
      <c r="D575" s="14"/>
      <c r="E575" s="140" t="s">
        <v>7336</v>
      </c>
      <c r="F575" s="141" t="s">
        <v>7337</v>
      </c>
      <c r="G575" s="142" t="s">
        <v>231</v>
      </c>
      <c r="H575" s="142" t="s">
        <v>365</v>
      </c>
      <c r="I575" s="142" t="s">
        <v>233</v>
      </c>
      <c r="J575" s="142" t="s">
        <v>225</v>
      </c>
      <c r="K575" s="140" t="s">
        <v>5924</v>
      </c>
      <c r="L575" s="140" t="s">
        <v>7338</v>
      </c>
      <c r="M575" s="142" t="s">
        <v>243</v>
      </c>
      <c r="N575" s="142" t="s">
        <v>507</v>
      </c>
      <c r="O575" s="142" t="s">
        <v>245</v>
      </c>
      <c r="P575" s="160">
        <v>542000000</v>
      </c>
      <c r="Q575" s="143">
        <v>542000000</v>
      </c>
      <c r="R575" s="140">
        <v>0</v>
      </c>
      <c r="S575" s="142" t="s">
        <v>237</v>
      </c>
      <c r="T575" s="144" t="s">
        <v>24</v>
      </c>
      <c r="U575" s="142" t="s">
        <v>24</v>
      </c>
      <c r="V575" s="142"/>
      <c r="W575" s="142" t="s">
        <v>24</v>
      </c>
      <c r="X575" s="142"/>
      <c r="Y575" s="145" t="s">
        <v>24</v>
      </c>
    </row>
    <row r="576" spans="1:25" s="108" customFormat="1" x14ac:dyDescent="0.25">
      <c r="A576" s="107">
        <v>566</v>
      </c>
      <c r="B576" s="108" t="s">
        <v>5800</v>
      </c>
      <c r="C576" s="14" t="s">
        <v>54</v>
      </c>
      <c r="D576" s="14"/>
      <c r="E576" s="140" t="s">
        <v>7339</v>
      </c>
      <c r="F576" s="141" t="s">
        <v>7245</v>
      </c>
      <c r="G576" s="142" t="s">
        <v>231</v>
      </c>
      <c r="H576" s="142" t="s">
        <v>365</v>
      </c>
      <c r="I576" s="142" t="s">
        <v>233</v>
      </c>
      <c r="J576" s="142" t="s">
        <v>225</v>
      </c>
      <c r="K576" s="140" t="s">
        <v>5932</v>
      </c>
      <c r="L576" s="140" t="s">
        <v>7340</v>
      </c>
      <c r="M576" s="142" t="s">
        <v>243</v>
      </c>
      <c r="N576" s="142" t="s">
        <v>507</v>
      </c>
      <c r="O576" s="142" t="s">
        <v>245</v>
      </c>
      <c r="P576" s="143">
        <v>712015956</v>
      </c>
      <c r="Q576" s="143">
        <v>712015956</v>
      </c>
      <c r="R576" s="140">
        <v>0</v>
      </c>
      <c r="S576" s="142" t="s">
        <v>237</v>
      </c>
      <c r="T576" s="144" t="s">
        <v>24</v>
      </c>
      <c r="U576" s="142" t="s">
        <v>24</v>
      </c>
      <c r="V576" s="142"/>
      <c r="W576" s="142" t="s">
        <v>24</v>
      </c>
      <c r="X576" s="142"/>
      <c r="Y576" s="145" t="s">
        <v>24</v>
      </c>
    </row>
    <row r="577" spans="1:25" s="108" customFormat="1" x14ac:dyDescent="0.25">
      <c r="A577" s="107">
        <v>567</v>
      </c>
      <c r="B577" s="108" t="s">
        <v>5801</v>
      </c>
      <c r="C577" s="14" t="s">
        <v>54</v>
      </c>
      <c r="D577" s="14"/>
      <c r="E577" s="140" t="s">
        <v>7341</v>
      </c>
      <c r="F577" s="141" t="s">
        <v>7337</v>
      </c>
      <c r="G577" s="142" t="s">
        <v>231</v>
      </c>
      <c r="H577" s="142" t="s">
        <v>365</v>
      </c>
      <c r="I577" s="142" t="s">
        <v>233</v>
      </c>
      <c r="J577" s="142" t="s">
        <v>225</v>
      </c>
      <c r="K577" s="140" t="s">
        <v>5920</v>
      </c>
      <c r="L577" s="140" t="s">
        <v>7342</v>
      </c>
      <c r="M577" s="142" t="s">
        <v>243</v>
      </c>
      <c r="N577" s="142" t="s">
        <v>507</v>
      </c>
      <c r="O577" s="142" t="s">
        <v>245</v>
      </c>
      <c r="P577" s="143">
        <v>405331634</v>
      </c>
      <c r="Q577" s="143">
        <v>405331634</v>
      </c>
      <c r="R577" s="140">
        <v>0</v>
      </c>
      <c r="S577" s="142" t="s">
        <v>237</v>
      </c>
      <c r="T577" s="144" t="s">
        <v>24</v>
      </c>
      <c r="U577" s="142" t="s">
        <v>24</v>
      </c>
      <c r="V577" s="142"/>
      <c r="W577" s="142" t="s">
        <v>24</v>
      </c>
      <c r="X577" s="142"/>
      <c r="Y577" s="145" t="s">
        <v>24</v>
      </c>
    </row>
    <row r="578" spans="1:25" s="108" customFormat="1" x14ac:dyDescent="0.25">
      <c r="A578" s="107">
        <v>568</v>
      </c>
      <c r="B578" s="108" t="s">
        <v>5802</v>
      </c>
      <c r="C578" s="14" t="s">
        <v>54</v>
      </c>
      <c r="D578" s="14"/>
      <c r="E578" s="140" t="s">
        <v>7343</v>
      </c>
      <c r="F578" s="141" t="s">
        <v>7286</v>
      </c>
      <c r="G578" s="142" t="s">
        <v>231</v>
      </c>
      <c r="H578" s="142" t="s">
        <v>365</v>
      </c>
      <c r="I578" s="142" t="s">
        <v>233</v>
      </c>
      <c r="J578" s="142" t="s">
        <v>225</v>
      </c>
      <c r="K578" s="140" t="s">
        <v>5924</v>
      </c>
      <c r="L578" s="140" t="s">
        <v>7338</v>
      </c>
      <c r="M578" s="142" t="s">
        <v>243</v>
      </c>
      <c r="N578" s="142" t="s">
        <v>507</v>
      </c>
      <c r="O578" s="142" t="s">
        <v>245</v>
      </c>
      <c r="P578" s="143">
        <v>496094322</v>
      </c>
      <c r="Q578" s="143">
        <v>496094322</v>
      </c>
      <c r="R578" s="140">
        <v>0</v>
      </c>
      <c r="S578" s="142" t="s">
        <v>237</v>
      </c>
      <c r="T578" s="144" t="s">
        <v>24</v>
      </c>
      <c r="U578" s="142" t="s">
        <v>24</v>
      </c>
      <c r="V578" s="142"/>
      <c r="W578" s="142" t="s">
        <v>24</v>
      </c>
      <c r="X578" s="142"/>
      <c r="Y578" s="145" t="s">
        <v>24</v>
      </c>
    </row>
    <row r="579" spans="1:25" s="108" customFormat="1" x14ac:dyDescent="0.25">
      <c r="A579" s="107">
        <v>569</v>
      </c>
      <c r="B579" s="108" t="s">
        <v>5803</v>
      </c>
      <c r="C579" s="14" t="s">
        <v>54</v>
      </c>
      <c r="D579" s="14"/>
      <c r="E579" s="140" t="s">
        <v>7344</v>
      </c>
      <c r="F579" s="141" t="s">
        <v>7345</v>
      </c>
      <c r="G579" s="142" t="s">
        <v>231</v>
      </c>
      <c r="H579" s="142" t="s">
        <v>365</v>
      </c>
      <c r="I579" s="142" t="s">
        <v>233</v>
      </c>
      <c r="J579" s="142" t="s">
        <v>225</v>
      </c>
      <c r="K579" s="140" t="s">
        <v>5942</v>
      </c>
      <c r="L579" s="140" t="s">
        <v>7346</v>
      </c>
      <c r="M579" s="142" t="s">
        <v>243</v>
      </c>
      <c r="N579" s="142" t="s">
        <v>507</v>
      </c>
      <c r="O579" s="142" t="s">
        <v>245</v>
      </c>
      <c r="P579" s="143">
        <v>1049565000</v>
      </c>
      <c r="Q579" s="143">
        <v>1049565000</v>
      </c>
      <c r="R579" s="140">
        <v>0</v>
      </c>
      <c r="S579" s="142" t="s">
        <v>237</v>
      </c>
      <c r="T579" s="144" t="s">
        <v>24</v>
      </c>
      <c r="U579" s="142" t="s">
        <v>24</v>
      </c>
      <c r="V579" s="142"/>
      <c r="W579" s="142" t="s">
        <v>24</v>
      </c>
      <c r="X579" s="142"/>
      <c r="Y579" s="145" t="s">
        <v>24</v>
      </c>
    </row>
    <row r="580" spans="1:25" s="108" customFormat="1" x14ac:dyDescent="0.25">
      <c r="A580" s="107">
        <v>570</v>
      </c>
      <c r="B580" s="108" t="s">
        <v>5804</v>
      </c>
      <c r="C580" s="14" t="s">
        <v>54</v>
      </c>
      <c r="D580" s="14"/>
      <c r="E580" s="140" t="s">
        <v>7347</v>
      </c>
      <c r="F580" s="141" t="s">
        <v>7348</v>
      </c>
      <c r="G580" s="142" t="s">
        <v>231</v>
      </c>
      <c r="H580" s="142" t="s">
        <v>365</v>
      </c>
      <c r="I580" s="142" t="s">
        <v>233</v>
      </c>
      <c r="J580" s="142" t="s">
        <v>225</v>
      </c>
      <c r="K580" s="140" t="s">
        <v>5924</v>
      </c>
      <c r="L580" s="140" t="s">
        <v>7349</v>
      </c>
      <c r="M580" s="142" t="s">
        <v>243</v>
      </c>
      <c r="N580" s="142" t="s">
        <v>507</v>
      </c>
      <c r="O580" s="142" t="s">
        <v>245</v>
      </c>
      <c r="P580" s="143">
        <v>349773377</v>
      </c>
      <c r="Q580" s="143">
        <v>349773377</v>
      </c>
      <c r="R580" s="140">
        <v>0</v>
      </c>
      <c r="S580" s="142" t="s">
        <v>237</v>
      </c>
      <c r="T580" s="144" t="s">
        <v>24</v>
      </c>
      <c r="U580" s="142" t="s">
        <v>24</v>
      </c>
      <c r="V580" s="142"/>
      <c r="W580" s="142" t="s">
        <v>24</v>
      </c>
      <c r="X580" s="142"/>
      <c r="Y580" s="145" t="s">
        <v>24</v>
      </c>
    </row>
    <row r="581" spans="1:25" s="108" customFormat="1" x14ac:dyDescent="0.25">
      <c r="A581" s="107">
        <v>571</v>
      </c>
      <c r="B581" s="108" t="s">
        <v>5805</v>
      </c>
      <c r="C581" s="14" t="s">
        <v>54</v>
      </c>
      <c r="D581" s="14"/>
      <c r="E581" s="140" t="s">
        <v>7350</v>
      </c>
      <c r="F581" s="141" t="s">
        <v>7351</v>
      </c>
      <c r="G581" s="142" t="s">
        <v>231</v>
      </c>
      <c r="H581" s="142" t="s">
        <v>365</v>
      </c>
      <c r="I581" s="142" t="s">
        <v>233</v>
      </c>
      <c r="J581" s="142" t="s">
        <v>225</v>
      </c>
      <c r="K581" s="140" t="s">
        <v>5920</v>
      </c>
      <c r="L581" s="140" t="s">
        <v>7352</v>
      </c>
      <c r="M581" s="142" t="s">
        <v>243</v>
      </c>
      <c r="N581" s="142" t="s">
        <v>507</v>
      </c>
      <c r="O581" s="142" t="s">
        <v>245</v>
      </c>
      <c r="P581" s="143">
        <v>1618869923</v>
      </c>
      <c r="Q581" s="143">
        <v>1618869923</v>
      </c>
      <c r="R581" s="140">
        <v>0</v>
      </c>
      <c r="S581" s="142" t="s">
        <v>237</v>
      </c>
      <c r="T581" s="144" t="s">
        <v>24</v>
      </c>
      <c r="U581" s="142" t="s">
        <v>24</v>
      </c>
      <c r="V581" s="142"/>
      <c r="W581" s="142" t="s">
        <v>24</v>
      </c>
      <c r="X581" s="142"/>
      <c r="Y581" s="145" t="s">
        <v>24</v>
      </c>
    </row>
    <row r="582" spans="1:25" s="108" customFormat="1" x14ac:dyDescent="0.25">
      <c r="A582" s="107">
        <v>572</v>
      </c>
      <c r="B582" s="108" t="s">
        <v>5806</v>
      </c>
      <c r="C582" s="14" t="s">
        <v>54</v>
      </c>
      <c r="D582" s="14"/>
      <c r="E582" s="140" t="s">
        <v>7353</v>
      </c>
      <c r="F582" s="141" t="s">
        <v>7224</v>
      </c>
      <c r="G582" s="142" t="s">
        <v>231</v>
      </c>
      <c r="H582" s="142" t="s">
        <v>347</v>
      </c>
      <c r="I582" s="142" t="s">
        <v>233</v>
      </c>
      <c r="J582" s="142" t="s">
        <v>225</v>
      </c>
      <c r="K582" s="140" t="s">
        <v>5920</v>
      </c>
      <c r="L582" s="140" t="s">
        <v>7354</v>
      </c>
      <c r="M582" s="142" t="s">
        <v>243</v>
      </c>
      <c r="N582" s="142" t="s">
        <v>507</v>
      </c>
      <c r="O582" s="142" t="s">
        <v>245</v>
      </c>
      <c r="P582" s="143">
        <v>6639000</v>
      </c>
      <c r="Q582" s="143">
        <v>6639000</v>
      </c>
      <c r="R582" s="140">
        <v>0</v>
      </c>
      <c r="S582" s="142" t="s">
        <v>237</v>
      </c>
      <c r="T582" s="144" t="s">
        <v>24</v>
      </c>
      <c r="U582" s="142" t="s">
        <v>24</v>
      </c>
      <c r="V582" s="142"/>
      <c r="W582" s="142" t="s">
        <v>24</v>
      </c>
      <c r="X582" s="142"/>
      <c r="Y582" s="145" t="s">
        <v>24</v>
      </c>
    </row>
    <row r="583" spans="1:25" s="108" customFormat="1" x14ac:dyDescent="0.25">
      <c r="A583" s="107">
        <v>573</v>
      </c>
      <c r="B583" s="108" t="s">
        <v>5807</v>
      </c>
      <c r="C583" s="14" t="s">
        <v>54</v>
      </c>
      <c r="D583" s="14"/>
      <c r="E583" s="140" t="s">
        <v>7355</v>
      </c>
      <c r="F583" s="141" t="s">
        <v>7356</v>
      </c>
      <c r="G583" s="142" t="s">
        <v>231</v>
      </c>
      <c r="H583" s="142" t="s">
        <v>347</v>
      </c>
      <c r="I583" s="142" t="s">
        <v>233</v>
      </c>
      <c r="J583" s="142" t="s">
        <v>225</v>
      </c>
      <c r="K583" s="140" t="s">
        <v>5942</v>
      </c>
      <c r="L583" s="140" t="s">
        <v>7357</v>
      </c>
      <c r="M583" s="142" t="s">
        <v>243</v>
      </c>
      <c r="N583" s="142" t="s">
        <v>507</v>
      </c>
      <c r="O583" s="142" t="s">
        <v>245</v>
      </c>
      <c r="P583" s="143">
        <v>24061450</v>
      </c>
      <c r="Q583" s="143">
        <v>24061450</v>
      </c>
      <c r="R583" s="140">
        <v>0</v>
      </c>
      <c r="S583" s="142" t="s">
        <v>237</v>
      </c>
      <c r="T583" s="144" t="s">
        <v>24</v>
      </c>
      <c r="U583" s="142" t="s">
        <v>24</v>
      </c>
      <c r="V583" s="142"/>
      <c r="W583" s="142" t="s">
        <v>24</v>
      </c>
      <c r="X583" s="142"/>
      <c r="Y583" s="145" t="s">
        <v>24</v>
      </c>
    </row>
    <row r="584" spans="1:25" s="108" customFormat="1" x14ac:dyDescent="0.25">
      <c r="A584" s="107">
        <v>574</v>
      </c>
      <c r="B584" s="108" t="s">
        <v>5808</v>
      </c>
      <c r="C584" s="14" t="s">
        <v>54</v>
      </c>
      <c r="D584" s="14"/>
      <c r="E584" s="140" t="s">
        <v>7358</v>
      </c>
      <c r="F584" s="141" t="s">
        <v>7356</v>
      </c>
      <c r="G584" s="142" t="s">
        <v>231</v>
      </c>
      <c r="H584" s="142" t="s">
        <v>365</v>
      </c>
      <c r="I584" s="142" t="s">
        <v>233</v>
      </c>
      <c r="J584" s="142" t="s">
        <v>225</v>
      </c>
      <c r="K584" s="140" t="s">
        <v>5924</v>
      </c>
      <c r="L584" s="140" t="s">
        <v>7359</v>
      </c>
      <c r="M584" s="142" t="s">
        <v>243</v>
      </c>
      <c r="N584" s="142" t="s">
        <v>507</v>
      </c>
      <c r="O584" s="142" t="s">
        <v>245</v>
      </c>
      <c r="P584" s="143">
        <v>242286544</v>
      </c>
      <c r="Q584" s="143">
        <v>242286544</v>
      </c>
      <c r="R584" s="140">
        <v>0</v>
      </c>
      <c r="S584" s="142" t="s">
        <v>237</v>
      </c>
      <c r="T584" s="144" t="s">
        <v>24</v>
      </c>
      <c r="U584" s="142" t="s">
        <v>24</v>
      </c>
      <c r="V584" s="142"/>
      <c r="W584" s="142" t="s">
        <v>24</v>
      </c>
      <c r="X584" s="142"/>
      <c r="Y584" s="145" t="s">
        <v>24</v>
      </c>
    </row>
    <row r="585" spans="1:25" s="108" customFormat="1" x14ac:dyDescent="0.25">
      <c r="A585" s="107">
        <v>575</v>
      </c>
      <c r="B585" s="108" t="s">
        <v>5809</v>
      </c>
      <c r="C585" s="14" t="s">
        <v>54</v>
      </c>
      <c r="D585" s="14"/>
      <c r="E585" s="140" t="s">
        <v>7360</v>
      </c>
      <c r="F585" s="141" t="s">
        <v>7361</v>
      </c>
      <c r="G585" s="142" t="s">
        <v>231</v>
      </c>
      <c r="H585" s="142" t="s">
        <v>365</v>
      </c>
      <c r="I585" s="142" t="s">
        <v>233</v>
      </c>
      <c r="J585" s="142" t="s">
        <v>225</v>
      </c>
      <c r="K585" s="140" t="s">
        <v>5924</v>
      </c>
      <c r="L585" s="140" t="s">
        <v>7359</v>
      </c>
      <c r="M585" s="142" t="s">
        <v>243</v>
      </c>
      <c r="N585" s="142" t="s">
        <v>507</v>
      </c>
      <c r="O585" s="142" t="s">
        <v>245</v>
      </c>
      <c r="P585" s="143">
        <v>242286544</v>
      </c>
      <c r="Q585" s="143">
        <v>242286544</v>
      </c>
      <c r="R585" s="140">
        <v>0</v>
      </c>
      <c r="S585" s="142" t="s">
        <v>237</v>
      </c>
      <c r="T585" s="144" t="s">
        <v>24</v>
      </c>
      <c r="U585" s="142" t="s">
        <v>24</v>
      </c>
      <c r="V585" s="142"/>
      <c r="W585" s="142" t="s">
        <v>24</v>
      </c>
      <c r="X585" s="142"/>
      <c r="Y585" s="145" t="s">
        <v>24</v>
      </c>
    </row>
    <row r="586" spans="1:25" s="108" customFormat="1" x14ac:dyDescent="0.25">
      <c r="A586" s="107">
        <v>576</v>
      </c>
      <c r="B586" s="108" t="s">
        <v>5810</v>
      </c>
      <c r="C586" s="14" t="s">
        <v>54</v>
      </c>
      <c r="D586" s="14"/>
      <c r="E586" s="140" t="s">
        <v>7362</v>
      </c>
      <c r="F586" s="141" t="s">
        <v>7363</v>
      </c>
      <c r="G586" s="142" t="s">
        <v>231</v>
      </c>
      <c r="H586" s="142" t="s">
        <v>365</v>
      </c>
      <c r="I586" s="142" t="s">
        <v>233</v>
      </c>
      <c r="J586" s="142" t="s">
        <v>225</v>
      </c>
      <c r="K586" s="140" t="s">
        <v>5932</v>
      </c>
      <c r="L586" s="140" t="s">
        <v>7364</v>
      </c>
      <c r="M586" s="142" t="s">
        <v>243</v>
      </c>
      <c r="N586" s="142" t="s">
        <v>507</v>
      </c>
      <c r="O586" s="142" t="s">
        <v>245</v>
      </c>
      <c r="P586" s="143">
        <v>101520720</v>
      </c>
      <c r="Q586" s="143">
        <v>101520720</v>
      </c>
      <c r="R586" s="140">
        <v>0</v>
      </c>
      <c r="S586" s="142" t="s">
        <v>237</v>
      </c>
      <c r="T586" s="144" t="s">
        <v>24</v>
      </c>
      <c r="U586" s="142" t="s">
        <v>24</v>
      </c>
      <c r="V586" s="142"/>
      <c r="W586" s="142" t="s">
        <v>24</v>
      </c>
      <c r="X586" s="142"/>
      <c r="Y586" s="145" t="s">
        <v>24</v>
      </c>
    </row>
    <row r="587" spans="1:25" s="108" customFormat="1" x14ac:dyDescent="0.25">
      <c r="A587" s="107">
        <v>577</v>
      </c>
      <c r="B587" s="108" t="s">
        <v>5811</v>
      </c>
      <c r="C587" s="14" t="s">
        <v>54</v>
      </c>
      <c r="D587" s="14"/>
      <c r="E587" s="140" t="s">
        <v>7365</v>
      </c>
      <c r="F587" s="141" t="s">
        <v>7366</v>
      </c>
      <c r="G587" s="142" t="s">
        <v>231</v>
      </c>
      <c r="H587" s="142" t="s">
        <v>365</v>
      </c>
      <c r="I587" s="142" t="s">
        <v>233</v>
      </c>
      <c r="J587" s="142" t="s">
        <v>225</v>
      </c>
      <c r="K587" s="140" t="s">
        <v>5924</v>
      </c>
      <c r="L587" s="140" t="s">
        <v>7367</v>
      </c>
      <c r="M587" s="142" t="s">
        <v>243</v>
      </c>
      <c r="N587" s="142" t="s">
        <v>507</v>
      </c>
      <c r="O587" s="142" t="s">
        <v>245</v>
      </c>
      <c r="P587" s="143">
        <v>0</v>
      </c>
      <c r="Q587" s="143">
        <v>0</v>
      </c>
      <c r="R587" s="140">
        <v>0</v>
      </c>
      <c r="S587" s="142" t="s">
        <v>237</v>
      </c>
      <c r="T587" s="144" t="s">
        <v>24</v>
      </c>
      <c r="U587" s="142" t="s">
        <v>24</v>
      </c>
      <c r="V587" s="142"/>
      <c r="W587" s="142" t="s">
        <v>24</v>
      </c>
      <c r="X587" s="142"/>
      <c r="Y587" s="145" t="s">
        <v>24</v>
      </c>
    </row>
    <row r="588" spans="1:25" s="108" customFormat="1" x14ac:dyDescent="0.25">
      <c r="A588" s="107">
        <v>578</v>
      </c>
      <c r="B588" s="108" t="s">
        <v>5812</v>
      </c>
      <c r="C588" s="14" t="s">
        <v>54</v>
      </c>
      <c r="D588" s="14"/>
      <c r="E588" s="140" t="s">
        <v>7368</v>
      </c>
      <c r="F588" s="141" t="s">
        <v>7369</v>
      </c>
      <c r="G588" s="142" t="s">
        <v>231</v>
      </c>
      <c r="H588" s="142" t="s">
        <v>347</v>
      </c>
      <c r="I588" s="142" t="s">
        <v>233</v>
      </c>
      <c r="J588" s="142" t="s">
        <v>225</v>
      </c>
      <c r="K588" s="140" t="s">
        <v>5942</v>
      </c>
      <c r="L588" s="140" t="s">
        <v>7370</v>
      </c>
      <c r="M588" s="142" t="s">
        <v>243</v>
      </c>
      <c r="N588" s="142" t="s">
        <v>507</v>
      </c>
      <c r="O588" s="142" t="s">
        <v>245</v>
      </c>
      <c r="P588" s="143">
        <v>242000000</v>
      </c>
      <c r="Q588" s="143">
        <v>242000000</v>
      </c>
      <c r="R588" s="140">
        <v>0</v>
      </c>
      <c r="S588" s="142" t="s">
        <v>237</v>
      </c>
      <c r="T588" s="144" t="s">
        <v>24</v>
      </c>
      <c r="U588" s="142" t="s">
        <v>24</v>
      </c>
      <c r="V588" s="142"/>
      <c r="W588" s="142" t="s">
        <v>24</v>
      </c>
      <c r="X588" s="142"/>
      <c r="Y588" s="145" t="s">
        <v>24</v>
      </c>
    </row>
    <row r="589" spans="1:25" s="108" customFormat="1" x14ac:dyDescent="0.25">
      <c r="A589" s="107">
        <v>579</v>
      </c>
      <c r="B589" s="108" t="s">
        <v>5813</v>
      </c>
      <c r="C589" s="14" t="s">
        <v>54</v>
      </c>
      <c r="D589" s="14"/>
      <c r="E589" s="140" t="s">
        <v>7371</v>
      </c>
      <c r="F589" s="141" t="s">
        <v>7372</v>
      </c>
      <c r="G589" s="142" t="s">
        <v>231</v>
      </c>
      <c r="H589" s="142" t="s">
        <v>365</v>
      </c>
      <c r="I589" s="142" t="s">
        <v>233</v>
      </c>
      <c r="J589" s="142" t="s">
        <v>225</v>
      </c>
      <c r="K589" s="140" t="s">
        <v>5920</v>
      </c>
      <c r="L589" s="140" t="s">
        <v>7314</v>
      </c>
      <c r="M589" s="142" t="s">
        <v>243</v>
      </c>
      <c r="N589" s="142" t="s">
        <v>507</v>
      </c>
      <c r="O589" s="142" t="s">
        <v>245</v>
      </c>
      <c r="P589" s="143">
        <v>1056638010</v>
      </c>
      <c r="Q589" s="143">
        <v>1056638010</v>
      </c>
      <c r="R589" s="140">
        <v>0</v>
      </c>
      <c r="S589" s="142" t="s">
        <v>237</v>
      </c>
      <c r="T589" s="144" t="s">
        <v>24</v>
      </c>
      <c r="U589" s="142" t="s">
        <v>24</v>
      </c>
      <c r="V589" s="142"/>
      <c r="W589" s="142" t="s">
        <v>24</v>
      </c>
      <c r="X589" s="142"/>
      <c r="Y589" s="145" t="s">
        <v>24</v>
      </c>
    </row>
    <row r="590" spans="1:25" s="108" customFormat="1" x14ac:dyDescent="0.25">
      <c r="A590" s="107">
        <v>580</v>
      </c>
      <c r="B590" s="108" t="s">
        <v>5814</v>
      </c>
      <c r="C590" s="14" t="s">
        <v>54</v>
      </c>
      <c r="D590" s="14"/>
      <c r="E590" s="140" t="s">
        <v>7373</v>
      </c>
      <c r="F590" s="141" t="s">
        <v>7374</v>
      </c>
      <c r="G590" s="142" t="s">
        <v>231</v>
      </c>
      <c r="H590" s="142" t="s">
        <v>347</v>
      </c>
      <c r="I590" s="142" t="s">
        <v>233</v>
      </c>
      <c r="J590" s="142" t="s">
        <v>225</v>
      </c>
      <c r="K590" s="140" t="s">
        <v>5942</v>
      </c>
      <c r="L590" s="140" t="s">
        <v>7375</v>
      </c>
      <c r="M590" s="142" t="s">
        <v>243</v>
      </c>
      <c r="N590" s="142" t="s">
        <v>507</v>
      </c>
      <c r="O590" s="142" t="s">
        <v>245</v>
      </c>
      <c r="P590" s="160">
        <v>61713379</v>
      </c>
      <c r="Q590" s="143">
        <f>+P590</f>
        <v>61713379</v>
      </c>
      <c r="R590" s="140">
        <v>0</v>
      </c>
      <c r="S590" s="142" t="s">
        <v>237</v>
      </c>
      <c r="T590" s="144" t="s">
        <v>24</v>
      </c>
      <c r="U590" s="142" t="s">
        <v>24</v>
      </c>
      <c r="V590" s="142"/>
      <c r="W590" s="142" t="s">
        <v>24</v>
      </c>
      <c r="X590" s="142"/>
      <c r="Y590" s="145" t="s">
        <v>24</v>
      </c>
    </row>
    <row r="591" spans="1:25" s="108" customFormat="1" x14ac:dyDescent="0.25">
      <c r="A591" s="107">
        <v>581</v>
      </c>
      <c r="B591" s="108" t="s">
        <v>5815</v>
      </c>
      <c r="C591" s="14" t="s">
        <v>54</v>
      </c>
      <c r="D591" s="14"/>
      <c r="E591" s="140" t="s">
        <v>7376</v>
      </c>
      <c r="F591" s="141" t="s">
        <v>7374</v>
      </c>
      <c r="G591" s="142" t="s">
        <v>231</v>
      </c>
      <c r="H591" s="142" t="s">
        <v>365</v>
      </c>
      <c r="I591" s="142" t="s">
        <v>233</v>
      </c>
      <c r="J591" s="142" t="s">
        <v>225</v>
      </c>
      <c r="K591" s="140" t="s">
        <v>5914</v>
      </c>
      <c r="L591" s="140" t="s">
        <v>7377</v>
      </c>
      <c r="M591" s="142" t="s">
        <v>243</v>
      </c>
      <c r="N591" s="142" t="s">
        <v>507</v>
      </c>
      <c r="O591" s="142" t="s">
        <v>245</v>
      </c>
      <c r="P591" s="143">
        <v>1192485067</v>
      </c>
      <c r="Q591" s="143">
        <v>1192485067</v>
      </c>
      <c r="R591" s="140">
        <v>0</v>
      </c>
      <c r="S591" s="142" t="s">
        <v>237</v>
      </c>
      <c r="T591" s="144" t="s">
        <v>24</v>
      </c>
      <c r="U591" s="142" t="s">
        <v>24</v>
      </c>
      <c r="V591" s="142"/>
      <c r="W591" s="142" t="s">
        <v>24</v>
      </c>
      <c r="X591" s="142"/>
      <c r="Y591" s="145" t="s">
        <v>24</v>
      </c>
    </row>
    <row r="592" spans="1:25" s="108" customFormat="1" x14ac:dyDescent="0.25">
      <c r="A592" s="107">
        <v>582</v>
      </c>
      <c r="B592" s="108" t="s">
        <v>5816</v>
      </c>
      <c r="C592" s="14" t="s">
        <v>54</v>
      </c>
      <c r="D592" s="14"/>
      <c r="E592" s="140" t="s">
        <v>7378</v>
      </c>
      <c r="F592" s="141" t="s">
        <v>7318</v>
      </c>
      <c r="G592" s="142" t="s">
        <v>231</v>
      </c>
      <c r="H592" s="142" t="s">
        <v>347</v>
      </c>
      <c r="I592" s="142" t="s">
        <v>233</v>
      </c>
      <c r="J592" s="142" t="s">
        <v>225</v>
      </c>
      <c r="K592" s="140" t="s">
        <v>5942</v>
      </c>
      <c r="L592" s="140" t="s">
        <v>7379</v>
      </c>
      <c r="M592" s="142" t="s">
        <v>243</v>
      </c>
      <c r="N592" s="142" t="s">
        <v>507</v>
      </c>
      <c r="O592" s="142" t="s">
        <v>245</v>
      </c>
      <c r="P592" s="143">
        <v>400000000</v>
      </c>
      <c r="Q592" s="143">
        <v>400000000</v>
      </c>
      <c r="R592" s="140">
        <v>0</v>
      </c>
      <c r="S592" s="142" t="s">
        <v>237</v>
      </c>
      <c r="T592" s="144" t="s">
        <v>24</v>
      </c>
      <c r="U592" s="142" t="s">
        <v>24</v>
      </c>
      <c r="V592" s="142"/>
      <c r="W592" s="142" t="s">
        <v>24</v>
      </c>
      <c r="X592" s="142"/>
      <c r="Y592" s="145" t="s">
        <v>24</v>
      </c>
    </row>
    <row r="593" spans="1:25" s="108" customFormat="1" x14ac:dyDescent="0.25">
      <c r="A593" s="107">
        <v>583</v>
      </c>
      <c r="B593" s="108" t="s">
        <v>5817</v>
      </c>
      <c r="C593" s="14" t="s">
        <v>54</v>
      </c>
      <c r="D593" s="14"/>
      <c r="E593" s="140" t="s">
        <v>7380</v>
      </c>
      <c r="F593" s="141" t="s">
        <v>7381</v>
      </c>
      <c r="G593" s="142" t="s">
        <v>231</v>
      </c>
      <c r="H593" s="142" t="s">
        <v>365</v>
      </c>
      <c r="I593" s="142" t="s">
        <v>233</v>
      </c>
      <c r="J593" s="142" t="s">
        <v>225</v>
      </c>
      <c r="K593" s="140" t="s">
        <v>5942</v>
      </c>
      <c r="L593" s="140" t="s">
        <v>7382</v>
      </c>
      <c r="M593" s="142" t="s">
        <v>243</v>
      </c>
      <c r="N593" s="142" t="s">
        <v>507</v>
      </c>
      <c r="O593" s="142" t="s">
        <v>245</v>
      </c>
      <c r="P593" s="160">
        <v>388248296</v>
      </c>
      <c r="Q593" s="143">
        <f>+P593</f>
        <v>388248296</v>
      </c>
      <c r="R593" s="140">
        <v>0</v>
      </c>
      <c r="S593" s="142" t="s">
        <v>237</v>
      </c>
      <c r="T593" s="144" t="s">
        <v>24</v>
      </c>
      <c r="U593" s="142" t="s">
        <v>24</v>
      </c>
      <c r="V593" s="142"/>
      <c r="W593" s="142" t="s">
        <v>24</v>
      </c>
      <c r="X593" s="142"/>
      <c r="Y593" s="145" t="s">
        <v>24</v>
      </c>
    </row>
    <row r="594" spans="1:25" s="108" customFormat="1" x14ac:dyDescent="0.25">
      <c r="A594" s="107">
        <v>584</v>
      </c>
      <c r="B594" s="108" t="s">
        <v>5818</v>
      </c>
      <c r="C594" s="14" t="s">
        <v>54</v>
      </c>
      <c r="D594" s="14"/>
      <c r="E594" s="140" t="s">
        <v>7383</v>
      </c>
      <c r="F594" s="141" t="s">
        <v>7384</v>
      </c>
      <c r="G594" s="142" t="s">
        <v>231</v>
      </c>
      <c r="H594" s="142" t="s">
        <v>365</v>
      </c>
      <c r="I594" s="142" t="s">
        <v>233</v>
      </c>
      <c r="J594" s="142" t="s">
        <v>225</v>
      </c>
      <c r="K594" s="140" t="s">
        <v>5924</v>
      </c>
      <c r="L594" s="140" t="s">
        <v>7385</v>
      </c>
      <c r="M594" s="142" t="s">
        <v>243</v>
      </c>
      <c r="N594" s="142" t="s">
        <v>507</v>
      </c>
      <c r="O594" s="142" t="s">
        <v>245</v>
      </c>
      <c r="P594" s="143">
        <v>130000000</v>
      </c>
      <c r="Q594" s="143">
        <v>130000000</v>
      </c>
      <c r="R594" s="140">
        <v>0</v>
      </c>
      <c r="S594" s="142" t="s">
        <v>237</v>
      </c>
      <c r="T594" s="144" t="s">
        <v>24</v>
      </c>
      <c r="U594" s="142" t="s">
        <v>24</v>
      </c>
      <c r="V594" s="142"/>
      <c r="W594" s="142" t="s">
        <v>24</v>
      </c>
      <c r="X594" s="142"/>
      <c r="Y594" s="145" t="s">
        <v>24</v>
      </c>
    </row>
    <row r="595" spans="1:25" s="108" customFormat="1" x14ac:dyDescent="0.25">
      <c r="A595" s="107">
        <v>585</v>
      </c>
      <c r="B595" s="108" t="s">
        <v>5819</v>
      </c>
      <c r="C595" s="14" t="s">
        <v>54</v>
      </c>
      <c r="D595" s="14"/>
      <c r="E595" s="140" t="s">
        <v>7386</v>
      </c>
      <c r="F595" s="141" t="s">
        <v>7387</v>
      </c>
      <c r="G595" s="142" t="s">
        <v>231</v>
      </c>
      <c r="H595" s="142" t="s">
        <v>365</v>
      </c>
      <c r="I595" s="142" t="s">
        <v>233</v>
      </c>
      <c r="J595" s="142" t="s">
        <v>225</v>
      </c>
      <c r="K595" s="140" t="s">
        <v>5914</v>
      </c>
      <c r="L595" s="140" t="s">
        <v>7388</v>
      </c>
      <c r="M595" s="142" t="s">
        <v>243</v>
      </c>
      <c r="N595" s="142" t="s">
        <v>507</v>
      </c>
      <c r="O595" s="142" t="s">
        <v>245</v>
      </c>
      <c r="P595" s="143">
        <v>542000000</v>
      </c>
      <c r="Q595" s="143">
        <v>542000000</v>
      </c>
      <c r="R595" s="140">
        <v>0</v>
      </c>
      <c r="S595" s="142" t="s">
        <v>237</v>
      </c>
      <c r="T595" s="144" t="s">
        <v>24</v>
      </c>
      <c r="U595" s="142" t="s">
        <v>24</v>
      </c>
      <c r="V595" s="142"/>
      <c r="W595" s="142" t="s">
        <v>24</v>
      </c>
      <c r="X595" s="142"/>
      <c r="Y595" s="145" t="s">
        <v>24</v>
      </c>
    </row>
    <row r="596" spans="1:25" s="108" customFormat="1" x14ac:dyDescent="0.25">
      <c r="A596" s="107">
        <v>586</v>
      </c>
      <c r="B596" s="108" t="s">
        <v>5820</v>
      </c>
      <c r="C596" s="14" t="s">
        <v>54</v>
      </c>
      <c r="D596" s="14"/>
      <c r="E596" s="140" t="s">
        <v>7389</v>
      </c>
      <c r="F596" s="141" t="s">
        <v>7390</v>
      </c>
      <c r="G596" s="142" t="s">
        <v>231</v>
      </c>
      <c r="H596" s="142" t="s">
        <v>365</v>
      </c>
      <c r="I596" s="142" t="s">
        <v>233</v>
      </c>
      <c r="J596" s="142" t="s">
        <v>225</v>
      </c>
      <c r="K596" s="140" t="s">
        <v>5932</v>
      </c>
      <c r="L596" s="140" t="s">
        <v>7391</v>
      </c>
      <c r="M596" s="142" t="s">
        <v>243</v>
      </c>
      <c r="N596" s="142" t="s">
        <v>507</v>
      </c>
      <c r="O596" s="142" t="s">
        <v>245</v>
      </c>
      <c r="P596" s="143">
        <v>226041425</v>
      </c>
      <c r="Q596" s="143">
        <v>226041425</v>
      </c>
      <c r="R596" s="140">
        <v>0</v>
      </c>
      <c r="S596" s="142" t="s">
        <v>237</v>
      </c>
      <c r="T596" s="144" t="s">
        <v>24</v>
      </c>
      <c r="U596" s="142" t="s">
        <v>24</v>
      </c>
      <c r="V596" s="142"/>
      <c r="W596" s="142" t="s">
        <v>24</v>
      </c>
      <c r="X596" s="142"/>
      <c r="Y596" s="145" t="s">
        <v>24</v>
      </c>
    </row>
    <row r="597" spans="1:25" s="108" customFormat="1" x14ac:dyDescent="0.25">
      <c r="A597" s="107">
        <v>587</v>
      </c>
      <c r="B597" s="108" t="s">
        <v>5821</v>
      </c>
      <c r="C597" s="14" t="s">
        <v>54</v>
      </c>
      <c r="D597" s="14"/>
      <c r="E597" s="140" t="s">
        <v>7392</v>
      </c>
      <c r="F597" s="141" t="s">
        <v>7348</v>
      </c>
      <c r="G597" s="142" t="s">
        <v>231</v>
      </c>
      <c r="H597" s="142" t="s">
        <v>365</v>
      </c>
      <c r="I597" s="142" t="s">
        <v>233</v>
      </c>
      <c r="J597" s="142" t="s">
        <v>225</v>
      </c>
      <c r="K597" s="140" t="s">
        <v>5942</v>
      </c>
      <c r="L597" s="140" t="s">
        <v>7393</v>
      </c>
      <c r="M597" s="142" t="s">
        <v>243</v>
      </c>
      <c r="N597" s="142" t="s">
        <v>507</v>
      </c>
      <c r="O597" s="142" t="s">
        <v>245</v>
      </c>
      <c r="P597" s="143">
        <v>527238934</v>
      </c>
      <c r="Q597" s="143">
        <v>527238934</v>
      </c>
      <c r="R597" s="140">
        <v>0</v>
      </c>
      <c r="S597" s="142" t="s">
        <v>237</v>
      </c>
      <c r="T597" s="144" t="s">
        <v>24</v>
      </c>
      <c r="U597" s="142" t="s">
        <v>24</v>
      </c>
      <c r="V597" s="142"/>
      <c r="W597" s="142" t="s">
        <v>24</v>
      </c>
      <c r="X597" s="142"/>
      <c r="Y597" s="145" t="s">
        <v>24</v>
      </c>
    </row>
    <row r="598" spans="1:25" s="108" customFormat="1" x14ac:dyDescent="0.25">
      <c r="A598" s="107">
        <v>588</v>
      </c>
      <c r="B598" s="108" t="s">
        <v>5822</v>
      </c>
      <c r="C598" s="14" t="s">
        <v>54</v>
      </c>
      <c r="D598" s="14"/>
      <c r="E598" s="140" t="s">
        <v>7394</v>
      </c>
      <c r="F598" s="141" t="s">
        <v>7395</v>
      </c>
      <c r="G598" s="142" t="s">
        <v>231</v>
      </c>
      <c r="H598" s="142" t="s">
        <v>365</v>
      </c>
      <c r="I598" s="142" t="s">
        <v>233</v>
      </c>
      <c r="J598" s="142" t="s">
        <v>225</v>
      </c>
      <c r="K598" s="140" t="s">
        <v>5920</v>
      </c>
      <c r="L598" s="140" t="s">
        <v>7396</v>
      </c>
      <c r="M598" s="142" t="s">
        <v>243</v>
      </c>
      <c r="N598" s="142" t="s">
        <v>507</v>
      </c>
      <c r="O598" s="142" t="s">
        <v>245</v>
      </c>
      <c r="P598" s="143">
        <v>729320128</v>
      </c>
      <c r="Q598" s="143">
        <v>729320128</v>
      </c>
      <c r="R598" s="140">
        <v>0</v>
      </c>
      <c r="S598" s="142" t="s">
        <v>237</v>
      </c>
      <c r="T598" s="144" t="s">
        <v>24</v>
      </c>
      <c r="U598" s="142" t="s">
        <v>24</v>
      </c>
      <c r="V598" s="142"/>
      <c r="W598" s="142" t="s">
        <v>24</v>
      </c>
      <c r="X598" s="142"/>
      <c r="Y598" s="145" t="s">
        <v>24</v>
      </c>
    </row>
    <row r="599" spans="1:25" s="108" customFormat="1" x14ac:dyDescent="0.25">
      <c r="A599" s="107">
        <v>589</v>
      </c>
      <c r="B599" s="108" t="s">
        <v>5823</v>
      </c>
      <c r="C599" s="14" t="s">
        <v>54</v>
      </c>
      <c r="D599" s="14"/>
      <c r="E599" s="140" t="s">
        <v>7397</v>
      </c>
      <c r="F599" s="141" t="s">
        <v>7286</v>
      </c>
      <c r="G599" s="142" t="s">
        <v>231</v>
      </c>
      <c r="H599" s="142" t="s">
        <v>347</v>
      </c>
      <c r="I599" s="142" t="s">
        <v>233</v>
      </c>
      <c r="J599" s="142" t="s">
        <v>225</v>
      </c>
      <c r="K599" s="140" t="s">
        <v>5924</v>
      </c>
      <c r="L599" s="140" t="s">
        <v>7398</v>
      </c>
      <c r="M599" s="142" t="s">
        <v>243</v>
      </c>
      <c r="N599" s="142" t="s">
        <v>507</v>
      </c>
      <c r="O599" s="142" t="s">
        <v>245</v>
      </c>
      <c r="P599" s="143">
        <v>514503359</v>
      </c>
      <c r="Q599" s="143">
        <v>514503359</v>
      </c>
      <c r="R599" s="140">
        <v>0</v>
      </c>
      <c r="S599" s="142" t="s">
        <v>237</v>
      </c>
      <c r="T599" s="144" t="s">
        <v>24</v>
      </c>
      <c r="U599" s="142" t="s">
        <v>24</v>
      </c>
      <c r="V599" s="142"/>
      <c r="W599" s="142" t="s">
        <v>24</v>
      </c>
      <c r="X599" s="142"/>
      <c r="Y599" s="145" t="s">
        <v>24</v>
      </c>
    </row>
    <row r="600" spans="1:25" s="108" customFormat="1" x14ac:dyDescent="0.25">
      <c r="A600" s="107">
        <v>590</v>
      </c>
      <c r="B600" s="108" t="s">
        <v>5824</v>
      </c>
      <c r="C600" s="14" t="s">
        <v>54</v>
      </c>
      <c r="D600" s="14"/>
      <c r="E600" s="140" t="s">
        <v>7399</v>
      </c>
      <c r="F600" s="141" t="s">
        <v>7400</v>
      </c>
      <c r="G600" s="142" t="s">
        <v>222</v>
      </c>
      <c r="H600" s="142" t="s">
        <v>371</v>
      </c>
      <c r="I600" s="142" t="s">
        <v>233</v>
      </c>
      <c r="J600" s="142" t="s">
        <v>225</v>
      </c>
      <c r="K600" s="140" t="s">
        <v>5914</v>
      </c>
      <c r="L600" s="140" t="s">
        <v>7401</v>
      </c>
      <c r="M600" s="142" t="s">
        <v>235</v>
      </c>
      <c r="N600" s="142" t="s">
        <v>484</v>
      </c>
      <c r="O600" s="142" t="s">
        <v>245</v>
      </c>
      <c r="P600" s="143">
        <v>34000000</v>
      </c>
      <c r="Q600" s="143">
        <v>34000000</v>
      </c>
      <c r="R600" s="140">
        <v>0</v>
      </c>
      <c r="S600" s="142" t="s">
        <v>237</v>
      </c>
      <c r="T600" s="144" t="s">
        <v>24</v>
      </c>
      <c r="U600" s="142" t="s">
        <v>24</v>
      </c>
      <c r="V600" s="142"/>
      <c r="W600" s="142" t="s">
        <v>24</v>
      </c>
      <c r="X600" s="142"/>
      <c r="Y600" s="145" t="s">
        <v>24</v>
      </c>
    </row>
    <row r="601" spans="1:25" s="108" customFormat="1" x14ac:dyDescent="0.25">
      <c r="A601" s="107">
        <v>591</v>
      </c>
      <c r="B601" s="108" t="s">
        <v>5825</v>
      </c>
      <c r="C601" s="14" t="s">
        <v>54</v>
      </c>
      <c r="D601" s="14"/>
      <c r="E601" s="140" t="s">
        <v>7402</v>
      </c>
      <c r="F601" s="141" t="s">
        <v>7403</v>
      </c>
      <c r="G601" s="142" t="s">
        <v>231</v>
      </c>
      <c r="H601" s="142" t="s">
        <v>330</v>
      </c>
      <c r="I601" s="142" t="s">
        <v>233</v>
      </c>
      <c r="J601" s="142" t="s">
        <v>225</v>
      </c>
      <c r="K601" s="140" t="s">
        <v>5942</v>
      </c>
      <c r="L601" s="140" t="s">
        <v>7404</v>
      </c>
      <c r="M601" s="142" t="s">
        <v>243</v>
      </c>
      <c r="N601" s="142" t="s">
        <v>507</v>
      </c>
      <c r="O601" s="142" t="s">
        <v>245</v>
      </c>
      <c r="P601" s="143">
        <v>0</v>
      </c>
      <c r="Q601" s="143">
        <v>0</v>
      </c>
      <c r="R601" s="140">
        <v>0</v>
      </c>
      <c r="S601" s="142" t="s">
        <v>237</v>
      </c>
      <c r="T601" s="144" t="s">
        <v>24</v>
      </c>
      <c r="U601" s="142" t="s">
        <v>24</v>
      </c>
      <c r="V601" s="142"/>
      <c r="W601" s="142" t="s">
        <v>24</v>
      </c>
      <c r="X601" s="142"/>
      <c r="Y601" s="145" t="s">
        <v>24</v>
      </c>
    </row>
    <row r="602" spans="1:25" s="108" customFormat="1" x14ac:dyDescent="0.25">
      <c r="A602" s="107">
        <v>592</v>
      </c>
      <c r="B602" s="108" t="s">
        <v>5826</v>
      </c>
      <c r="C602" s="14" t="s">
        <v>54</v>
      </c>
      <c r="D602" s="14"/>
      <c r="E602" s="140" t="s">
        <v>7405</v>
      </c>
      <c r="F602" s="141" t="s">
        <v>7406</v>
      </c>
      <c r="G602" s="142" t="s">
        <v>222</v>
      </c>
      <c r="H602" s="142" t="s">
        <v>371</v>
      </c>
      <c r="I602" s="142" t="s">
        <v>233</v>
      </c>
      <c r="J602" s="142" t="s">
        <v>225</v>
      </c>
      <c r="K602" s="140" t="s">
        <v>5908</v>
      </c>
      <c r="L602" s="140" t="s">
        <v>7407</v>
      </c>
      <c r="M602" s="142" t="s">
        <v>243</v>
      </c>
      <c r="N602" s="142" t="s">
        <v>507</v>
      </c>
      <c r="O602" s="142" t="s">
        <v>245</v>
      </c>
      <c r="P602" s="143">
        <v>16562320</v>
      </c>
      <c r="Q602" s="143">
        <v>16562320</v>
      </c>
      <c r="R602" s="140">
        <v>0</v>
      </c>
      <c r="S602" s="142" t="s">
        <v>237</v>
      </c>
      <c r="T602" s="144" t="s">
        <v>24</v>
      </c>
      <c r="U602" s="142" t="s">
        <v>24</v>
      </c>
      <c r="V602" s="142"/>
      <c r="W602" s="142" t="s">
        <v>24</v>
      </c>
      <c r="X602" s="142"/>
      <c r="Y602" s="145" t="s">
        <v>24</v>
      </c>
    </row>
    <row r="603" spans="1:25" s="108" customFormat="1" x14ac:dyDescent="0.25">
      <c r="A603" s="107">
        <v>593</v>
      </c>
      <c r="B603" s="108" t="s">
        <v>5827</v>
      </c>
      <c r="C603" s="14" t="s">
        <v>54</v>
      </c>
      <c r="D603" s="14"/>
      <c r="E603" s="140" t="s">
        <v>7408</v>
      </c>
      <c r="F603" s="141" t="s">
        <v>7307</v>
      </c>
      <c r="G603" s="142" t="s">
        <v>231</v>
      </c>
      <c r="H603" s="142" t="s">
        <v>345</v>
      </c>
      <c r="I603" s="142" t="s">
        <v>233</v>
      </c>
      <c r="J603" s="142" t="s">
        <v>225</v>
      </c>
      <c r="K603" s="140" t="s">
        <v>5942</v>
      </c>
      <c r="L603" s="140" t="s">
        <v>7409</v>
      </c>
      <c r="M603" s="142" t="s">
        <v>243</v>
      </c>
      <c r="N603" s="142" t="s">
        <v>507</v>
      </c>
      <c r="O603" s="142" t="s">
        <v>245</v>
      </c>
      <c r="P603" s="143">
        <v>0</v>
      </c>
      <c r="Q603" s="143">
        <v>0</v>
      </c>
      <c r="R603" s="140">
        <v>0</v>
      </c>
      <c r="S603" s="142" t="s">
        <v>237</v>
      </c>
      <c r="T603" s="144" t="s">
        <v>24</v>
      </c>
      <c r="U603" s="142" t="s">
        <v>24</v>
      </c>
      <c r="V603" s="142"/>
      <c r="W603" s="142" t="s">
        <v>24</v>
      </c>
      <c r="X603" s="142"/>
      <c r="Y603" s="145" t="s">
        <v>24</v>
      </c>
    </row>
    <row r="604" spans="1:25" s="108" customFormat="1" x14ac:dyDescent="0.25">
      <c r="A604" s="107">
        <v>594</v>
      </c>
      <c r="B604" s="108" t="s">
        <v>5828</v>
      </c>
      <c r="C604" s="14" t="s">
        <v>54</v>
      </c>
      <c r="D604" s="14"/>
      <c r="E604" s="140" t="s">
        <v>7410</v>
      </c>
      <c r="F604" s="141" t="s">
        <v>7411</v>
      </c>
      <c r="G604" s="142" t="s">
        <v>231</v>
      </c>
      <c r="H604" s="142" t="s">
        <v>347</v>
      </c>
      <c r="I604" s="142" t="s">
        <v>233</v>
      </c>
      <c r="J604" s="142" t="s">
        <v>225</v>
      </c>
      <c r="K604" s="140" t="s">
        <v>5924</v>
      </c>
      <c r="L604" s="140" t="s">
        <v>7412</v>
      </c>
      <c r="M604" s="142" t="s">
        <v>235</v>
      </c>
      <c r="N604" s="142" t="s">
        <v>484</v>
      </c>
      <c r="O604" s="142" t="s">
        <v>245</v>
      </c>
      <c r="P604" s="143">
        <v>5000000</v>
      </c>
      <c r="Q604" s="143">
        <v>5000000</v>
      </c>
      <c r="R604" s="140">
        <v>0</v>
      </c>
      <c r="S604" s="142" t="s">
        <v>237</v>
      </c>
      <c r="T604" s="144" t="s">
        <v>24</v>
      </c>
      <c r="U604" s="142" t="s">
        <v>24</v>
      </c>
      <c r="V604" s="142"/>
      <c r="W604" s="142" t="s">
        <v>24</v>
      </c>
      <c r="X604" s="142"/>
      <c r="Y604" s="145" t="s">
        <v>24</v>
      </c>
    </row>
    <row r="605" spans="1:25" s="108" customFormat="1" x14ac:dyDescent="0.25">
      <c r="A605" s="107">
        <v>595</v>
      </c>
      <c r="B605" s="108" t="s">
        <v>5829</v>
      </c>
      <c r="C605" s="14" t="s">
        <v>54</v>
      </c>
      <c r="D605" s="14"/>
      <c r="E605" s="140" t="s">
        <v>7413</v>
      </c>
      <c r="F605" s="141" t="s">
        <v>7414</v>
      </c>
      <c r="G605" s="142" t="s">
        <v>231</v>
      </c>
      <c r="H605" s="142" t="s">
        <v>365</v>
      </c>
      <c r="I605" s="142" t="s">
        <v>233</v>
      </c>
      <c r="J605" s="142" t="s">
        <v>225</v>
      </c>
      <c r="K605" s="140" t="s">
        <v>5914</v>
      </c>
      <c r="L605" s="140" t="s">
        <v>7415</v>
      </c>
      <c r="M605" s="142" t="s">
        <v>243</v>
      </c>
      <c r="N605" s="142" t="s">
        <v>507</v>
      </c>
      <c r="O605" s="142" t="s">
        <v>245</v>
      </c>
      <c r="P605" s="143">
        <v>137812123</v>
      </c>
      <c r="Q605" s="143">
        <v>137812123</v>
      </c>
      <c r="R605" s="140">
        <v>0</v>
      </c>
      <c r="S605" s="142" t="s">
        <v>237</v>
      </c>
      <c r="T605" s="144" t="s">
        <v>24</v>
      </c>
      <c r="U605" s="142" t="s">
        <v>24</v>
      </c>
      <c r="V605" s="142"/>
      <c r="W605" s="142" t="s">
        <v>24</v>
      </c>
      <c r="X605" s="142"/>
      <c r="Y605" s="145" t="s">
        <v>24</v>
      </c>
    </row>
    <row r="606" spans="1:25" s="108" customFormat="1" x14ac:dyDescent="0.25">
      <c r="A606" s="107">
        <v>596</v>
      </c>
      <c r="B606" s="108" t="s">
        <v>5830</v>
      </c>
      <c r="C606" s="14" t="s">
        <v>54</v>
      </c>
      <c r="D606" s="14"/>
      <c r="E606" s="140" t="s">
        <v>7416</v>
      </c>
      <c r="F606" s="141" t="s">
        <v>7417</v>
      </c>
      <c r="G606" s="142" t="s">
        <v>231</v>
      </c>
      <c r="H606" s="142" t="s">
        <v>365</v>
      </c>
      <c r="I606" s="142" t="s">
        <v>233</v>
      </c>
      <c r="J606" s="142" t="s">
        <v>225</v>
      </c>
      <c r="K606" s="140" t="s">
        <v>5932</v>
      </c>
      <c r="L606" s="140" t="s">
        <v>7418</v>
      </c>
      <c r="M606" s="142" t="s">
        <v>243</v>
      </c>
      <c r="N606" s="142" t="s">
        <v>507</v>
      </c>
      <c r="O606" s="142" t="s">
        <v>245</v>
      </c>
      <c r="P606" s="143">
        <v>218482991</v>
      </c>
      <c r="Q606" s="143">
        <v>218482991</v>
      </c>
      <c r="R606" s="140">
        <v>0</v>
      </c>
      <c r="S606" s="142" t="s">
        <v>237</v>
      </c>
      <c r="T606" s="144" t="s">
        <v>24</v>
      </c>
      <c r="U606" s="142" t="s">
        <v>24</v>
      </c>
      <c r="V606" s="142"/>
      <c r="W606" s="142" t="s">
        <v>24</v>
      </c>
      <c r="X606" s="142"/>
      <c r="Y606" s="145" t="s">
        <v>24</v>
      </c>
    </row>
    <row r="607" spans="1:25" s="108" customFormat="1" x14ac:dyDescent="0.25">
      <c r="A607" s="107">
        <v>597</v>
      </c>
      <c r="B607" s="108" t="s">
        <v>5831</v>
      </c>
      <c r="C607" s="14" t="s">
        <v>54</v>
      </c>
      <c r="D607" s="14"/>
      <c r="E607" s="140" t="s">
        <v>7419</v>
      </c>
      <c r="F607" s="141" t="s">
        <v>7420</v>
      </c>
      <c r="G607" s="142" t="s">
        <v>231</v>
      </c>
      <c r="H607" s="142" t="s">
        <v>365</v>
      </c>
      <c r="I607" s="142" t="s">
        <v>233</v>
      </c>
      <c r="J607" s="142" t="s">
        <v>225</v>
      </c>
      <c r="K607" s="140" t="s">
        <v>5924</v>
      </c>
      <c r="L607" s="140" t="s">
        <v>7421</v>
      </c>
      <c r="M607" s="142" t="s">
        <v>243</v>
      </c>
      <c r="N607" s="142" t="s">
        <v>507</v>
      </c>
      <c r="O607" s="142" t="s">
        <v>245</v>
      </c>
      <c r="P607" s="143">
        <v>500000000000</v>
      </c>
      <c r="Q607" s="143">
        <v>500000000000</v>
      </c>
      <c r="R607" s="140">
        <v>0</v>
      </c>
      <c r="S607" s="142" t="s">
        <v>237</v>
      </c>
      <c r="T607" s="144" t="s">
        <v>24</v>
      </c>
      <c r="U607" s="142" t="s">
        <v>24</v>
      </c>
      <c r="V607" s="142"/>
      <c r="W607" s="142" t="s">
        <v>24</v>
      </c>
      <c r="X607" s="142"/>
      <c r="Y607" s="145" t="s">
        <v>24</v>
      </c>
    </row>
    <row r="608" spans="1:25" s="108" customFormat="1" x14ac:dyDescent="0.25">
      <c r="A608" s="107">
        <v>598</v>
      </c>
      <c r="B608" s="108" t="s">
        <v>5832</v>
      </c>
      <c r="C608" s="14" t="s">
        <v>54</v>
      </c>
      <c r="D608" s="14"/>
      <c r="E608" s="140" t="s">
        <v>7422</v>
      </c>
      <c r="F608" s="141" t="s">
        <v>7423</v>
      </c>
      <c r="G608" s="142" t="s">
        <v>231</v>
      </c>
      <c r="H608" s="142" t="s">
        <v>365</v>
      </c>
      <c r="I608" s="142" t="s">
        <v>233</v>
      </c>
      <c r="J608" s="142" t="s">
        <v>225</v>
      </c>
      <c r="K608" s="140" t="s">
        <v>5942</v>
      </c>
      <c r="L608" s="140" t="s">
        <v>7424</v>
      </c>
      <c r="M608" s="142" t="s">
        <v>243</v>
      </c>
      <c r="N608" s="142" t="s">
        <v>507</v>
      </c>
      <c r="O608" s="142" t="s">
        <v>245</v>
      </c>
      <c r="P608" s="143">
        <v>296853659</v>
      </c>
      <c r="Q608" s="143">
        <v>296853659</v>
      </c>
      <c r="R608" s="140">
        <v>0</v>
      </c>
      <c r="S608" s="142" t="s">
        <v>237</v>
      </c>
      <c r="T608" s="144" t="s">
        <v>24</v>
      </c>
      <c r="U608" s="142" t="s">
        <v>24</v>
      </c>
      <c r="V608" s="142"/>
      <c r="W608" s="142" t="s">
        <v>24</v>
      </c>
      <c r="X608" s="142"/>
      <c r="Y608" s="145" t="s">
        <v>24</v>
      </c>
    </row>
    <row r="609" spans="1:25" s="108" customFormat="1" x14ac:dyDescent="0.25">
      <c r="A609" s="107">
        <v>599</v>
      </c>
      <c r="B609" s="108" t="s">
        <v>5833</v>
      </c>
      <c r="C609" s="14" t="s">
        <v>54</v>
      </c>
      <c r="D609" s="14"/>
      <c r="E609" s="140" t="s">
        <v>7425</v>
      </c>
      <c r="F609" s="141" t="s">
        <v>7426</v>
      </c>
      <c r="G609" s="142" t="s">
        <v>231</v>
      </c>
      <c r="H609" s="142" t="s">
        <v>365</v>
      </c>
      <c r="I609" s="142" t="s">
        <v>233</v>
      </c>
      <c r="J609" s="142" t="s">
        <v>225</v>
      </c>
      <c r="K609" s="140" t="s">
        <v>5932</v>
      </c>
      <c r="L609" s="140" t="s">
        <v>7427</v>
      </c>
      <c r="M609" s="142" t="s">
        <v>243</v>
      </c>
      <c r="N609" s="142" t="s">
        <v>507</v>
      </c>
      <c r="O609" s="142" t="s">
        <v>245</v>
      </c>
      <c r="P609" s="143">
        <v>335121060</v>
      </c>
      <c r="Q609" s="143">
        <v>335121060</v>
      </c>
      <c r="R609" s="140">
        <v>0</v>
      </c>
      <c r="S609" s="142" t="s">
        <v>237</v>
      </c>
      <c r="T609" s="144" t="s">
        <v>24</v>
      </c>
      <c r="U609" s="142" t="s">
        <v>24</v>
      </c>
      <c r="V609" s="142"/>
      <c r="W609" s="142" t="s">
        <v>24</v>
      </c>
      <c r="X609" s="142"/>
      <c r="Y609" s="145" t="s">
        <v>24</v>
      </c>
    </row>
    <row r="610" spans="1:25" s="108" customFormat="1" x14ac:dyDescent="0.25">
      <c r="A610" s="107">
        <v>600</v>
      </c>
      <c r="B610" s="108" t="s">
        <v>5834</v>
      </c>
      <c r="C610" s="14" t="s">
        <v>54</v>
      </c>
      <c r="D610" s="14"/>
      <c r="E610" s="140" t="s">
        <v>7428</v>
      </c>
      <c r="F610" s="141" t="s">
        <v>7429</v>
      </c>
      <c r="G610" s="142" t="s">
        <v>231</v>
      </c>
      <c r="H610" s="142" t="s">
        <v>365</v>
      </c>
      <c r="I610" s="142" t="s">
        <v>233</v>
      </c>
      <c r="J610" s="142" t="s">
        <v>225</v>
      </c>
      <c r="K610" s="140" t="s">
        <v>5924</v>
      </c>
      <c r="L610" s="140" t="s">
        <v>7430</v>
      </c>
      <c r="M610" s="142" t="s">
        <v>243</v>
      </c>
      <c r="N610" s="142" t="s">
        <v>507</v>
      </c>
      <c r="O610" s="142" t="s">
        <v>245</v>
      </c>
      <c r="P610" s="143">
        <v>270133334</v>
      </c>
      <c r="Q610" s="143">
        <v>270133334</v>
      </c>
      <c r="R610" s="140">
        <v>0</v>
      </c>
      <c r="S610" s="142" t="s">
        <v>237</v>
      </c>
      <c r="T610" s="144" t="s">
        <v>24</v>
      </c>
      <c r="U610" s="142" t="s">
        <v>24</v>
      </c>
      <c r="V610" s="142"/>
      <c r="W610" s="142" t="s">
        <v>24</v>
      </c>
      <c r="X610" s="142"/>
      <c r="Y610" s="145" t="s">
        <v>24</v>
      </c>
    </row>
    <row r="611" spans="1:25" s="108" customFormat="1" x14ac:dyDescent="0.25">
      <c r="A611" s="107">
        <v>601</v>
      </c>
      <c r="B611" s="108" t="s">
        <v>5835</v>
      </c>
      <c r="C611" s="14" t="s">
        <v>54</v>
      </c>
      <c r="D611" s="14"/>
      <c r="E611" s="140" t="s">
        <v>7431</v>
      </c>
      <c r="F611" s="141" t="s">
        <v>7432</v>
      </c>
      <c r="G611" s="142" t="s">
        <v>231</v>
      </c>
      <c r="H611" s="142" t="s">
        <v>365</v>
      </c>
      <c r="I611" s="142" t="s">
        <v>233</v>
      </c>
      <c r="J611" s="142" t="s">
        <v>225</v>
      </c>
      <c r="K611" s="140" t="s">
        <v>5914</v>
      </c>
      <c r="L611" s="140" t="s">
        <v>7433</v>
      </c>
      <c r="M611" s="142" t="s">
        <v>243</v>
      </c>
      <c r="N611" s="142" t="s">
        <v>507</v>
      </c>
      <c r="O611" s="142" t="s">
        <v>245</v>
      </c>
      <c r="P611" s="143">
        <v>89929411</v>
      </c>
      <c r="Q611" s="143">
        <v>89929411</v>
      </c>
      <c r="R611" s="140">
        <v>0</v>
      </c>
      <c r="S611" s="142" t="s">
        <v>237</v>
      </c>
      <c r="T611" s="144" t="s">
        <v>24</v>
      </c>
      <c r="U611" s="142" t="s">
        <v>24</v>
      </c>
      <c r="V611" s="142"/>
      <c r="W611" s="142" t="s">
        <v>24</v>
      </c>
      <c r="X611" s="142"/>
      <c r="Y611" s="145" t="s">
        <v>24</v>
      </c>
    </row>
    <row r="612" spans="1:25" s="108" customFormat="1" x14ac:dyDescent="0.25">
      <c r="A612" s="107">
        <v>602</v>
      </c>
      <c r="B612" s="108" t="s">
        <v>5836</v>
      </c>
      <c r="C612" s="14" t="s">
        <v>54</v>
      </c>
      <c r="D612" s="14"/>
      <c r="E612" s="140" t="s">
        <v>7434</v>
      </c>
      <c r="F612" s="141" t="s">
        <v>7395</v>
      </c>
      <c r="G612" s="142" t="s">
        <v>231</v>
      </c>
      <c r="H612" s="142" t="s">
        <v>365</v>
      </c>
      <c r="I612" s="142" t="s">
        <v>233</v>
      </c>
      <c r="J612" s="142" t="s">
        <v>225</v>
      </c>
      <c r="K612" s="140" t="s">
        <v>5942</v>
      </c>
      <c r="L612" s="140" t="s">
        <v>7435</v>
      </c>
      <c r="M612" s="142" t="s">
        <v>226</v>
      </c>
      <c r="N612" s="142" t="s">
        <v>342</v>
      </c>
      <c r="O612" s="142" t="s">
        <v>245</v>
      </c>
      <c r="P612" s="143">
        <v>124505000</v>
      </c>
      <c r="Q612" s="143">
        <v>124505000</v>
      </c>
      <c r="R612" s="140">
        <v>0</v>
      </c>
      <c r="S612" s="142" t="s">
        <v>237</v>
      </c>
      <c r="T612" s="144" t="s">
        <v>24</v>
      </c>
      <c r="U612" s="142" t="s">
        <v>24</v>
      </c>
      <c r="V612" s="142"/>
      <c r="W612" s="142" t="s">
        <v>24</v>
      </c>
      <c r="X612" s="142"/>
      <c r="Y612" s="145" t="s">
        <v>24</v>
      </c>
    </row>
    <row r="613" spans="1:25" s="108" customFormat="1" x14ac:dyDescent="0.25">
      <c r="A613" s="107">
        <v>603</v>
      </c>
      <c r="B613" s="108" t="s">
        <v>5837</v>
      </c>
      <c r="C613" s="14" t="s">
        <v>54</v>
      </c>
      <c r="D613" s="14"/>
      <c r="E613" s="140" t="s">
        <v>7436</v>
      </c>
      <c r="F613" s="141" t="s">
        <v>7437</v>
      </c>
      <c r="G613" s="142" t="s">
        <v>231</v>
      </c>
      <c r="H613" s="142" t="s">
        <v>365</v>
      </c>
      <c r="I613" s="142" t="s">
        <v>233</v>
      </c>
      <c r="J613" s="142" t="s">
        <v>225</v>
      </c>
      <c r="K613" s="140" t="s">
        <v>5932</v>
      </c>
      <c r="L613" s="140" t="s">
        <v>7438</v>
      </c>
      <c r="M613" s="142" t="s">
        <v>243</v>
      </c>
      <c r="N613" s="142" t="s">
        <v>507</v>
      </c>
      <c r="O613" s="142" t="s">
        <v>245</v>
      </c>
      <c r="P613" s="143">
        <v>248677804</v>
      </c>
      <c r="Q613" s="143">
        <v>248677804</v>
      </c>
      <c r="R613" s="140">
        <v>0</v>
      </c>
      <c r="S613" s="142" t="s">
        <v>237</v>
      </c>
      <c r="T613" s="144" t="s">
        <v>24</v>
      </c>
      <c r="U613" s="142" t="s">
        <v>24</v>
      </c>
      <c r="V613" s="142"/>
      <c r="W613" s="142" t="s">
        <v>24</v>
      </c>
      <c r="X613" s="142"/>
      <c r="Y613" s="145" t="s">
        <v>24</v>
      </c>
    </row>
    <row r="614" spans="1:25" s="108" customFormat="1" x14ac:dyDescent="0.25">
      <c r="A614" s="107">
        <v>604</v>
      </c>
      <c r="B614" s="108" t="s">
        <v>5838</v>
      </c>
      <c r="C614" s="14" t="s">
        <v>54</v>
      </c>
      <c r="D614" s="14"/>
      <c r="E614" s="140" t="s">
        <v>7439</v>
      </c>
      <c r="F614" s="141" t="s">
        <v>7440</v>
      </c>
      <c r="G614" s="142" t="s">
        <v>231</v>
      </c>
      <c r="H614" s="142" t="s">
        <v>365</v>
      </c>
      <c r="I614" s="142" t="s">
        <v>233</v>
      </c>
      <c r="J614" s="142" t="s">
        <v>225</v>
      </c>
      <c r="K614" s="140" t="s">
        <v>5932</v>
      </c>
      <c r="L614" s="140" t="s">
        <v>7441</v>
      </c>
      <c r="M614" s="142" t="s">
        <v>243</v>
      </c>
      <c r="N614" s="142" t="s">
        <v>507</v>
      </c>
      <c r="O614" s="142" t="s">
        <v>245</v>
      </c>
      <c r="P614" s="143">
        <v>182772557</v>
      </c>
      <c r="Q614" s="143">
        <v>182772557</v>
      </c>
      <c r="R614" s="140">
        <v>0</v>
      </c>
      <c r="S614" s="142" t="s">
        <v>237</v>
      </c>
      <c r="T614" s="144" t="s">
        <v>24</v>
      </c>
      <c r="U614" s="142" t="s">
        <v>24</v>
      </c>
      <c r="V614" s="142"/>
      <c r="W614" s="142" t="s">
        <v>24</v>
      </c>
      <c r="X614" s="142"/>
      <c r="Y614" s="145" t="s">
        <v>24</v>
      </c>
    </row>
    <row r="615" spans="1:25" s="108" customFormat="1" x14ac:dyDescent="0.25">
      <c r="A615" s="107">
        <v>605</v>
      </c>
      <c r="B615" s="108" t="s">
        <v>5839</v>
      </c>
      <c r="C615" s="14" t="s">
        <v>54</v>
      </c>
      <c r="D615" s="14"/>
      <c r="E615" s="140" t="s">
        <v>7442</v>
      </c>
      <c r="F615" s="141" t="s">
        <v>7443</v>
      </c>
      <c r="G615" s="142" t="s">
        <v>231</v>
      </c>
      <c r="H615" s="142" t="s">
        <v>365</v>
      </c>
      <c r="I615" s="142" t="s">
        <v>233</v>
      </c>
      <c r="J615" s="142" t="s">
        <v>225</v>
      </c>
      <c r="K615" s="140" t="s">
        <v>5942</v>
      </c>
      <c r="L615" s="140" t="s">
        <v>7444</v>
      </c>
      <c r="M615" s="142" t="s">
        <v>243</v>
      </c>
      <c r="N615" s="142" t="s">
        <v>507</v>
      </c>
      <c r="O615" s="142" t="s">
        <v>245</v>
      </c>
      <c r="P615" s="143">
        <v>748218802</v>
      </c>
      <c r="Q615" s="143">
        <v>748218802</v>
      </c>
      <c r="R615" s="140">
        <v>0</v>
      </c>
      <c r="S615" s="142" t="s">
        <v>237</v>
      </c>
      <c r="T615" s="144" t="s">
        <v>24</v>
      </c>
      <c r="U615" s="142" t="s">
        <v>24</v>
      </c>
      <c r="V615" s="142"/>
      <c r="W615" s="142" t="s">
        <v>24</v>
      </c>
      <c r="X615" s="142"/>
      <c r="Y615" s="145" t="s">
        <v>24</v>
      </c>
    </row>
    <row r="616" spans="1:25" s="108" customFormat="1" x14ac:dyDescent="0.25">
      <c r="A616" s="107">
        <v>606</v>
      </c>
      <c r="B616" s="108" t="s">
        <v>5840</v>
      </c>
      <c r="C616" s="14" t="s">
        <v>54</v>
      </c>
      <c r="D616" s="14"/>
      <c r="E616" s="140" t="s">
        <v>7445</v>
      </c>
      <c r="F616" s="141" t="s">
        <v>7446</v>
      </c>
      <c r="G616" s="142" t="s">
        <v>231</v>
      </c>
      <c r="H616" s="142" t="s">
        <v>365</v>
      </c>
      <c r="I616" s="142" t="s">
        <v>233</v>
      </c>
      <c r="J616" s="142" t="s">
        <v>225</v>
      </c>
      <c r="K616" s="140" t="s">
        <v>5924</v>
      </c>
      <c r="L616" s="140" t="s">
        <v>7447</v>
      </c>
      <c r="M616" s="142" t="s">
        <v>243</v>
      </c>
      <c r="N616" s="142" t="s">
        <v>507</v>
      </c>
      <c r="O616" s="142" t="s">
        <v>245</v>
      </c>
      <c r="P616" s="143">
        <v>106303674</v>
      </c>
      <c r="Q616" s="143">
        <v>106303674</v>
      </c>
      <c r="R616" s="140">
        <v>0</v>
      </c>
      <c r="S616" s="142" t="s">
        <v>237</v>
      </c>
      <c r="T616" s="144" t="s">
        <v>24</v>
      </c>
      <c r="U616" s="142" t="s">
        <v>24</v>
      </c>
      <c r="V616" s="142"/>
      <c r="W616" s="142" t="s">
        <v>24</v>
      </c>
      <c r="X616" s="142"/>
      <c r="Y616" s="145" t="s">
        <v>24</v>
      </c>
    </row>
    <row r="617" spans="1:25" s="108" customFormat="1" x14ac:dyDescent="0.25">
      <c r="A617" s="107">
        <v>607</v>
      </c>
      <c r="B617" s="108" t="s">
        <v>5841</v>
      </c>
      <c r="C617" s="14" t="s">
        <v>54</v>
      </c>
      <c r="D617" s="14"/>
      <c r="E617" s="140" t="s">
        <v>7448</v>
      </c>
      <c r="F617" s="141" t="s">
        <v>7449</v>
      </c>
      <c r="G617" s="142" t="s">
        <v>231</v>
      </c>
      <c r="H617" s="142" t="s">
        <v>365</v>
      </c>
      <c r="I617" s="142" t="s">
        <v>233</v>
      </c>
      <c r="J617" s="142" t="s">
        <v>225</v>
      </c>
      <c r="K617" s="140" t="s">
        <v>5920</v>
      </c>
      <c r="L617" s="140" t="s">
        <v>7450</v>
      </c>
      <c r="M617" s="142" t="s">
        <v>243</v>
      </c>
      <c r="N617" s="142" t="s">
        <v>507</v>
      </c>
      <c r="O617" s="142" t="s">
        <v>245</v>
      </c>
      <c r="P617" s="143">
        <v>305163684</v>
      </c>
      <c r="Q617" s="143">
        <v>305163684</v>
      </c>
      <c r="R617" s="140">
        <v>0</v>
      </c>
      <c r="S617" s="142" t="s">
        <v>237</v>
      </c>
      <c r="T617" s="144" t="s">
        <v>24</v>
      </c>
      <c r="U617" s="142" t="s">
        <v>24</v>
      </c>
      <c r="V617" s="142"/>
      <c r="W617" s="142" t="s">
        <v>24</v>
      </c>
      <c r="X617" s="142"/>
      <c r="Y617" s="145" t="s">
        <v>24</v>
      </c>
    </row>
    <row r="618" spans="1:25" s="108" customFormat="1" x14ac:dyDescent="0.25">
      <c r="A618" s="107">
        <v>608</v>
      </c>
      <c r="B618" s="108" t="s">
        <v>5842</v>
      </c>
      <c r="C618" s="14" t="s">
        <v>54</v>
      </c>
      <c r="D618" s="14"/>
      <c r="E618" s="140" t="s">
        <v>7451</v>
      </c>
      <c r="F618" s="141" t="s">
        <v>7452</v>
      </c>
      <c r="G618" s="142" t="s">
        <v>231</v>
      </c>
      <c r="H618" s="142" t="s">
        <v>365</v>
      </c>
      <c r="I618" s="142" t="s">
        <v>233</v>
      </c>
      <c r="J618" s="142" t="s">
        <v>225</v>
      </c>
      <c r="K618" s="140" t="s">
        <v>5932</v>
      </c>
      <c r="L618" s="140" t="s">
        <v>7453</v>
      </c>
      <c r="M618" s="142" t="s">
        <v>243</v>
      </c>
      <c r="N618" s="142" t="s">
        <v>507</v>
      </c>
      <c r="O618" s="142" t="s">
        <v>245</v>
      </c>
      <c r="P618" s="143">
        <v>124900673</v>
      </c>
      <c r="Q618" s="143">
        <v>124900673</v>
      </c>
      <c r="R618" s="140">
        <v>0</v>
      </c>
      <c r="S618" s="142" t="s">
        <v>237</v>
      </c>
      <c r="T618" s="144" t="s">
        <v>24</v>
      </c>
      <c r="U618" s="142" t="s">
        <v>24</v>
      </c>
      <c r="V618" s="142"/>
      <c r="W618" s="142" t="s">
        <v>24</v>
      </c>
      <c r="X618" s="142"/>
      <c r="Y618" s="145" t="s">
        <v>24</v>
      </c>
    </row>
    <row r="619" spans="1:25" s="108" customFormat="1" x14ac:dyDescent="0.25">
      <c r="A619" s="107">
        <v>609</v>
      </c>
      <c r="B619" s="108" t="s">
        <v>5843</v>
      </c>
      <c r="C619" s="14" t="s">
        <v>54</v>
      </c>
      <c r="D619" s="14"/>
      <c r="E619" s="140" t="s">
        <v>7454</v>
      </c>
      <c r="F619" s="141" t="s">
        <v>7455</v>
      </c>
      <c r="G619" s="142" t="s">
        <v>231</v>
      </c>
      <c r="H619" s="142" t="s">
        <v>365</v>
      </c>
      <c r="I619" s="142" t="s">
        <v>233</v>
      </c>
      <c r="J619" s="142" t="s">
        <v>225</v>
      </c>
      <c r="K619" s="140" t="s">
        <v>5932</v>
      </c>
      <c r="L619" s="140" t="s">
        <v>7456</v>
      </c>
      <c r="M619" s="142" t="s">
        <v>243</v>
      </c>
      <c r="N619" s="142" t="s">
        <v>507</v>
      </c>
      <c r="O619" s="142" t="s">
        <v>245</v>
      </c>
      <c r="P619" s="143">
        <v>215933154</v>
      </c>
      <c r="Q619" s="143">
        <v>215933154</v>
      </c>
      <c r="R619" s="140">
        <v>0</v>
      </c>
      <c r="S619" s="142" t="s">
        <v>237</v>
      </c>
      <c r="T619" s="144" t="s">
        <v>24</v>
      </c>
      <c r="U619" s="142" t="s">
        <v>24</v>
      </c>
      <c r="V619" s="142"/>
      <c r="W619" s="142" t="s">
        <v>24</v>
      </c>
      <c r="X619" s="142"/>
      <c r="Y619" s="145" t="s">
        <v>24</v>
      </c>
    </row>
    <row r="620" spans="1:25" s="108" customFormat="1" x14ac:dyDescent="0.25">
      <c r="A620" s="107">
        <v>610</v>
      </c>
      <c r="B620" s="108" t="s">
        <v>5844</v>
      </c>
      <c r="C620" s="14" t="s">
        <v>54</v>
      </c>
      <c r="D620" s="14"/>
      <c r="E620" s="140" t="s">
        <v>7457</v>
      </c>
      <c r="F620" s="141" t="s">
        <v>7458</v>
      </c>
      <c r="G620" s="142" t="s">
        <v>231</v>
      </c>
      <c r="H620" s="142" t="s">
        <v>365</v>
      </c>
      <c r="I620" s="142" t="s">
        <v>233</v>
      </c>
      <c r="J620" s="142" t="s">
        <v>225</v>
      </c>
      <c r="K620" s="140" t="s">
        <v>5942</v>
      </c>
      <c r="L620" s="140" t="s">
        <v>7459</v>
      </c>
      <c r="M620" s="142" t="s">
        <v>243</v>
      </c>
      <c r="N620" s="142" t="s">
        <v>507</v>
      </c>
      <c r="O620" s="142" t="s">
        <v>245</v>
      </c>
      <c r="P620" s="143">
        <v>100160815</v>
      </c>
      <c r="Q620" s="143">
        <v>100160815</v>
      </c>
      <c r="R620" s="140">
        <v>0</v>
      </c>
      <c r="S620" s="142" t="s">
        <v>237</v>
      </c>
      <c r="T620" s="144" t="s">
        <v>24</v>
      </c>
      <c r="U620" s="142" t="s">
        <v>24</v>
      </c>
      <c r="V620" s="142"/>
      <c r="W620" s="142" t="s">
        <v>24</v>
      </c>
      <c r="X620" s="142"/>
      <c r="Y620" s="145" t="s">
        <v>24</v>
      </c>
    </row>
    <row r="621" spans="1:25" s="108" customFormat="1" x14ac:dyDescent="0.25">
      <c r="A621" s="107">
        <v>611</v>
      </c>
      <c r="B621" s="108" t="s">
        <v>5845</v>
      </c>
      <c r="C621" s="14" t="s">
        <v>54</v>
      </c>
      <c r="D621" s="14"/>
      <c r="E621" s="140" t="s">
        <v>7460</v>
      </c>
      <c r="F621" s="141" t="s">
        <v>6410</v>
      </c>
      <c r="G621" s="142" t="s">
        <v>231</v>
      </c>
      <c r="H621" s="142" t="s">
        <v>365</v>
      </c>
      <c r="I621" s="142" t="s">
        <v>233</v>
      </c>
      <c r="J621" s="142" t="s">
        <v>225</v>
      </c>
      <c r="K621" s="140" t="s">
        <v>5942</v>
      </c>
      <c r="L621" s="140" t="s">
        <v>7461</v>
      </c>
      <c r="M621" s="142" t="s">
        <v>243</v>
      </c>
      <c r="N621" s="142" t="s">
        <v>507</v>
      </c>
      <c r="O621" s="142" t="s">
        <v>245</v>
      </c>
      <c r="P621" s="143">
        <v>51225836</v>
      </c>
      <c r="Q621" s="143">
        <v>51225836</v>
      </c>
      <c r="R621" s="140">
        <v>0</v>
      </c>
      <c r="S621" s="142" t="s">
        <v>237</v>
      </c>
      <c r="T621" s="144" t="s">
        <v>24</v>
      </c>
      <c r="U621" s="142" t="s">
        <v>24</v>
      </c>
      <c r="V621" s="142"/>
      <c r="W621" s="142" t="s">
        <v>24</v>
      </c>
      <c r="X621" s="142"/>
      <c r="Y621" s="145" t="s">
        <v>24</v>
      </c>
    </row>
    <row r="622" spans="1:25" s="108" customFormat="1" x14ac:dyDescent="0.25">
      <c r="A622" s="107">
        <v>612</v>
      </c>
      <c r="B622" s="108" t="s">
        <v>5846</v>
      </c>
      <c r="C622" s="14" t="s">
        <v>54</v>
      </c>
      <c r="D622" s="14"/>
      <c r="E622" s="140" t="s">
        <v>7462</v>
      </c>
      <c r="F622" s="141" t="s">
        <v>7463</v>
      </c>
      <c r="G622" s="142" t="s">
        <v>231</v>
      </c>
      <c r="H622" s="142" t="s">
        <v>365</v>
      </c>
      <c r="I622" s="142" t="s">
        <v>233</v>
      </c>
      <c r="J622" s="142" t="s">
        <v>225</v>
      </c>
      <c r="K622" s="140" t="s">
        <v>5920</v>
      </c>
      <c r="L622" s="140" t="s">
        <v>7464</v>
      </c>
      <c r="M622" s="142" t="s">
        <v>243</v>
      </c>
      <c r="N622" s="142" t="s">
        <v>507</v>
      </c>
      <c r="O622" s="142" t="s">
        <v>245</v>
      </c>
      <c r="P622" s="143">
        <v>243123133</v>
      </c>
      <c r="Q622" s="143">
        <v>243123133</v>
      </c>
      <c r="R622" s="140">
        <v>0</v>
      </c>
      <c r="S622" s="142" t="s">
        <v>237</v>
      </c>
      <c r="T622" s="144" t="s">
        <v>24</v>
      </c>
      <c r="U622" s="142" t="s">
        <v>24</v>
      </c>
      <c r="V622" s="142"/>
      <c r="W622" s="142" t="s">
        <v>24</v>
      </c>
      <c r="X622" s="142"/>
      <c r="Y622" s="145" t="s">
        <v>24</v>
      </c>
    </row>
    <row r="623" spans="1:25" s="108" customFormat="1" x14ac:dyDescent="0.25">
      <c r="A623" s="107">
        <v>613</v>
      </c>
      <c r="B623" s="108" t="s">
        <v>5847</v>
      </c>
      <c r="C623" s="14" t="s">
        <v>54</v>
      </c>
      <c r="D623" s="14"/>
      <c r="E623" s="140" t="s">
        <v>7465</v>
      </c>
      <c r="F623" s="141" t="s">
        <v>7440</v>
      </c>
      <c r="G623" s="142" t="s">
        <v>231</v>
      </c>
      <c r="H623" s="142" t="s">
        <v>365</v>
      </c>
      <c r="I623" s="142" t="s">
        <v>233</v>
      </c>
      <c r="J623" s="142" t="s">
        <v>225</v>
      </c>
      <c r="K623" s="140" t="s">
        <v>5932</v>
      </c>
      <c r="L623" s="140" t="s">
        <v>7466</v>
      </c>
      <c r="M623" s="142" t="s">
        <v>243</v>
      </c>
      <c r="N623" s="142" t="s">
        <v>507</v>
      </c>
      <c r="O623" s="142" t="s">
        <v>245</v>
      </c>
      <c r="P623" s="143">
        <v>1414041996</v>
      </c>
      <c r="Q623" s="143">
        <v>1414041996</v>
      </c>
      <c r="R623" s="140">
        <v>0</v>
      </c>
      <c r="S623" s="142" t="s">
        <v>237</v>
      </c>
      <c r="T623" s="144" t="s">
        <v>24</v>
      </c>
      <c r="U623" s="142" t="s">
        <v>24</v>
      </c>
      <c r="V623" s="142"/>
      <c r="W623" s="142" t="s">
        <v>24</v>
      </c>
      <c r="X623" s="142"/>
      <c r="Y623" s="145" t="s">
        <v>24</v>
      </c>
    </row>
    <row r="624" spans="1:25" s="108" customFormat="1" x14ac:dyDescent="0.25">
      <c r="A624" s="107">
        <v>614</v>
      </c>
      <c r="B624" s="108" t="s">
        <v>5848</v>
      </c>
      <c r="C624" s="14" t="s">
        <v>54</v>
      </c>
      <c r="D624" s="14"/>
      <c r="E624" s="140" t="s">
        <v>7467</v>
      </c>
      <c r="F624" s="141" t="s">
        <v>7468</v>
      </c>
      <c r="G624" s="142" t="s">
        <v>231</v>
      </c>
      <c r="H624" s="142" t="s">
        <v>365</v>
      </c>
      <c r="I624" s="142" t="s">
        <v>233</v>
      </c>
      <c r="J624" s="142" t="s">
        <v>225</v>
      </c>
      <c r="K624" s="140" t="s">
        <v>5932</v>
      </c>
      <c r="L624" s="140" t="s">
        <v>7469</v>
      </c>
      <c r="M624" s="142" t="s">
        <v>243</v>
      </c>
      <c r="N624" s="142" t="s">
        <v>507</v>
      </c>
      <c r="O624" s="142" t="s">
        <v>245</v>
      </c>
      <c r="P624" s="143">
        <v>94240000</v>
      </c>
      <c r="Q624" s="143">
        <v>94240000</v>
      </c>
      <c r="R624" s="140">
        <v>0</v>
      </c>
      <c r="S624" s="142" t="s">
        <v>237</v>
      </c>
      <c r="T624" s="144" t="s">
        <v>24</v>
      </c>
      <c r="U624" s="142" t="s">
        <v>24</v>
      </c>
      <c r="V624" s="142"/>
      <c r="W624" s="142" t="s">
        <v>24</v>
      </c>
      <c r="X624" s="142"/>
      <c r="Y624" s="145" t="s">
        <v>24</v>
      </c>
    </row>
    <row r="625" spans="1:25" s="108" customFormat="1" x14ac:dyDescent="0.25">
      <c r="A625" s="107">
        <v>615</v>
      </c>
      <c r="B625" s="108" t="s">
        <v>5849</v>
      </c>
      <c r="C625" s="14" t="s">
        <v>54</v>
      </c>
      <c r="D625" s="14"/>
      <c r="E625" s="140" t="s">
        <v>7470</v>
      </c>
      <c r="F625" s="141" t="s">
        <v>7471</v>
      </c>
      <c r="G625" s="142" t="s">
        <v>231</v>
      </c>
      <c r="H625" s="142" t="s">
        <v>365</v>
      </c>
      <c r="I625" s="142" t="s">
        <v>233</v>
      </c>
      <c r="J625" s="142" t="s">
        <v>225</v>
      </c>
      <c r="K625" s="140" t="s">
        <v>5924</v>
      </c>
      <c r="L625" s="140" t="s">
        <v>7472</v>
      </c>
      <c r="M625" s="142" t="s">
        <v>235</v>
      </c>
      <c r="N625" s="142" t="s">
        <v>484</v>
      </c>
      <c r="O625" s="142" t="s">
        <v>245</v>
      </c>
      <c r="P625" s="143">
        <v>23437260</v>
      </c>
      <c r="Q625" s="143">
        <v>23437260</v>
      </c>
      <c r="R625" s="140">
        <v>0</v>
      </c>
      <c r="S625" s="142" t="s">
        <v>237</v>
      </c>
      <c r="T625" s="144" t="s">
        <v>24</v>
      </c>
      <c r="U625" s="142" t="s">
        <v>24</v>
      </c>
      <c r="V625" s="142"/>
      <c r="W625" s="142" t="s">
        <v>24</v>
      </c>
      <c r="X625" s="142"/>
      <c r="Y625" s="145" t="s">
        <v>24</v>
      </c>
    </row>
    <row r="626" spans="1:25" s="108" customFormat="1" x14ac:dyDescent="0.25">
      <c r="A626" s="107">
        <v>616</v>
      </c>
      <c r="B626" s="108" t="s">
        <v>5850</v>
      </c>
      <c r="C626" s="14" t="s">
        <v>54</v>
      </c>
      <c r="D626" s="14"/>
      <c r="E626" s="140" t="s">
        <v>7473</v>
      </c>
      <c r="F626" s="141" t="s">
        <v>7414</v>
      </c>
      <c r="G626" s="142" t="s">
        <v>231</v>
      </c>
      <c r="H626" s="142" t="s">
        <v>365</v>
      </c>
      <c r="I626" s="142" t="s">
        <v>233</v>
      </c>
      <c r="J626" s="142" t="s">
        <v>225</v>
      </c>
      <c r="K626" s="140" t="s">
        <v>5942</v>
      </c>
      <c r="L626" s="140" t="s">
        <v>7474</v>
      </c>
      <c r="M626" s="142" t="s">
        <v>243</v>
      </c>
      <c r="N626" s="142" t="s">
        <v>507</v>
      </c>
      <c r="O626" s="142" t="s">
        <v>245</v>
      </c>
      <c r="P626" s="143">
        <v>390621000</v>
      </c>
      <c r="Q626" s="143">
        <v>390621000</v>
      </c>
      <c r="R626" s="140">
        <v>0</v>
      </c>
      <c r="S626" s="142" t="s">
        <v>237</v>
      </c>
      <c r="T626" s="144" t="s">
        <v>24</v>
      </c>
      <c r="U626" s="142" t="s">
        <v>24</v>
      </c>
      <c r="V626" s="142"/>
      <c r="W626" s="142" t="s">
        <v>24</v>
      </c>
      <c r="X626" s="142"/>
      <c r="Y626" s="145" t="s">
        <v>24</v>
      </c>
    </row>
    <row r="627" spans="1:25" s="108" customFormat="1" x14ac:dyDescent="0.25">
      <c r="A627" s="107">
        <v>617</v>
      </c>
      <c r="B627" s="108" t="s">
        <v>5851</v>
      </c>
      <c r="C627" s="14" t="s">
        <v>54</v>
      </c>
      <c r="D627" s="14"/>
      <c r="E627" s="140" t="s">
        <v>7475</v>
      </c>
      <c r="F627" s="141" t="s">
        <v>7476</v>
      </c>
      <c r="G627" s="142" t="s">
        <v>231</v>
      </c>
      <c r="H627" s="142" t="s">
        <v>365</v>
      </c>
      <c r="I627" s="142" t="s">
        <v>233</v>
      </c>
      <c r="J627" s="142" t="s">
        <v>225</v>
      </c>
      <c r="K627" s="140" t="s">
        <v>5920</v>
      </c>
      <c r="L627" s="140" t="s">
        <v>7477</v>
      </c>
      <c r="M627" s="142" t="s">
        <v>243</v>
      </c>
      <c r="N627" s="142" t="s">
        <v>507</v>
      </c>
      <c r="O627" s="142" t="s">
        <v>245</v>
      </c>
      <c r="P627" s="143">
        <v>34787621</v>
      </c>
      <c r="Q627" s="143">
        <v>34787621</v>
      </c>
      <c r="R627" s="140">
        <v>0</v>
      </c>
      <c r="S627" s="142" t="s">
        <v>237</v>
      </c>
      <c r="T627" s="144" t="s">
        <v>24</v>
      </c>
      <c r="U627" s="142" t="s">
        <v>24</v>
      </c>
      <c r="V627" s="142"/>
      <c r="W627" s="142" t="s">
        <v>24</v>
      </c>
      <c r="X627" s="142"/>
      <c r="Y627" s="145" t="s">
        <v>24</v>
      </c>
    </row>
    <row r="628" spans="1:25" s="108" customFormat="1" x14ac:dyDescent="0.25">
      <c r="A628" s="107">
        <v>618</v>
      </c>
      <c r="B628" s="108" t="s">
        <v>5852</v>
      </c>
      <c r="C628" s="14" t="s">
        <v>54</v>
      </c>
      <c r="D628" s="14"/>
      <c r="E628" s="140" t="s">
        <v>7478</v>
      </c>
      <c r="F628" s="141" t="s">
        <v>7479</v>
      </c>
      <c r="G628" s="142" t="s">
        <v>231</v>
      </c>
      <c r="H628" s="142" t="s">
        <v>365</v>
      </c>
      <c r="I628" s="142" t="s">
        <v>233</v>
      </c>
      <c r="J628" s="142" t="s">
        <v>225</v>
      </c>
      <c r="K628" s="140" t="s">
        <v>5908</v>
      </c>
      <c r="L628" s="140" t="s">
        <v>7480</v>
      </c>
      <c r="M628" s="142" t="s">
        <v>226</v>
      </c>
      <c r="N628" s="142" t="s">
        <v>342</v>
      </c>
      <c r="O628" s="142" t="s">
        <v>245</v>
      </c>
      <c r="P628" s="143">
        <v>15000000</v>
      </c>
      <c r="Q628" s="143">
        <v>15000000</v>
      </c>
      <c r="R628" s="140">
        <v>0</v>
      </c>
      <c r="S628" s="142" t="s">
        <v>237</v>
      </c>
      <c r="T628" s="144" t="s">
        <v>24</v>
      </c>
      <c r="U628" s="142" t="s">
        <v>24</v>
      </c>
      <c r="V628" s="142"/>
      <c r="W628" s="142" t="s">
        <v>24</v>
      </c>
      <c r="X628" s="142"/>
      <c r="Y628" s="145" t="s">
        <v>24</v>
      </c>
    </row>
    <row r="629" spans="1:25" s="108" customFormat="1" x14ac:dyDescent="0.25">
      <c r="A629" s="107">
        <v>619</v>
      </c>
      <c r="B629" s="108" t="s">
        <v>5853</v>
      </c>
      <c r="C629" s="14" t="s">
        <v>54</v>
      </c>
      <c r="D629" s="14"/>
      <c r="E629" s="140" t="s">
        <v>7481</v>
      </c>
      <c r="F629" s="141" t="s">
        <v>7482</v>
      </c>
      <c r="G629" s="142" t="s">
        <v>231</v>
      </c>
      <c r="H629" s="142" t="s">
        <v>365</v>
      </c>
      <c r="I629" s="142" t="s">
        <v>233</v>
      </c>
      <c r="J629" s="142" t="s">
        <v>225</v>
      </c>
      <c r="K629" s="140" t="s">
        <v>5932</v>
      </c>
      <c r="L629" s="140" t="s">
        <v>7483</v>
      </c>
      <c r="M629" s="142" t="s">
        <v>243</v>
      </c>
      <c r="N629" s="142" t="s">
        <v>507</v>
      </c>
      <c r="O629" s="142" t="s">
        <v>245</v>
      </c>
      <c r="P629" s="143">
        <v>134290838413</v>
      </c>
      <c r="Q629" s="143">
        <v>134290838413</v>
      </c>
      <c r="R629" s="140">
        <v>0</v>
      </c>
      <c r="S629" s="142" t="s">
        <v>237</v>
      </c>
      <c r="T629" s="144" t="s">
        <v>24</v>
      </c>
      <c r="U629" s="142" t="s">
        <v>24</v>
      </c>
      <c r="V629" s="142"/>
      <c r="W629" s="142" t="s">
        <v>24</v>
      </c>
      <c r="X629" s="142"/>
      <c r="Y629" s="145" t="s">
        <v>24</v>
      </c>
    </row>
    <row r="630" spans="1:25" s="108" customFormat="1" x14ac:dyDescent="0.25">
      <c r="A630" s="107">
        <v>620</v>
      </c>
      <c r="B630" s="108" t="s">
        <v>5854</v>
      </c>
      <c r="C630" s="14" t="s">
        <v>54</v>
      </c>
      <c r="D630" s="14"/>
      <c r="E630" s="140" t="s">
        <v>7484</v>
      </c>
      <c r="F630" s="141" t="s">
        <v>7485</v>
      </c>
      <c r="G630" s="142" t="s">
        <v>231</v>
      </c>
      <c r="H630" s="142" t="s">
        <v>365</v>
      </c>
      <c r="I630" s="142" t="s">
        <v>233</v>
      </c>
      <c r="J630" s="142" t="s">
        <v>225</v>
      </c>
      <c r="K630" s="140" t="s">
        <v>5924</v>
      </c>
      <c r="L630" s="140" t="s">
        <v>7486</v>
      </c>
      <c r="M630" s="142" t="s">
        <v>243</v>
      </c>
      <c r="N630" s="142" t="s">
        <v>507</v>
      </c>
      <c r="O630" s="142" t="s">
        <v>245</v>
      </c>
      <c r="P630" s="160">
        <v>1005074402</v>
      </c>
      <c r="Q630" s="143">
        <v>1005074402</v>
      </c>
      <c r="R630" s="140">
        <v>0</v>
      </c>
      <c r="S630" s="142" t="s">
        <v>237</v>
      </c>
      <c r="T630" s="144" t="s">
        <v>24</v>
      </c>
      <c r="U630" s="142" t="s">
        <v>24</v>
      </c>
      <c r="V630" s="142"/>
      <c r="W630" s="142" t="s">
        <v>24</v>
      </c>
      <c r="X630" s="142"/>
      <c r="Y630" s="145" t="s">
        <v>24</v>
      </c>
    </row>
    <row r="631" spans="1:25" s="108" customFormat="1" x14ac:dyDescent="0.25">
      <c r="A631" s="107">
        <v>621</v>
      </c>
      <c r="B631" s="108" t="s">
        <v>5855</v>
      </c>
      <c r="C631" s="14" t="s">
        <v>54</v>
      </c>
      <c r="D631" s="14"/>
      <c r="E631" s="140" t="s">
        <v>7487</v>
      </c>
      <c r="F631" s="141" t="s">
        <v>7488</v>
      </c>
      <c r="G631" s="142" t="s">
        <v>231</v>
      </c>
      <c r="H631" s="142" t="s">
        <v>347</v>
      </c>
      <c r="I631" s="142" t="s">
        <v>233</v>
      </c>
      <c r="J631" s="142" t="s">
        <v>225</v>
      </c>
      <c r="K631" s="140" t="s">
        <v>5942</v>
      </c>
      <c r="L631" s="140" t="s">
        <v>7474</v>
      </c>
      <c r="M631" s="142" t="s">
        <v>243</v>
      </c>
      <c r="N631" s="142" t="s">
        <v>507</v>
      </c>
      <c r="O631" s="142" t="s">
        <v>251</v>
      </c>
      <c r="P631" s="160">
        <v>358371272</v>
      </c>
      <c r="Q631" s="143">
        <v>358371272</v>
      </c>
      <c r="R631" s="140">
        <v>0</v>
      </c>
      <c r="S631" s="142" t="s">
        <v>237</v>
      </c>
      <c r="T631" s="144" t="s">
        <v>24</v>
      </c>
      <c r="U631" s="142" t="s">
        <v>24</v>
      </c>
      <c r="V631" s="142"/>
      <c r="W631" s="142" t="s">
        <v>24</v>
      </c>
      <c r="X631" s="142"/>
      <c r="Y631" s="145" t="s">
        <v>24</v>
      </c>
    </row>
    <row r="632" spans="1:25" s="108" customFormat="1" x14ac:dyDescent="0.25">
      <c r="A632" s="107">
        <v>622</v>
      </c>
      <c r="B632" s="108" t="s">
        <v>5856</v>
      </c>
      <c r="C632" s="14" t="s">
        <v>54</v>
      </c>
      <c r="D632" s="14"/>
      <c r="E632" s="140" t="s">
        <v>7489</v>
      </c>
      <c r="F632" s="141" t="s">
        <v>7490</v>
      </c>
      <c r="G632" s="142" t="s">
        <v>231</v>
      </c>
      <c r="H632" s="142" t="s">
        <v>365</v>
      </c>
      <c r="I632" s="142" t="s">
        <v>233</v>
      </c>
      <c r="J632" s="142" t="s">
        <v>225</v>
      </c>
      <c r="K632" s="140" t="s">
        <v>5920</v>
      </c>
      <c r="L632" s="140" t="s">
        <v>7456</v>
      </c>
      <c r="M632" s="142" t="s">
        <v>243</v>
      </c>
      <c r="N632" s="142" t="s">
        <v>507</v>
      </c>
      <c r="O632" s="142" t="s">
        <v>245</v>
      </c>
      <c r="P632" s="143">
        <v>215933154</v>
      </c>
      <c r="Q632" s="143">
        <v>215933154</v>
      </c>
      <c r="R632" s="140">
        <v>0</v>
      </c>
      <c r="S632" s="142" t="s">
        <v>237</v>
      </c>
      <c r="T632" s="144" t="s">
        <v>24</v>
      </c>
      <c r="U632" s="142" t="s">
        <v>24</v>
      </c>
      <c r="V632" s="142"/>
      <c r="W632" s="142" t="s">
        <v>24</v>
      </c>
      <c r="X632" s="142"/>
      <c r="Y632" s="145" t="s">
        <v>24</v>
      </c>
    </row>
    <row r="633" spans="1:25" s="108" customFormat="1" x14ac:dyDescent="0.25">
      <c r="A633" s="107">
        <v>623</v>
      </c>
      <c r="B633" s="108" t="s">
        <v>5857</v>
      </c>
      <c r="C633" s="14" t="s">
        <v>54</v>
      </c>
      <c r="D633" s="14"/>
      <c r="E633" s="140" t="s">
        <v>7389</v>
      </c>
      <c r="F633" s="141" t="s">
        <v>7491</v>
      </c>
      <c r="G633" s="142" t="s">
        <v>231</v>
      </c>
      <c r="H633" s="142" t="s">
        <v>365</v>
      </c>
      <c r="I633" s="142" t="s">
        <v>233</v>
      </c>
      <c r="J633" s="142" t="s">
        <v>225</v>
      </c>
      <c r="K633" s="140" t="s">
        <v>5908</v>
      </c>
      <c r="L633" s="140" t="s">
        <v>7492</v>
      </c>
      <c r="M633" s="142" t="s">
        <v>243</v>
      </c>
      <c r="N633" s="142" t="s">
        <v>507</v>
      </c>
      <c r="O633" s="142" t="s">
        <v>245</v>
      </c>
      <c r="P633" s="143">
        <v>226041425</v>
      </c>
      <c r="Q633" s="143">
        <v>226041425</v>
      </c>
      <c r="R633" s="140">
        <v>0</v>
      </c>
      <c r="S633" s="142" t="s">
        <v>237</v>
      </c>
      <c r="T633" s="144" t="s">
        <v>24</v>
      </c>
      <c r="U633" s="142" t="s">
        <v>24</v>
      </c>
      <c r="V633" s="142"/>
      <c r="W633" s="142" t="s">
        <v>24</v>
      </c>
      <c r="X633" s="142"/>
      <c r="Y633" s="145" t="s">
        <v>24</v>
      </c>
    </row>
    <row r="634" spans="1:25" s="108" customFormat="1" x14ac:dyDescent="0.25">
      <c r="A634" s="107">
        <v>624</v>
      </c>
      <c r="B634" s="108" t="s">
        <v>5858</v>
      </c>
      <c r="C634" s="14" t="s">
        <v>54</v>
      </c>
      <c r="D634" s="14"/>
      <c r="E634" s="140" t="s">
        <v>7493</v>
      </c>
      <c r="F634" s="141" t="s">
        <v>7494</v>
      </c>
      <c r="G634" s="142" t="s">
        <v>231</v>
      </c>
      <c r="H634" s="142" t="s">
        <v>365</v>
      </c>
      <c r="I634" s="142" t="s">
        <v>233</v>
      </c>
      <c r="J634" s="142" t="s">
        <v>225</v>
      </c>
      <c r="K634" s="140" t="s">
        <v>5932</v>
      </c>
      <c r="L634" s="140" t="s">
        <v>7495</v>
      </c>
      <c r="M634" s="142" t="s">
        <v>243</v>
      </c>
      <c r="N634" s="142" t="s">
        <v>507</v>
      </c>
      <c r="O634" s="142" t="s">
        <v>245</v>
      </c>
      <c r="P634" s="143">
        <v>1025698878</v>
      </c>
      <c r="Q634" s="143">
        <v>1025698878</v>
      </c>
      <c r="R634" s="140">
        <v>0</v>
      </c>
      <c r="S634" s="142" t="s">
        <v>237</v>
      </c>
      <c r="T634" s="144" t="s">
        <v>24</v>
      </c>
      <c r="U634" s="142" t="s">
        <v>24</v>
      </c>
      <c r="V634" s="142"/>
      <c r="W634" s="142" t="s">
        <v>24</v>
      </c>
      <c r="X634" s="142"/>
      <c r="Y634" s="145" t="s">
        <v>24</v>
      </c>
    </row>
    <row r="635" spans="1:25" s="108" customFormat="1" x14ac:dyDescent="0.25">
      <c r="A635" s="107">
        <v>625</v>
      </c>
      <c r="B635" s="108" t="s">
        <v>5859</v>
      </c>
      <c r="C635" s="14" t="s">
        <v>54</v>
      </c>
      <c r="D635" s="14"/>
      <c r="E635" s="140" t="s">
        <v>7496</v>
      </c>
      <c r="F635" s="141" t="s">
        <v>7497</v>
      </c>
      <c r="G635" s="142" t="s">
        <v>231</v>
      </c>
      <c r="H635" s="142" t="s">
        <v>347</v>
      </c>
      <c r="I635" s="142" t="s">
        <v>233</v>
      </c>
      <c r="J635" s="142" t="s">
        <v>225</v>
      </c>
      <c r="K635" s="140" t="s">
        <v>5924</v>
      </c>
      <c r="L635" s="140" t="s">
        <v>7498</v>
      </c>
      <c r="M635" s="142" t="s">
        <v>319</v>
      </c>
      <c r="N635" s="142" t="s">
        <v>1385</v>
      </c>
      <c r="O635" s="142" t="s">
        <v>245</v>
      </c>
      <c r="P635" s="143">
        <v>7000000</v>
      </c>
      <c r="Q635" s="143">
        <v>7000000</v>
      </c>
      <c r="R635" s="140">
        <v>0</v>
      </c>
      <c r="S635" s="142" t="s">
        <v>237</v>
      </c>
      <c r="T635" s="144" t="s">
        <v>24</v>
      </c>
      <c r="U635" s="142" t="s">
        <v>24</v>
      </c>
      <c r="V635" s="142"/>
      <c r="W635" s="142" t="s">
        <v>24</v>
      </c>
      <c r="X635" s="142"/>
      <c r="Y635" s="145" t="s">
        <v>24</v>
      </c>
    </row>
    <row r="636" spans="1:25" s="108" customFormat="1" x14ac:dyDescent="0.25">
      <c r="A636" s="107">
        <v>626</v>
      </c>
      <c r="B636" s="108" t="s">
        <v>5860</v>
      </c>
      <c r="C636" s="14" t="s">
        <v>54</v>
      </c>
      <c r="D636" s="14"/>
      <c r="E636" s="140" t="s">
        <v>7499</v>
      </c>
      <c r="F636" s="141" t="s">
        <v>7500</v>
      </c>
      <c r="G636" s="142" t="s">
        <v>231</v>
      </c>
      <c r="H636" s="142" t="s">
        <v>365</v>
      </c>
      <c r="I636" s="142" t="s">
        <v>233</v>
      </c>
      <c r="J636" s="142" t="s">
        <v>225</v>
      </c>
      <c r="K636" s="140" t="s">
        <v>5942</v>
      </c>
      <c r="L636" s="140" t="s">
        <v>7501</v>
      </c>
      <c r="M636" s="142" t="s">
        <v>235</v>
      </c>
      <c r="N636" s="142" t="s">
        <v>484</v>
      </c>
      <c r="O636" s="142" t="s">
        <v>245</v>
      </c>
      <c r="P636" s="160">
        <v>1021000000</v>
      </c>
      <c r="Q636" s="143">
        <v>1021000000</v>
      </c>
      <c r="R636" s="140">
        <v>0</v>
      </c>
      <c r="S636" s="142" t="s">
        <v>237</v>
      </c>
      <c r="T636" s="144" t="s">
        <v>24</v>
      </c>
      <c r="U636" s="142" t="s">
        <v>24</v>
      </c>
      <c r="V636" s="142"/>
      <c r="W636" s="142" t="s">
        <v>24</v>
      </c>
      <c r="X636" s="142"/>
      <c r="Y636" s="145" t="s">
        <v>24</v>
      </c>
    </row>
    <row r="637" spans="1:25" s="108" customFormat="1" x14ac:dyDescent="0.25">
      <c r="A637" s="107">
        <v>627</v>
      </c>
      <c r="B637" s="108" t="s">
        <v>5861</v>
      </c>
      <c r="C637" s="14" t="s">
        <v>54</v>
      </c>
      <c r="D637" s="14"/>
      <c r="E637" s="140" t="s">
        <v>7502</v>
      </c>
      <c r="F637" s="141" t="s">
        <v>7503</v>
      </c>
      <c r="G637" s="142" t="s">
        <v>231</v>
      </c>
      <c r="H637" s="142" t="s">
        <v>365</v>
      </c>
      <c r="I637" s="142" t="s">
        <v>233</v>
      </c>
      <c r="J637" s="142" t="s">
        <v>225</v>
      </c>
      <c r="K637" s="140" t="s">
        <v>5908</v>
      </c>
      <c r="L637" s="140" t="s">
        <v>7504</v>
      </c>
      <c r="M637" s="142" t="s">
        <v>272</v>
      </c>
      <c r="N637" s="142" t="s">
        <v>794</v>
      </c>
      <c r="O637" s="142" t="s">
        <v>245</v>
      </c>
      <c r="P637" s="143">
        <v>722735000</v>
      </c>
      <c r="Q637" s="143">
        <v>722735000</v>
      </c>
      <c r="R637" s="140">
        <v>0</v>
      </c>
      <c r="S637" s="142" t="s">
        <v>237</v>
      </c>
      <c r="T637" s="144" t="s">
        <v>24</v>
      </c>
      <c r="U637" s="142" t="s">
        <v>24</v>
      </c>
      <c r="V637" s="142"/>
      <c r="W637" s="142" t="s">
        <v>24</v>
      </c>
      <c r="X637" s="142"/>
      <c r="Y637" s="145" t="s">
        <v>24</v>
      </c>
    </row>
    <row r="638" spans="1:25" s="108" customFormat="1" x14ac:dyDescent="0.25">
      <c r="A638" s="107">
        <v>628</v>
      </c>
      <c r="B638" s="108" t="s">
        <v>5862</v>
      </c>
      <c r="C638" s="14" t="s">
        <v>54</v>
      </c>
      <c r="D638" s="14"/>
      <c r="E638" s="140" t="s">
        <v>7505</v>
      </c>
      <c r="F638" s="141" t="s">
        <v>7506</v>
      </c>
      <c r="G638" s="142" t="s">
        <v>222</v>
      </c>
      <c r="H638" s="142" t="s">
        <v>371</v>
      </c>
      <c r="I638" s="142" t="s">
        <v>233</v>
      </c>
      <c r="J638" s="142" t="s">
        <v>225</v>
      </c>
      <c r="K638" s="140" t="s">
        <v>5932</v>
      </c>
      <c r="L638" s="140" t="s">
        <v>7507</v>
      </c>
      <c r="M638" s="142" t="s">
        <v>264</v>
      </c>
      <c r="N638" s="142" t="s">
        <v>725</v>
      </c>
      <c r="O638" s="142" t="s">
        <v>245</v>
      </c>
      <c r="P638" s="143">
        <v>220584000</v>
      </c>
      <c r="Q638" s="143">
        <v>220584000</v>
      </c>
      <c r="R638" s="140">
        <v>0</v>
      </c>
      <c r="S638" s="142" t="s">
        <v>237</v>
      </c>
      <c r="T638" s="144" t="s">
        <v>24</v>
      </c>
      <c r="U638" s="142" t="s">
        <v>24</v>
      </c>
      <c r="V638" s="142"/>
      <c r="W638" s="142" t="s">
        <v>24</v>
      </c>
      <c r="X638" s="142"/>
      <c r="Y638" s="145" t="s">
        <v>24</v>
      </c>
    </row>
    <row r="639" spans="1:25" s="108" customFormat="1" x14ac:dyDescent="0.25">
      <c r="A639" s="107">
        <v>629</v>
      </c>
      <c r="B639" s="108" t="s">
        <v>5863</v>
      </c>
      <c r="C639" s="14" t="s">
        <v>54</v>
      </c>
      <c r="D639" s="14"/>
      <c r="E639" s="140" t="s">
        <v>7508</v>
      </c>
      <c r="F639" s="141" t="s">
        <v>7509</v>
      </c>
      <c r="G639" s="142" t="s">
        <v>231</v>
      </c>
      <c r="H639" s="142" t="s">
        <v>347</v>
      </c>
      <c r="I639" s="142" t="s">
        <v>233</v>
      </c>
      <c r="J639" s="142" t="s">
        <v>225</v>
      </c>
      <c r="K639" s="140" t="s">
        <v>5924</v>
      </c>
      <c r="L639" s="140" t="s">
        <v>7510</v>
      </c>
      <c r="M639" s="142" t="s">
        <v>243</v>
      </c>
      <c r="N639" s="142" t="s">
        <v>507</v>
      </c>
      <c r="O639" s="142" t="s">
        <v>245</v>
      </c>
      <c r="P639" s="143">
        <v>0</v>
      </c>
      <c r="Q639" s="143">
        <v>0</v>
      </c>
      <c r="R639" s="140">
        <v>0</v>
      </c>
      <c r="S639" s="142" t="s">
        <v>237</v>
      </c>
      <c r="T639" s="144" t="s">
        <v>24</v>
      </c>
      <c r="U639" s="142" t="s">
        <v>24</v>
      </c>
      <c r="V639" s="142"/>
      <c r="W639" s="142" t="s">
        <v>24</v>
      </c>
      <c r="X639" s="142"/>
      <c r="Y639" s="145" t="s">
        <v>24</v>
      </c>
    </row>
    <row r="640" spans="1:25" s="108" customFormat="1" x14ac:dyDescent="0.25">
      <c r="A640" s="107">
        <v>630</v>
      </c>
      <c r="B640" s="108" t="s">
        <v>5864</v>
      </c>
      <c r="C640" s="14" t="s">
        <v>54</v>
      </c>
      <c r="D640" s="14"/>
      <c r="E640" s="140" t="s">
        <v>7511</v>
      </c>
      <c r="F640" s="141" t="s">
        <v>7512</v>
      </c>
      <c r="G640" s="142" t="s">
        <v>222</v>
      </c>
      <c r="H640" s="142" t="s">
        <v>371</v>
      </c>
      <c r="I640" s="142" t="s">
        <v>233</v>
      </c>
      <c r="J640" s="142" t="s">
        <v>225</v>
      </c>
      <c r="K640" s="140" t="s">
        <v>5942</v>
      </c>
      <c r="L640" s="140" t="s">
        <v>7513</v>
      </c>
      <c r="M640" s="142" t="s">
        <v>244</v>
      </c>
      <c r="N640" s="142" t="s">
        <v>509</v>
      </c>
      <c r="O640" s="142" t="s">
        <v>245</v>
      </c>
      <c r="P640" s="143">
        <v>50961884641</v>
      </c>
      <c r="Q640" s="143">
        <v>50961884641</v>
      </c>
      <c r="R640" s="140">
        <v>0</v>
      </c>
      <c r="S640" s="142" t="s">
        <v>237</v>
      </c>
      <c r="T640" s="144" t="s">
        <v>24</v>
      </c>
      <c r="U640" s="142" t="s">
        <v>24</v>
      </c>
      <c r="V640" s="142"/>
      <c r="W640" s="142" t="s">
        <v>24</v>
      </c>
      <c r="X640" s="142"/>
      <c r="Y640" s="145" t="s">
        <v>24</v>
      </c>
    </row>
    <row r="641" spans="1:25" s="108" customFormat="1" x14ac:dyDescent="0.25">
      <c r="A641" s="107">
        <v>631</v>
      </c>
      <c r="B641" s="108" t="s">
        <v>5865</v>
      </c>
      <c r="C641" s="14" t="s">
        <v>54</v>
      </c>
      <c r="D641" s="14"/>
      <c r="E641" s="140" t="s">
        <v>7514</v>
      </c>
      <c r="F641" s="141" t="s">
        <v>7515</v>
      </c>
      <c r="G641" s="142" t="s">
        <v>222</v>
      </c>
      <c r="H641" s="142" t="s">
        <v>371</v>
      </c>
      <c r="I641" s="142" t="s">
        <v>233</v>
      </c>
      <c r="J641" s="142" t="s">
        <v>225</v>
      </c>
      <c r="K641" s="140" t="s">
        <v>5920</v>
      </c>
      <c r="L641" s="140" t="s">
        <v>7516</v>
      </c>
      <c r="M641" s="142" t="s">
        <v>243</v>
      </c>
      <c r="N641" s="142" t="s">
        <v>507</v>
      </c>
      <c r="O641" s="142" t="s">
        <v>245</v>
      </c>
      <c r="P641" s="143">
        <v>90000000</v>
      </c>
      <c r="Q641" s="143">
        <v>90000000</v>
      </c>
      <c r="R641" s="140">
        <v>0</v>
      </c>
      <c r="S641" s="142" t="s">
        <v>237</v>
      </c>
      <c r="T641" s="144" t="s">
        <v>24</v>
      </c>
      <c r="U641" s="142" t="s">
        <v>24</v>
      </c>
      <c r="V641" s="142"/>
      <c r="W641" s="142" t="s">
        <v>24</v>
      </c>
      <c r="X641" s="142"/>
      <c r="Y641" s="145" t="s">
        <v>24</v>
      </c>
    </row>
    <row r="642" spans="1:25" s="108" customFormat="1" x14ac:dyDescent="0.25">
      <c r="A642" s="107">
        <v>632</v>
      </c>
      <c r="B642" s="108" t="s">
        <v>5866</v>
      </c>
      <c r="C642" s="14" t="s">
        <v>54</v>
      </c>
      <c r="D642" s="14"/>
      <c r="E642" s="140" t="s">
        <v>7517</v>
      </c>
      <c r="F642" s="141" t="s">
        <v>7518</v>
      </c>
      <c r="G642" s="142" t="s">
        <v>231</v>
      </c>
      <c r="H642" s="142" t="s">
        <v>365</v>
      </c>
      <c r="I642" s="142" t="s">
        <v>233</v>
      </c>
      <c r="J642" s="142" t="s">
        <v>225</v>
      </c>
      <c r="K642" s="140" t="s">
        <v>5924</v>
      </c>
      <c r="L642" s="140" t="s">
        <v>7519</v>
      </c>
      <c r="M642" s="142" t="s">
        <v>243</v>
      </c>
      <c r="N642" s="142" t="s">
        <v>507</v>
      </c>
      <c r="O642" s="142" t="s">
        <v>245</v>
      </c>
      <c r="P642" s="143">
        <v>360000000</v>
      </c>
      <c r="Q642" s="143">
        <v>360000000</v>
      </c>
      <c r="R642" s="140">
        <v>0</v>
      </c>
      <c r="S642" s="142" t="s">
        <v>237</v>
      </c>
      <c r="T642" s="144" t="s">
        <v>24</v>
      </c>
      <c r="U642" s="142" t="s">
        <v>24</v>
      </c>
      <c r="V642" s="142"/>
      <c r="W642" s="142" t="s">
        <v>24</v>
      </c>
      <c r="X642" s="142"/>
      <c r="Y642" s="145" t="s">
        <v>24</v>
      </c>
    </row>
    <row r="643" spans="1:25" s="108" customFormat="1" x14ac:dyDescent="0.25">
      <c r="A643" s="107">
        <v>633</v>
      </c>
      <c r="B643" s="108" t="s">
        <v>5867</v>
      </c>
      <c r="C643" s="14" t="s">
        <v>54</v>
      </c>
      <c r="D643" s="14"/>
      <c r="E643" s="140" t="s">
        <v>7520</v>
      </c>
      <c r="F643" s="141" t="s">
        <v>7521</v>
      </c>
      <c r="G643" s="142" t="s">
        <v>231</v>
      </c>
      <c r="H643" s="142" t="s">
        <v>347</v>
      </c>
      <c r="I643" s="142" t="s">
        <v>233</v>
      </c>
      <c r="J643" s="142" t="s">
        <v>225</v>
      </c>
      <c r="K643" s="140" t="s">
        <v>5914</v>
      </c>
      <c r="L643" s="140" t="s">
        <v>7522</v>
      </c>
      <c r="M643" s="142" t="s">
        <v>243</v>
      </c>
      <c r="N643" s="142" t="s">
        <v>507</v>
      </c>
      <c r="O643" s="142" t="s">
        <v>245</v>
      </c>
      <c r="P643" s="143">
        <v>553287750</v>
      </c>
      <c r="Q643" s="143">
        <v>553287750</v>
      </c>
      <c r="R643" s="140">
        <v>0</v>
      </c>
      <c r="S643" s="142" t="s">
        <v>237</v>
      </c>
      <c r="T643" s="144" t="s">
        <v>24</v>
      </c>
      <c r="U643" s="142" t="s">
        <v>24</v>
      </c>
      <c r="V643" s="142"/>
      <c r="W643" s="142" t="s">
        <v>24</v>
      </c>
      <c r="X643" s="142"/>
      <c r="Y643" s="145" t="s">
        <v>24</v>
      </c>
    </row>
    <row r="644" spans="1:25" s="108" customFormat="1" x14ac:dyDescent="0.25">
      <c r="A644" s="107">
        <v>634</v>
      </c>
      <c r="B644" s="108" t="s">
        <v>5868</v>
      </c>
      <c r="C644" s="14" t="s">
        <v>54</v>
      </c>
      <c r="D644" s="14"/>
      <c r="E644" s="140" t="s">
        <v>7523</v>
      </c>
      <c r="F644" s="141" t="s">
        <v>7524</v>
      </c>
      <c r="G644" s="142" t="s">
        <v>231</v>
      </c>
      <c r="H644" s="142" t="s">
        <v>361</v>
      </c>
      <c r="I644" s="142" t="s">
        <v>233</v>
      </c>
      <c r="J644" s="142" t="s">
        <v>225</v>
      </c>
      <c r="K644" s="140" t="s">
        <v>5920</v>
      </c>
      <c r="L644" s="140" t="s">
        <v>7525</v>
      </c>
      <c r="M644" s="142" t="s">
        <v>243</v>
      </c>
      <c r="N644" s="142" t="s">
        <v>507</v>
      </c>
      <c r="O644" s="142" t="s">
        <v>245</v>
      </c>
      <c r="P644" s="143">
        <v>4976981219</v>
      </c>
      <c r="Q644" s="143">
        <v>4976981219</v>
      </c>
      <c r="R644" s="140">
        <v>0</v>
      </c>
      <c r="S644" s="142" t="s">
        <v>237</v>
      </c>
      <c r="T644" s="144" t="s">
        <v>24</v>
      </c>
      <c r="U644" s="142" t="s">
        <v>24</v>
      </c>
      <c r="V644" s="142"/>
      <c r="W644" s="142" t="s">
        <v>24</v>
      </c>
      <c r="X644" s="142"/>
      <c r="Y644" s="145" t="s">
        <v>24</v>
      </c>
    </row>
    <row r="645" spans="1:25" s="108" customFormat="1" x14ac:dyDescent="0.25">
      <c r="A645" s="107">
        <v>635</v>
      </c>
      <c r="B645" s="108" t="s">
        <v>5869</v>
      </c>
      <c r="C645" s="14" t="s">
        <v>54</v>
      </c>
      <c r="D645" s="14"/>
      <c r="E645" s="140" t="s">
        <v>7526</v>
      </c>
      <c r="F645" s="141" t="s">
        <v>7527</v>
      </c>
      <c r="G645" s="142" t="s">
        <v>231</v>
      </c>
      <c r="H645" s="142" t="s">
        <v>347</v>
      </c>
      <c r="I645" s="142" t="s">
        <v>233</v>
      </c>
      <c r="J645" s="142" t="s">
        <v>225</v>
      </c>
      <c r="K645" s="140" t="s">
        <v>5932</v>
      </c>
      <c r="L645" s="140" t="s">
        <v>7528</v>
      </c>
      <c r="M645" s="142" t="s">
        <v>243</v>
      </c>
      <c r="N645" s="142" t="s">
        <v>507</v>
      </c>
      <c r="O645" s="142" t="s">
        <v>245</v>
      </c>
      <c r="P645" s="143">
        <v>59200000</v>
      </c>
      <c r="Q645" s="143">
        <v>59200000</v>
      </c>
      <c r="R645" s="140">
        <v>0</v>
      </c>
      <c r="S645" s="142" t="s">
        <v>237</v>
      </c>
      <c r="T645" s="144" t="s">
        <v>24</v>
      </c>
      <c r="U645" s="142" t="s">
        <v>24</v>
      </c>
      <c r="V645" s="142"/>
      <c r="W645" s="142" t="s">
        <v>24</v>
      </c>
      <c r="X645" s="142"/>
      <c r="Y645" s="145" t="s">
        <v>24</v>
      </c>
    </row>
    <row r="646" spans="1:25" s="108" customFormat="1" x14ac:dyDescent="0.25">
      <c r="A646" s="107">
        <v>636</v>
      </c>
      <c r="B646" s="108" t="s">
        <v>5870</v>
      </c>
      <c r="C646" s="14" t="s">
        <v>54</v>
      </c>
      <c r="D646" s="14"/>
      <c r="E646" s="140" t="s">
        <v>7529</v>
      </c>
      <c r="F646" s="141" t="s">
        <v>7530</v>
      </c>
      <c r="G646" s="142" t="s">
        <v>231</v>
      </c>
      <c r="H646" s="142" t="s">
        <v>330</v>
      </c>
      <c r="I646" s="142" t="s">
        <v>233</v>
      </c>
      <c r="J646" s="142" t="s">
        <v>225</v>
      </c>
      <c r="K646" s="140" t="s">
        <v>5924</v>
      </c>
      <c r="L646" s="140" t="s">
        <v>7531</v>
      </c>
      <c r="M646" s="142" t="s">
        <v>243</v>
      </c>
      <c r="N646" s="142" t="s">
        <v>507</v>
      </c>
      <c r="O646" s="142" t="s">
        <v>245</v>
      </c>
      <c r="P646" s="160">
        <v>0</v>
      </c>
      <c r="Q646" s="143">
        <v>0</v>
      </c>
      <c r="R646" s="140">
        <v>0</v>
      </c>
      <c r="S646" s="142" t="s">
        <v>237</v>
      </c>
      <c r="T646" s="144" t="s">
        <v>24</v>
      </c>
      <c r="U646" s="142" t="s">
        <v>24</v>
      </c>
      <c r="V646" s="142"/>
      <c r="W646" s="142" t="s">
        <v>24</v>
      </c>
      <c r="X646" s="142"/>
      <c r="Y646" s="145" t="s">
        <v>24</v>
      </c>
    </row>
    <row r="647" spans="1:25" s="108" customFormat="1" x14ac:dyDescent="0.25">
      <c r="A647" s="107">
        <v>637</v>
      </c>
      <c r="B647" s="108" t="s">
        <v>5871</v>
      </c>
      <c r="C647" s="14" t="s">
        <v>54</v>
      </c>
      <c r="D647" s="14"/>
      <c r="E647" s="140" t="s">
        <v>7532</v>
      </c>
      <c r="F647" s="141" t="s">
        <v>7533</v>
      </c>
      <c r="G647" s="142" t="s">
        <v>231</v>
      </c>
      <c r="H647" s="142" t="s">
        <v>365</v>
      </c>
      <c r="I647" s="142" t="s">
        <v>233</v>
      </c>
      <c r="J647" s="142" t="s">
        <v>225</v>
      </c>
      <c r="K647" s="140" t="s">
        <v>5908</v>
      </c>
      <c r="L647" s="140" t="s">
        <v>7534</v>
      </c>
      <c r="M647" s="142" t="s">
        <v>243</v>
      </c>
      <c r="N647" s="142" t="s">
        <v>507</v>
      </c>
      <c r="O647" s="142" t="s">
        <v>245</v>
      </c>
      <c r="P647" s="143">
        <v>1477662621</v>
      </c>
      <c r="Q647" s="143">
        <v>1477662621</v>
      </c>
      <c r="R647" s="140">
        <v>0</v>
      </c>
      <c r="S647" s="142" t="s">
        <v>237</v>
      </c>
      <c r="T647" s="144" t="s">
        <v>24</v>
      </c>
      <c r="U647" s="142" t="s">
        <v>24</v>
      </c>
      <c r="V647" s="142"/>
      <c r="W647" s="142" t="s">
        <v>24</v>
      </c>
      <c r="X647" s="142"/>
      <c r="Y647" s="145" t="s">
        <v>24</v>
      </c>
    </row>
    <row r="648" spans="1:25" s="108" customFormat="1" x14ac:dyDescent="0.25">
      <c r="A648" s="107">
        <v>638</v>
      </c>
      <c r="B648" s="108" t="s">
        <v>5872</v>
      </c>
      <c r="C648" s="14" t="s">
        <v>54</v>
      </c>
      <c r="D648" s="14"/>
      <c r="E648" s="140" t="s">
        <v>7535</v>
      </c>
      <c r="F648" s="141" t="s">
        <v>7527</v>
      </c>
      <c r="G648" s="142" t="s">
        <v>231</v>
      </c>
      <c r="H648" s="142" t="s">
        <v>365</v>
      </c>
      <c r="I648" s="142" t="s">
        <v>233</v>
      </c>
      <c r="J648" s="142" t="s">
        <v>225</v>
      </c>
      <c r="K648" s="140" t="s">
        <v>5920</v>
      </c>
      <c r="L648" s="140" t="s">
        <v>7536</v>
      </c>
      <c r="M648" s="142" t="s">
        <v>243</v>
      </c>
      <c r="N648" s="142" t="s">
        <v>507</v>
      </c>
      <c r="O648" s="142" t="s">
        <v>245</v>
      </c>
      <c r="P648" s="143">
        <v>694371906</v>
      </c>
      <c r="Q648" s="143">
        <v>694371906</v>
      </c>
      <c r="R648" s="140">
        <v>0</v>
      </c>
      <c r="S648" s="142" t="s">
        <v>237</v>
      </c>
      <c r="T648" s="144" t="s">
        <v>24</v>
      </c>
      <c r="U648" s="142" t="s">
        <v>24</v>
      </c>
      <c r="V648" s="142"/>
      <c r="W648" s="142" t="s">
        <v>24</v>
      </c>
      <c r="X648" s="142"/>
      <c r="Y648" s="145" t="s">
        <v>24</v>
      </c>
    </row>
    <row r="649" spans="1:25" s="108" customFormat="1" x14ac:dyDescent="0.25">
      <c r="A649" s="107">
        <v>639</v>
      </c>
      <c r="B649" s="108" t="s">
        <v>5873</v>
      </c>
      <c r="C649" s="14" t="s">
        <v>54</v>
      </c>
      <c r="D649" s="14"/>
      <c r="E649" s="140" t="s">
        <v>7537</v>
      </c>
      <c r="F649" s="141" t="s">
        <v>7538</v>
      </c>
      <c r="G649" s="142" t="s">
        <v>231</v>
      </c>
      <c r="H649" s="142" t="s">
        <v>365</v>
      </c>
      <c r="I649" s="142" t="s">
        <v>233</v>
      </c>
      <c r="J649" s="142" t="s">
        <v>225</v>
      </c>
      <c r="K649" s="140" t="s">
        <v>5924</v>
      </c>
      <c r="L649" s="140" t="s">
        <v>7539</v>
      </c>
      <c r="M649" s="142" t="s">
        <v>243</v>
      </c>
      <c r="N649" s="142" t="s">
        <v>507</v>
      </c>
      <c r="O649" s="142" t="s">
        <v>245</v>
      </c>
      <c r="P649" s="143">
        <v>71299400000</v>
      </c>
      <c r="Q649" s="143">
        <v>71299400000</v>
      </c>
      <c r="R649" s="140">
        <v>0</v>
      </c>
      <c r="S649" s="142" t="s">
        <v>237</v>
      </c>
      <c r="T649" s="144" t="s">
        <v>24</v>
      </c>
      <c r="U649" s="142" t="s">
        <v>24</v>
      </c>
      <c r="V649" s="142"/>
      <c r="W649" s="142" t="s">
        <v>24</v>
      </c>
      <c r="X649" s="142"/>
      <c r="Y649" s="145" t="s">
        <v>24</v>
      </c>
    </row>
    <row r="650" spans="1:25" s="108" customFormat="1" x14ac:dyDescent="0.25">
      <c r="A650" s="107">
        <v>640</v>
      </c>
      <c r="B650" s="108" t="s">
        <v>5874</v>
      </c>
      <c r="C650" s="14" t="s">
        <v>54</v>
      </c>
      <c r="D650" s="14"/>
      <c r="E650" s="140" t="s">
        <v>7540</v>
      </c>
      <c r="F650" s="141" t="s">
        <v>7541</v>
      </c>
      <c r="G650" s="142" t="s">
        <v>231</v>
      </c>
      <c r="H650" s="142" t="s">
        <v>365</v>
      </c>
      <c r="I650" s="142" t="s">
        <v>233</v>
      </c>
      <c r="J650" s="142" t="s">
        <v>225</v>
      </c>
      <c r="K650" s="140" t="s">
        <v>5908</v>
      </c>
      <c r="L650" s="140" t="s">
        <v>7542</v>
      </c>
      <c r="M650" s="142" t="s">
        <v>243</v>
      </c>
      <c r="N650" s="142" t="s">
        <v>507</v>
      </c>
      <c r="O650" s="142" t="s">
        <v>245</v>
      </c>
      <c r="P650" s="143">
        <v>400000000</v>
      </c>
      <c r="Q650" s="143">
        <v>400000000</v>
      </c>
      <c r="R650" s="140">
        <v>0</v>
      </c>
      <c r="S650" s="142" t="s">
        <v>237</v>
      </c>
      <c r="T650" s="144" t="s">
        <v>24</v>
      </c>
      <c r="U650" s="142" t="s">
        <v>24</v>
      </c>
      <c r="V650" s="142"/>
      <c r="W650" s="142" t="s">
        <v>24</v>
      </c>
      <c r="X650" s="142"/>
      <c r="Y650" s="145" t="s">
        <v>24</v>
      </c>
    </row>
    <row r="651" spans="1:25" s="108" customFormat="1" x14ac:dyDescent="0.25">
      <c r="A651" s="107">
        <v>641</v>
      </c>
      <c r="B651" s="108" t="s">
        <v>5875</v>
      </c>
      <c r="C651" s="14" t="s">
        <v>54</v>
      </c>
      <c r="D651" s="14"/>
      <c r="E651" s="161" t="s">
        <v>7543</v>
      </c>
      <c r="F651" s="141" t="s">
        <v>7544</v>
      </c>
      <c r="G651" s="142" t="s">
        <v>231</v>
      </c>
      <c r="H651" s="142" t="s">
        <v>365</v>
      </c>
      <c r="I651" s="142" t="s">
        <v>233</v>
      </c>
      <c r="J651" s="142" t="s">
        <v>225</v>
      </c>
      <c r="K651" s="140" t="s">
        <v>5920</v>
      </c>
      <c r="L651" s="140" t="s">
        <v>7545</v>
      </c>
      <c r="M651" s="142" t="s">
        <v>243</v>
      </c>
      <c r="N651" s="142" t="s">
        <v>507</v>
      </c>
      <c r="O651" s="142" t="s">
        <v>245</v>
      </c>
      <c r="P651" s="143">
        <v>43759</v>
      </c>
      <c r="Q651" s="143">
        <v>43759</v>
      </c>
      <c r="R651" s="140">
        <v>0</v>
      </c>
      <c r="S651" s="142" t="s">
        <v>237</v>
      </c>
      <c r="T651" s="144" t="s">
        <v>24</v>
      </c>
      <c r="U651" s="142" t="s">
        <v>24</v>
      </c>
      <c r="V651" s="142"/>
      <c r="W651" s="142" t="s">
        <v>24</v>
      </c>
      <c r="X651" s="142"/>
      <c r="Y651" s="145" t="s">
        <v>24</v>
      </c>
    </row>
    <row r="652" spans="1:25" s="108" customFormat="1" x14ac:dyDescent="0.25">
      <c r="A652" s="107">
        <v>642</v>
      </c>
      <c r="B652" s="108" t="s">
        <v>5876</v>
      </c>
      <c r="C652" s="14" t="s">
        <v>54</v>
      </c>
      <c r="D652" s="14"/>
      <c r="E652" s="140" t="s">
        <v>7546</v>
      </c>
      <c r="F652" s="141" t="s">
        <v>7530</v>
      </c>
      <c r="G652" s="142" t="s">
        <v>231</v>
      </c>
      <c r="H652" s="142" t="s">
        <v>330</v>
      </c>
      <c r="I652" s="142" t="s">
        <v>233</v>
      </c>
      <c r="J652" s="142" t="s">
        <v>225</v>
      </c>
      <c r="K652" s="140" t="s">
        <v>5924</v>
      </c>
      <c r="L652" s="140" t="s">
        <v>7547</v>
      </c>
      <c r="M652" s="142" t="s">
        <v>243</v>
      </c>
      <c r="N652" s="142" t="s">
        <v>507</v>
      </c>
      <c r="O652" s="142" t="s">
        <v>245</v>
      </c>
      <c r="P652" s="160">
        <v>0</v>
      </c>
      <c r="Q652" s="143">
        <v>0</v>
      </c>
      <c r="R652" s="140">
        <v>0</v>
      </c>
      <c r="S652" s="142" t="s">
        <v>237</v>
      </c>
      <c r="T652" s="144" t="s">
        <v>24</v>
      </c>
      <c r="U652" s="142" t="s">
        <v>24</v>
      </c>
      <c r="V652" s="142"/>
      <c r="W652" s="142" t="s">
        <v>24</v>
      </c>
      <c r="X652" s="142"/>
      <c r="Y652" s="145" t="s">
        <v>24</v>
      </c>
    </row>
    <row r="653" spans="1:25" s="108" customFormat="1" x14ac:dyDescent="0.25">
      <c r="A653" s="107">
        <v>643</v>
      </c>
      <c r="B653" s="108" t="s">
        <v>5877</v>
      </c>
      <c r="C653" s="14" t="s">
        <v>54</v>
      </c>
      <c r="D653" s="14"/>
      <c r="E653" s="140" t="s">
        <v>7548</v>
      </c>
      <c r="F653" s="141" t="s">
        <v>7549</v>
      </c>
      <c r="G653" s="142" t="s">
        <v>231</v>
      </c>
      <c r="H653" s="142" t="s">
        <v>365</v>
      </c>
      <c r="I653" s="142" t="s">
        <v>233</v>
      </c>
      <c r="J653" s="142" t="s">
        <v>225</v>
      </c>
      <c r="K653" s="140" t="s">
        <v>5920</v>
      </c>
      <c r="L653" s="140" t="s">
        <v>7550</v>
      </c>
      <c r="M653" s="142" t="s">
        <v>243</v>
      </c>
      <c r="N653" s="142" t="s">
        <v>507</v>
      </c>
      <c r="O653" s="142" t="s">
        <v>245</v>
      </c>
      <c r="P653" s="160">
        <v>162084734</v>
      </c>
      <c r="Q653" s="143">
        <f>+P653</f>
        <v>162084734</v>
      </c>
      <c r="R653" s="140">
        <v>0</v>
      </c>
      <c r="S653" s="142" t="s">
        <v>237</v>
      </c>
      <c r="T653" s="144" t="s">
        <v>24</v>
      </c>
      <c r="U653" s="142" t="s">
        <v>24</v>
      </c>
      <c r="V653" s="142"/>
      <c r="W653" s="142" t="s">
        <v>24</v>
      </c>
      <c r="X653" s="142"/>
      <c r="Y653" s="145" t="s">
        <v>24</v>
      </c>
    </row>
    <row r="654" spans="1:25" s="108" customFormat="1" x14ac:dyDescent="0.25">
      <c r="A654" s="107">
        <v>644</v>
      </c>
      <c r="B654" s="108" t="s">
        <v>5878</v>
      </c>
      <c r="C654" s="14" t="s">
        <v>54</v>
      </c>
      <c r="D654" s="14"/>
      <c r="E654" s="140" t="s">
        <v>7551</v>
      </c>
      <c r="F654" s="141" t="s">
        <v>7552</v>
      </c>
      <c r="G654" s="142" t="s">
        <v>231</v>
      </c>
      <c r="H654" s="142" t="s">
        <v>365</v>
      </c>
      <c r="I654" s="142" t="s">
        <v>233</v>
      </c>
      <c r="J654" s="142" t="s">
        <v>225</v>
      </c>
      <c r="K654" s="140" t="s">
        <v>5932</v>
      </c>
      <c r="L654" s="140" t="s">
        <v>7553</v>
      </c>
      <c r="M654" s="142" t="s">
        <v>243</v>
      </c>
      <c r="N654" s="142" t="s">
        <v>507</v>
      </c>
      <c r="O654" s="142" t="s">
        <v>245</v>
      </c>
      <c r="P654" s="143">
        <v>471180357</v>
      </c>
      <c r="Q654" s="143">
        <v>471180357</v>
      </c>
      <c r="R654" s="140">
        <v>0</v>
      </c>
      <c r="S654" s="142" t="s">
        <v>237</v>
      </c>
      <c r="T654" s="144" t="s">
        <v>24</v>
      </c>
      <c r="U654" s="142" t="s">
        <v>24</v>
      </c>
      <c r="V654" s="142"/>
      <c r="W654" s="142" t="s">
        <v>24</v>
      </c>
      <c r="X654" s="142"/>
      <c r="Y654" s="145" t="s">
        <v>24</v>
      </c>
    </row>
    <row r="655" spans="1:25" s="108" customFormat="1" x14ac:dyDescent="0.25">
      <c r="A655" s="107">
        <v>645</v>
      </c>
      <c r="B655" s="108" t="s">
        <v>5879</v>
      </c>
      <c r="C655" s="14" t="s">
        <v>54</v>
      </c>
      <c r="D655" s="14"/>
      <c r="E655" s="140" t="s">
        <v>7554</v>
      </c>
      <c r="F655" s="141" t="s">
        <v>7555</v>
      </c>
      <c r="G655" s="142" t="s">
        <v>231</v>
      </c>
      <c r="H655" s="142" t="s">
        <v>365</v>
      </c>
      <c r="I655" s="142" t="s">
        <v>233</v>
      </c>
      <c r="J655" s="142" t="s">
        <v>225</v>
      </c>
      <c r="K655" s="140" t="s">
        <v>5920</v>
      </c>
      <c r="L655" s="140" t="s">
        <v>7556</v>
      </c>
      <c r="M655" s="142" t="s">
        <v>243</v>
      </c>
      <c r="N655" s="142" t="s">
        <v>507</v>
      </c>
      <c r="O655" s="142" t="s">
        <v>245</v>
      </c>
      <c r="P655" s="143">
        <v>292741503</v>
      </c>
      <c r="Q655" s="143">
        <v>292741503</v>
      </c>
      <c r="R655" s="140">
        <v>0</v>
      </c>
      <c r="S655" s="142" t="s">
        <v>237</v>
      </c>
      <c r="T655" s="144" t="s">
        <v>24</v>
      </c>
      <c r="U655" s="142" t="s">
        <v>24</v>
      </c>
      <c r="V655" s="142"/>
      <c r="W655" s="142" t="s">
        <v>24</v>
      </c>
      <c r="X655" s="142"/>
      <c r="Y655" s="145" t="s">
        <v>24</v>
      </c>
    </row>
    <row r="656" spans="1:25" s="108" customFormat="1" x14ac:dyDescent="0.25">
      <c r="A656" s="107">
        <v>646</v>
      </c>
      <c r="B656" s="108" t="s">
        <v>5880</v>
      </c>
      <c r="C656" s="14" t="s">
        <v>54</v>
      </c>
      <c r="D656" s="14"/>
      <c r="E656" s="140" t="s">
        <v>7557</v>
      </c>
      <c r="F656" s="141" t="s">
        <v>7558</v>
      </c>
      <c r="G656" s="142" t="s">
        <v>231</v>
      </c>
      <c r="H656" s="142" t="s">
        <v>365</v>
      </c>
      <c r="I656" s="142" t="s">
        <v>233</v>
      </c>
      <c r="J656" s="142" t="s">
        <v>225</v>
      </c>
      <c r="K656" s="140" t="s">
        <v>5924</v>
      </c>
      <c r="L656" s="140" t="s">
        <v>7559</v>
      </c>
      <c r="M656" s="142" t="s">
        <v>243</v>
      </c>
      <c r="N656" s="142" t="s">
        <v>507</v>
      </c>
      <c r="O656" s="142" t="s">
        <v>245</v>
      </c>
      <c r="P656" s="143">
        <v>182772557</v>
      </c>
      <c r="Q656" s="143">
        <v>182772557</v>
      </c>
      <c r="R656" s="140">
        <v>0</v>
      </c>
      <c r="S656" s="142" t="s">
        <v>237</v>
      </c>
      <c r="T656" s="144" t="s">
        <v>24</v>
      </c>
      <c r="U656" s="142" t="s">
        <v>24</v>
      </c>
      <c r="V656" s="142"/>
      <c r="W656" s="142" t="s">
        <v>24</v>
      </c>
      <c r="X656" s="142"/>
      <c r="Y656" s="145" t="s">
        <v>24</v>
      </c>
    </row>
    <row r="657" spans="1:25" s="108" customFormat="1" x14ac:dyDescent="0.25">
      <c r="A657" s="107">
        <v>647</v>
      </c>
      <c r="B657" s="108" t="s">
        <v>5881</v>
      </c>
      <c r="C657" s="14" t="s">
        <v>54</v>
      </c>
      <c r="D657" s="14"/>
      <c r="E657" s="162" t="s">
        <v>7560</v>
      </c>
      <c r="F657" s="141" t="s">
        <v>7561</v>
      </c>
      <c r="G657" s="142" t="s">
        <v>231</v>
      </c>
      <c r="H657" s="142" t="s">
        <v>365</v>
      </c>
      <c r="I657" s="142" t="s">
        <v>233</v>
      </c>
      <c r="J657" s="142" t="s">
        <v>225</v>
      </c>
      <c r="K657" s="140" t="s">
        <v>5932</v>
      </c>
      <c r="L657" s="140" t="s">
        <v>7562</v>
      </c>
      <c r="M657" s="142" t="s">
        <v>243</v>
      </c>
      <c r="N657" s="142" t="s">
        <v>507</v>
      </c>
      <c r="O657" s="142" t="s">
        <v>245</v>
      </c>
      <c r="P657" s="143">
        <v>219297355</v>
      </c>
      <c r="Q657" s="143">
        <v>219297355</v>
      </c>
      <c r="R657" s="140">
        <v>0</v>
      </c>
      <c r="S657" s="142" t="s">
        <v>237</v>
      </c>
      <c r="T657" s="144" t="s">
        <v>24</v>
      </c>
      <c r="U657" s="142" t="s">
        <v>24</v>
      </c>
      <c r="V657" s="142"/>
      <c r="W657" s="142" t="s">
        <v>24</v>
      </c>
      <c r="X657" s="142"/>
      <c r="Y657" s="145" t="s">
        <v>24</v>
      </c>
    </row>
    <row r="658" spans="1:25" s="108" customFormat="1" x14ac:dyDescent="0.25">
      <c r="A658" s="107">
        <v>648</v>
      </c>
      <c r="B658" s="108" t="s">
        <v>5882</v>
      </c>
      <c r="C658" s="14" t="s">
        <v>54</v>
      </c>
      <c r="D658" s="14"/>
      <c r="E658" s="162" t="s">
        <v>7563</v>
      </c>
      <c r="F658" s="141" t="s">
        <v>7564</v>
      </c>
      <c r="G658" s="142" t="s">
        <v>231</v>
      </c>
      <c r="H658" s="142" t="s">
        <v>355</v>
      </c>
      <c r="I658" s="142" t="s">
        <v>233</v>
      </c>
      <c r="J658" s="142" t="s">
        <v>225</v>
      </c>
      <c r="K658" s="140" t="s">
        <v>5914</v>
      </c>
      <c r="L658" s="140" t="s">
        <v>7565</v>
      </c>
      <c r="M658" s="142" t="s">
        <v>244</v>
      </c>
      <c r="N658" s="142" t="s">
        <v>509</v>
      </c>
      <c r="O658" s="142" t="s">
        <v>245</v>
      </c>
      <c r="P658" s="143">
        <v>0</v>
      </c>
      <c r="Q658" s="143">
        <v>0</v>
      </c>
      <c r="R658" s="140">
        <v>0</v>
      </c>
      <c r="S658" s="142" t="s">
        <v>237</v>
      </c>
      <c r="T658" s="144" t="s">
        <v>24</v>
      </c>
      <c r="U658" s="142" t="s">
        <v>24</v>
      </c>
      <c r="V658" s="142"/>
      <c r="W658" s="142" t="s">
        <v>24</v>
      </c>
      <c r="X658" s="142"/>
      <c r="Y658" s="145" t="s">
        <v>24</v>
      </c>
    </row>
    <row r="659" spans="1:25" s="108" customFormat="1" x14ac:dyDescent="0.25">
      <c r="A659" s="107">
        <v>649</v>
      </c>
      <c r="B659" s="108" t="s">
        <v>5883</v>
      </c>
      <c r="C659" s="14" t="s">
        <v>54</v>
      </c>
      <c r="D659" s="14"/>
      <c r="E659" s="162" t="s">
        <v>7566</v>
      </c>
      <c r="F659" s="141" t="s">
        <v>7567</v>
      </c>
      <c r="G659" s="142" t="s">
        <v>222</v>
      </c>
      <c r="H659" s="142" t="s">
        <v>371</v>
      </c>
      <c r="I659" s="142" t="s">
        <v>233</v>
      </c>
      <c r="J659" s="142" t="s">
        <v>225</v>
      </c>
      <c r="K659" s="140" t="s">
        <v>5924</v>
      </c>
      <c r="L659" s="140" t="s">
        <v>7568</v>
      </c>
      <c r="M659" s="142" t="s">
        <v>243</v>
      </c>
      <c r="N659" s="142" t="s">
        <v>507</v>
      </c>
      <c r="O659" s="142" t="s">
        <v>245</v>
      </c>
      <c r="P659" s="143">
        <v>50000000</v>
      </c>
      <c r="Q659" s="143">
        <v>50000000</v>
      </c>
      <c r="R659" s="140">
        <v>0</v>
      </c>
      <c r="S659" s="142" t="s">
        <v>237</v>
      </c>
      <c r="T659" s="144" t="s">
        <v>24</v>
      </c>
      <c r="U659" s="142" t="s">
        <v>24</v>
      </c>
      <c r="V659" s="142"/>
      <c r="W659" s="142" t="s">
        <v>24</v>
      </c>
      <c r="X659" s="142"/>
      <c r="Y659" s="145" t="s">
        <v>24</v>
      </c>
    </row>
    <row r="660" spans="1:25" s="108" customFormat="1" x14ac:dyDescent="0.25">
      <c r="A660" s="107">
        <v>650</v>
      </c>
      <c r="B660" s="108" t="s">
        <v>5884</v>
      </c>
      <c r="C660" s="14" t="s">
        <v>54</v>
      </c>
      <c r="D660" s="14"/>
      <c r="E660" s="140" t="s">
        <v>7569</v>
      </c>
      <c r="F660" s="141" t="s">
        <v>7570</v>
      </c>
      <c r="G660" s="142" t="s">
        <v>231</v>
      </c>
      <c r="H660" s="142" t="s">
        <v>347</v>
      </c>
      <c r="I660" s="142" t="s">
        <v>233</v>
      </c>
      <c r="J660" s="142" t="s">
        <v>225</v>
      </c>
      <c r="K660" s="140" t="s">
        <v>5932</v>
      </c>
      <c r="L660" s="140" t="s">
        <v>7571</v>
      </c>
      <c r="M660" s="142" t="s">
        <v>243</v>
      </c>
      <c r="N660" s="142" t="s">
        <v>507</v>
      </c>
      <c r="O660" s="142" t="s">
        <v>245</v>
      </c>
      <c r="P660" s="143">
        <v>20000000</v>
      </c>
      <c r="Q660" s="143">
        <v>20000000</v>
      </c>
      <c r="R660" s="140">
        <v>0</v>
      </c>
      <c r="S660" s="142" t="s">
        <v>237</v>
      </c>
      <c r="T660" s="144" t="s">
        <v>24</v>
      </c>
      <c r="U660" s="142" t="s">
        <v>24</v>
      </c>
      <c r="V660" s="142"/>
      <c r="W660" s="142" t="s">
        <v>24</v>
      </c>
      <c r="X660" s="142"/>
      <c r="Y660" s="145" t="s">
        <v>24</v>
      </c>
    </row>
    <row r="661" spans="1:25" s="108" customFormat="1" x14ac:dyDescent="0.25">
      <c r="A661" s="107">
        <v>651</v>
      </c>
      <c r="B661" s="108" t="s">
        <v>5885</v>
      </c>
      <c r="C661" s="14" t="s">
        <v>54</v>
      </c>
      <c r="D661" s="14"/>
      <c r="E661" s="140" t="s">
        <v>7572</v>
      </c>
      <c r="F661" s="141" t="s">
        <v>7573</v>
      </c>
      <c r="G661" s="142" t="s">
        <v>231</v>
      </c>
      <c r="H661" s="142" t="s">
        <v>365</v>
      </c>
      <c r="I661" s="142" t="s">
        <v>233</v>
      </c>
      <c r="J661" s="142" t="s">
        <v>225</v>
      </c>
      <c r="K661" s="140" t="s">
        <v>5920</v>
      </c>
      <c r="L661" s="140" t="s">
        <v>7574</v>
      </c>
      <c r="M661" s="142" t="s">
        <v>243</v>
      </c>
      <c r="N661" s="142" t="s">
        <v>507</v>
      </c>
      <c r="O661" s="142" t="s">
        <v>245</v>
      </c>
      <c r="P661" s="143">
        <v>0</v>
      </c>
      <c r="Q661" s="143">
        <v>0</v>
      </c>
      <c r="R661" s="140">
        <v>0</v>
      </c>
      <c r="S661" s="142" t="s">
        <v>237</v>
      </c>
      <c r="T661" s="144" t="s">
        <v>24</v>
      </c>
      <c r="U661" s="142" t="s">
        <v>24</v>
      </c>
      <c r="V661" s="142"/>
      <c r="W661" s="142" t="s">
        <v>24</v>
      </c>
      <c r="X661" s="142"/>
      <c r="Y661" s="145" t="s">
        <v>24</v>
      </c>
    </row>
    <row r="662" spans="1:25" s="108" customFormat="1" x14ac:dyDescent="0.25">
      <c r="A662" s="107">
        <v>652</v>
      </c>
      <c r="B662" s="108" t="s">
        <v>5886</v>
      </c>
      <c r="C662" s="14" t="s">
        <v>54</v>
      </c>
      <c r="D662" s="14"/>
      <c r="E662" s="140" t="s">
        <v>7575</v>
      </c>
      <c r="F662" s="141" t="s">
        <v>7576</v>
      </c>
      <c r="G662" s="142" t="s">
        <v>231</v>
      </c>
      <c r="H662" s="142" t="s">
        <v>365</v>
      </c>
      <c r="I662" s="142" t="s">
        <v>233</v>
      </c>
      <c r="J662" s="142" t="s">
        <v>225</v>
      </c>
      <c r="K662" s="140" t="s">
        <v>7577</v>
      </c>
      <c r="L662" s="140" t="s">
        <v>7578</v>
      </c>
      <c r="M662" s="142" t="s">
        <v>243</v>
      </c>
      <c r="N662" s="142" t="s">
        <v>507</v>
      </c>
      <c r="O662" s="142" t="s">
        <v>245</v>
      </c>
      <c r="P662" s="143">
        <v>117500000</v>
      </c>
      <c r="Q662" s="143">
        <v>117500000</v>
      </c>
      <c r="R662" s="140">
        <v>0</v>
      </c>
      <c r="S662" s="142" t="s">
        <v>237</v>
      </c>
      <c r="T662" s="144" t="s">
        <v>24</v>
      </c>
      <c r="U662" s="142" t="s">
        <v>24</v>
      </c>
      <c r="V662" s="142"/>
      <c r="W662" s="142" t="s">
        <v>24</v>
      </c>
      <c r="X662" s="142"/>
      <c r="Y662" s="145" t="s">
        <v>24</v>
      </c>
    </row>
    <row r="663" spans="1:25" s="108" customFormat="1" x14ac:dyDescent="0.25">
      <c r="A663" s="107">
        <v>653</v>
      </c>
      <c r="B663" s="108" t="s">
        <v>5887</v>
      </c>
      <c r="C663" s="14" t="s">
        <v>54</v>
      </c>
      <c r="D663" s="14"/>
      <c r="E663" s="140" t="s">
        <v>7579</v>
      </c>
      <c r="F663" s="141" t="s">
        <v>7580</v>
      </c>
      <c r="G663" s="142" t="s">
        <v>231</v>
      </c>
      <c r="H663" s="142" t="s">
        <v>347</v>
      </c>
      <c r="I663" s="142" t="s">
        <v>233</v>
      </c>
      <c r="J663" s="142" t="s">
        <v>225</v>
      </c>
      <c r="K663" s="140" t="s">
        <v>7577</v>
      </c>
      <c r="L663" s="140" t="s">
        <v>7581</v>
      </c>
      <c r="M663" s="142" t="s">
        <v>243</v>
      </c>
      <c r="N663" s="142" t="s">
        <v>507</v>
      </c>
      <c r="O663" s="142" t="s">
        <v>245</v>
      </c>
      <c r="P663" s="160">
        <v>23437260</v>
      </c>
      <c r="Q663" s="143">
        <f>+P663</f>
        <v>23437260</v>
      </c>
      <c r="R663" s="140">
        <v>0</v>
      </c>
      <c r="S663" s="142" t="s">
        <v>237</v>
      </c>
      <c r="T663" s="144" t="s">
        <v>24</v>
      </c>
      <c r="U663" s="142" t="s">
        <v>24</v>
      </c>
      <c r="V663" s="142"/>
      <c r="W663" s="142" t="s">
        <v>24</v>
      </c>
      <c r="X663" s="142"/>
      <c r="Y663" s="145" t="s">
        <v>24</v>
      </c>
    </row>
    <row r="664" spans="1:25" s="108" customFormat="1" x14ac:dyDescent="0.25">
      <c r="A664" s="107">
        <v>654</v>
      </c>
      <c r="B664" s="108" t="s">
        <v>5888</v>
      </c>
      <c r="C664" s="14" t="s">
        <v>54</v>
      </c>
      <c r="D664" s="14"/>
      <c r="E664" s="140" t="s">
        <v>7582</v>
      </c>
      <c r="F664" s="141" t="s">
        <v>7583</v>
      </c>
      <c r="G664" s="142" t="s">
        <v>231</v>
      </c>
      <c r="H664" s="142" t="s">
        <v>365</v>
      </c>
      <c r="I664" s="142" t="s">
        <v>233</v>
      </c>
      <c r="J664" s="142" t="s">
        <v>225</v>
      </c>
      <c r="K664" s="140" t="s">
        <v>5908</v>
      </c>
      <c r="L664" s="140" t="s">
        <v>7584</v>
      </c>
      <c r="M664" s="142" t="s">
        <v>243</v>
      </c>
      <c r="N664" s="142" t="s">
        <v>507</v>
      </c>
      <c r="O664" s="142" t="s">
        <v>245</v>
      </c>
      <c r="P664" s="143">
        <v>0</v>
      </c>
      <c r="Q664" s="143">
        <v>0</v>
      </c>
      <c r="R664" s="140">
        <v>0</v>
      </c>
      <c r="S664" s="142" t="s">
        <v>237</v>
      </c>
      <c r="T664" s="144" t="s">
        <v>24</v>
      </c>
      <c r="U664" s="142" t="s">
        <v>24</v>
      </c>
      <c r="V664" s="142"/>
      <c r="W664" s="142" t="s">
        <v>24</v>
      </c>
      <c r="X664" s="142"/>
      <c r="Y664" s="145" t="s">
        <v>24</v>
      </c>
    </row>
    <row r="665" spans="1:25" s="108" customFormat="1" x14ac:dyDescent="0.25">
      <c r="A665" s="107">
        <v>655</v>
      </c>
      <c r="B665" s="108" t="s">
        <v>5889</v>
      </c>
      <c r="C665" s="14" t="s">
        <v>54</v>
      </c>
      <c r="D665" s="14"/>
      <c r="E665" s="140" t="s">
        <v>7585</v>
      </c>
      <c r="F665" s="141" t="s">
        <v>7586</v>
      </c>
      <c r="G665" s="142" t="s">
        <v>231</v>
      </c>
      <c r="H665" s="142" t="s">
        <v>365</v>
      </c>
      <c r="I665" s="142" t="s">
        <v>233</v>
      </c>
      <c r="J665" s="142" t="s">
        <v>225</v>
      </c>
      <c r="K665" s="140" t="s">
        <v>5924</v>
      </c>
      <c r="L665" s="140" t="s">
        <v>7587</v>
      </c>
      <c r="M665" s="142" t="s">
        <v>243</v>
      </c>
      <c r="N665" s="142" t="s">
        <v>507</v>
      </c>
      <c r="O665" s="142" t="s">
        <v>245</v>
      </c>
      <c r="P665" s="143">
        <v>457105294</v>
      </c>
      <c r="Q665" s="143">
        <v>457105294</v>
      </c>
      <c r="R665" s="140">
        <v>0</v>
      </c>
      <c r="S665" s="142" t="s">
        <v>237</v>
      </c>
      <c r="T665" s="144" t="s">
        <v>24</v>
      </c>
      <c r="U665" s="142" t="s">
        <v>24</v>
      </c>
      <c r="V665" s="142"/>
      <c r="W665" s="142" t="s">
        <v>24</v>
      </c>
      <c r="X665" s="142"/>
      <c r="Y665" s="145" t="s">
        <v>24</v>
      </c>
    </row>
    <row r="666" spans="1:25" s="108" customFormat="1" x14ac:dyDescent="0.25">
      <c r="A666" s="107">
        <v>656</v>
      </c>
      <c r="B666" s="108" t="s">
        <v>5890</v>
      </c>
      <c r="C666" s="14" t="s">
        <v>54</v>
      </c>
      <c r="D666" s="14"/>
      <c r="E666" s="163" t="s">
        <v>7588</v>
      </c>
      <c r="F666" s="141" t="s">
        <v>7589</v>
      </c>
      <c r="G666" s="142" t="s">
        <v>231</v>
      </c>
      <c r="H666" s="142" t="s">
        <v>347</v>
      </c>
      <c r="I666" s="142" t="s">
        <v>233</v>
      </c>
      <c r="J666" s="142" t="s">
        <v>225</v>
      </c>
      <c r="K666" s="140" t="s">
        <v>5908</v>
      </c>
      <c r="L666" s="140" t="s">
        <v>7590</v>
      </c>
      <c r="M666" s="142" t="s">
        <v>272</v>
      </c>
      <c r="N666" s="142" t="s">
        <v>794</v>
      </c>
      <c r="O666" s="142" t="s">
        <v>245</v>
      </c>
      <c r="P666" s="143">
        <v>15620000</v>
      </c>
      <c r="Q666" s="143">
        <v>15620000</v>
      </c>
      <c r="R666" s="140">
        <v>0</v>
      </c>
      <c r="S666" s="142" t="s">
        <v>237</v>
      </c>
      <c r="T666" s="144" t="s">
        <v>24</v>
      </c>
      <c r="U666" s="142" t="s">
        <v>24</v>
      </c>
      <c r="V666" s="142"/>
      <c r="W666" s="142" t="s">
        <v>24</v>
      </c>
      <c r="X666" s="142"/>
      <c r="Y666" s="145" t="s">
        <v>24</v>
      </c>
    </row>
    <row r="667" spans="1:25" s="108" customFormat="1" x14ac:dyDescent="0.25">
      <c r="A667" s="107">
        <v>657</v>
      </c>
      <c r="B667" s="108" t="s">
        <v>5891</v>
      </c>
      <c r="C667" s="14" t="s">
        <v>54</v>
      </c>
      <c r="D667" s="14"/>
      <c r="E667" s="140" t="s">
        <v>7591</v>
      </c>
      <c r="F667" s="141" t="s">
        <v>7592</v>
      </c>
      <c r="G667" s="142" t="s">
        <v>231</v>
      </c>
      <c r="H667" s="142" t="s">
        <v>365</v>
      </c>
      <c r="I667" s="142" t="s">
        <v>233</v>
      </c>
      <c r="J667" s="142" t="s">
        <v>225</v>
      </c>
      <c r="K667" s="140" t="s">
        <v>5920</v>
      </c>
      <c r="L667" s="140" t="s">
        <v>7593</v>
      </c>
      <c r="M667" s="142" t="s">
        <v>243</v>
      </c>
      <c r="N667" s="142" t="s">
        <v>507</v>
      </c>
      <c r="O667" s="142" t="s">
        <v>245</v>
      </c>
      <c r="P667" s="143">
        <v>37246032</v>
      </c>
      <c r="Q667" s="143">
        <v>37246032</v>
      </c>
      <c r="R667" s="140">
        <v>0</v>
      </c>
      <c r="S667" s="142" t="s">
        <v>237</v>
      </c>
      <c r="T667" s="144" t="s">
        <v>24</v>
      </c>
      <c r="U667" s="142" t="s">
        <v>24</v>
      </c>
      <c r="V667" s="142"/>
      <c r="W667" s="142" t="s">
        <v>24</v>
      </c>
      <c r="X667" s="142"/>
      <c r="Y667" s="145" t="s">
        <v>24</v>
      </c>
    </row>
    <row r="668" spans="1:25" s="108" customFormat="1" x14ac:dyDescent="0.25">
      <c r="A668" s="107">
        <v>658</v>
      </c>
      <c r="B668" s="108" t="s">
        <v>5892</v>
      </c>
      <c r="C668" s="14" t="s">
        <v>54</v>
      </c>
      <c r="D668" s="14"/>
      <c r="E668" s="164" t="s">
        <v>7594</v>
      </c>
      <c r="F668" s="165" t="s">
        <v>7573</v>
      </c>
      <c r="G668" s="166" t="s">
        <v>231</v>
      </c>
      <c r="H668" s="166" t="s">
        <v>365</v>
      </c>
      <c r="I668" s="166" t="s">
        <v>233</v>
      </c>
      <c r="J668" s="166" t="s">
        <v>225</v>
      </c>
      <c r="K668" s="140" t="s">
        <v>5932</v>
      </c>
      <c r="L668" s="140" t="s">
        <v>7553</v>
      </c>
      <c r="M668" s="142" t="s">
        <v>243</v>
      </c>
      <c r="N668" s="166" t="s">
        <v>507</v>
      </c>
      <c r="O668" s="166" t="s">
        <v>245</v>
      </c>
      <c r="P668" s="167">
        <v>132988690</v>
      </c>
      <c r="Q668" s="167">
        <v>132988690</v>
      </c>
      <c r="R668" s="164">
        <v>0</v>
      </c>
      <c r="S668" s="166" t="s">
        <v>237</v>
      </c>
      <c r="T668" s="168" t="s">
        <v>24</v>
      </c>
      <c r="U668" s="166" t="s">
        <v>24</v>
      </c>
      <c r="V668" s="166"/>
      <c r="W668" s="166" t="s">
        <v>24</v>
      </c>
      <c r="X668" s="166"/>
      <c r="Y668" s="169" t="s">
        <v>24</v>
      </c>
    </row>
    <row r="669" spans="1:25" s="108" customFormat="1" ht="38.25" x14ac:dyDescent="0.25">
      <c r="A669" s="107">
        <v>659</v>
      </c>
      <c r="B669" s="108" t="s">
        <v>5893</v>
      </c>
      <c r="C669" s="14" t="s">
        <v>54</v>
      </c>
      <c r="D669" s="14"/>
      <c r="E669" s="170" t="s">
        <v>7595</v>
      </c>
      <c r="F669" s="171">
        <v>40130</v>
      </c>
      <c r="G669" s="166" t="s">
        <v>231</v>
      </c>
      <c r="H669" s="166" t="s">
        <v>365</v>
      </c>
      <c r="I669" s="166" t="s">
        <v>233</v>
      </c>
      <c r="J669" s="166" t="s">
        <v>225</v>
      </c>
      <c r="K669" s="164" t="s">
        <v>5908</v>
      </c>
      <c r="L669" s="172" t="s">
        <v>7596</v>
      </c>
      <c r="M669" s="166" t="s">
        <v>243</v>
      </c>
      <c r="N669" s="166" t="s">
        <v>507</v>
      </c>
      <c r="O669" s="166" t="s">
        <v>227</v>
      </c>
      <c r="P669" s="173">
        <v>643000000</v>
      </c>
      <c r="Q669" s="173">
        <v>643000000</v>
      </c>
      <c r="R669" s="174">
        <v>0</v>
      </c>
      <c r="S669" s="166" t="s">
        <v>237</v>
      </c>
      <c r="T669" s="175"/>
      <c r="U669" s="175"/>
      <c r="V669" s="175"/>
      <c r="W669" s="175"/>
      <c r="X669" s="175"/>
      <c r="Y669" s="176"/>
    </row>
    <row r="670" spans="1:25" s="108" customFormat="1" x14ac:dyDescent="0.25">
      <c r="A670" s="107">
        <v>660</v>
      </c>
      <c r="B670" s="108" t="s">
        <v>5894</v>
      </c>
      <c r="C670" s="14" t="s">
        <v>54</v>
      </c>
      <c r="D670" s="14"/>
      <c r="E670" s="177" t="s">
        <v>7597</v>
      </c>
      <c r="F670" s="178">
        <v>42164</v>
      </c>
      <c r="G670" s="142" t="s">
        <v>231</v>
      </c>
      <c r="H670" s="15" t="s">
        <v>363</v>
      </c>
      <c r="I670" s="142" t="s">
        <v>233</v>
      </c>
      <c r="J670" s="142" t="s">
        <v>225</v>
      </c>
      <c r="K670" s="140" t="s">
        <v>5920</v>
      </c>
      <c r="L670" s="15" t="s">
        <v>7598</v>
      </c>
      <c r="M670" s="142" t="s">
        <v>243</v>
      </c>
      <c r="N670" s="142" t="s">
        <v>507</v>
      </c>
      <c r="O670" s="142" t="s">
        <v>245</v>
      </c>
      <c r="P670" s="179">
        <v>29958968707</v>
      </c>
      <c r="Q670" s="179">
        <v>29958968707</v>
      </c>
      <c r="R670" s="15">
        <v>0</v>
      </c>
      <c r="S670" s="142" t="s">
        <v>237</v>
      </c>
      <c r="T670" s="15"/>
      <c r="U670" s="15"/>
      <c r="V670" s="15"/>
      <c r="W670" s="15"/>
      <c r="X670" s="15"/>
      <c r="Y670" s="180"/>
    </row>
    <row r="671" spans="1:25" s="108" customFormat="1" ht="77.25" thickBot="1" x14ac:dyDescent="0.3">
      <c r="A671" s="107">
        <v>661</v>
      </c>
      <c r="B671" s="108" t="s">
        <v>5895</v>
      </c>
      <c r="C671" s="14" t="s">
        <v>54</v>
      </c>
      <c r="D671" s="14"/>
      <c r="E671" s="181" t="s">
        <v>7505</v>
      </c>
      <c r="F671" s="182">
        <v>43733</v>
      </c>
      <c r="G671" s="142" t="s">
        <v>222</v>
      </c>
      <c r="H671" s="142" t="s">
        <v>371</v>
      </c>
      <c r="I671" s="142" t="s">
        <v>233</v>
      </c>
      <c r="J671" s="142" t="s">
        <v>225</v>
      </c>
      <c r="K671" s="140" t="s">
        <v>5932</v>
      </c>
      <c r="L671" s="183" t="s">
        <v>7599</v>
      </c>
      <c r="M671" s="142" t="s">
        <v>264</v>
      </c>
      <c r="N671" s="142" t="s">
        <v>725</v>
      </c>
      <c r="O671" s="142" t="s">
        <v>245</v>
      </c>
      <c r="P671" s="179">
        <v>220584000</v>
      </c>
      <c r="Q671" s="179">
        <v>220584000</v>
      </c>
      <c r="R671" s="140">
        <v>0</v>
      </c>
      <c r="S671" s="142" t="s">
        <v>237</v>
      </c>
      <c r="T671" s="15"/>
      <c r="U671" s="15"/>
      <c r="V671" s="15"/>
      <c r="W671" s="15"/>
      <c r="X671" s="15"/>
      <c r="Y671" s="180"/>
    </row>
    <row r="672" spans="1:25" s="108" customFormat="1" ht="15.75" thickBot="1" x14ac:dyDescent="0.3">
      <c r="A672" s="107">
        <v>662</v>
      </c>
      <c r="B672" s="108" t="s">
        <v>5896</v>
      </c>
      <c r="C672" s="14" t="s">
        <v>54</v>
      </c>
      <c r="D672" s="14"/>
      <c r="E672" s="177" t="s">
        <v>7600</v>
      </c>
      <c r="F672" s="178">
        <v>41590</v>
      </c>
      <c r="G672" s="4" t="s">
        <v>247</v>
      </c>
      <c r="H672" s="4" t="s">
        <v>351</v>
      </c>
      <c r="I672" s="142" t="s">
        <v>233</v>
      </c>
      <c r="J672" s="142" t="s">
        <v>225</v>
      </c>
      <c r="K672" s="140" t="s">
        <v>5924</v>
      </c>
      <c r="L672" s="15" t="s">
        <v>7601</v>
      </c>
      <c r="M672" s="142" t="s">
        <v>317</v>
      </c>
      <c r="N672" s="142" t="s">
        <v>1337</v>
      </c>
      <c r="O672" s="142" t="s">
        <v>245</v>
      </c>
      <c r="P672" s="179">
        <v>589000000</v>
      </c>
      <c r="Q672" s="179">
        <v>589000000</v>
      </c>
      <c r="R672" s="140">
        <v>0</v>
      </c>
      <c r="S672" s="142" t="s">
        <v>237</v>
      </c>
      <c r="T672" s="15"/>
      <c r="U672" s="15"/>
      <c r="V672" s="15"/>
      <c r="W672" s="15"/>
      <c r="X672" s="15"/>
      <c r="Y672" s="180"/>
    </row>
    <row r="673" spans="1:25" s="108" customFormat="1" x14ac:dyDescent="0.25">
      <c r="A673" s="107">
        <v>663</v>
      </c>
      <c r="B673" s="108" t="s">
        <v>5897</v>
      </c>
      <c r="C673" s="14" t="s">
        <v>54</v>
      </c>
      <c r="D673" s="14"/>
      <c r="E673" s="177" t="s">
        <v>7602</v>
      </c>
      <c r="F673" s="178">
        <v>41251</v>
      </c>
      <c r="G673" s="142" t="s">
        <v>231</v>
      </c>
      <c r="H673" s="142" t="s">
        <v>345</v>
      </c>
      <c r="I673" s="142" t="s">
        <v>233</v>
      </c>
      <c r="J673" s="142" t="s">
        <v>225</v>
      </c>
      <c r="K673" s="140" t="s">
        <v>5920</v>
      </c>
      <c r="L673" s="142" t="s">
        <v>7603</v>
      </c>
      <c r="M673" s="142" t="s">
        <v>243</v>
      </c>
      <c r="N673" s="142" t="s">
        <v>507</v>
      </c>
      <c r="O673" s="142" t="s">
        <v>245</v>
      </c>
      <c r="P673" s="179">
        <v>0</v>
      </c>
      <c r="Q673" s="179">
        <v>0</v>
      </c>
      <c r="R673" s="184">
        <v>0</v>
      </c>
      <c r="S673" s="142" t="s">
        <v>237</v>
      </c>
      <c r="T673" s="15"/>
      <c r="U673" s="15"/>
      <c r="V673" s="15"/>
      <c r="W673" s="15"/>
      <c r="X673" s="15"/>
      <c r="Y673" s="180"/>
    </row>
    <row r="674" spans="1:25" s="108" customFormat="1" x14ac:dyDescent="0.25">
      <c r="A674" s="107">
        <v>664</v>
      </c>
      <c r="B674" s="108" t="s">
        <v>5898</v>
      </c>
      <c r="C674" s="14" t="s">
        <v>54</v>
      </c>
      <c r="D674" s="14"/>
      <c r="E674" s="177" t="s">
        <v>7604</v>
      </c>
      <c r="F674" s="178">
        <v>42668</v>
      </c>
      <c r="G674" s="142" t="s">
        <v>231</v>
      </c>
      <c r="H674" s="142" t="s">
        <v>347</v>
      </c>
      <c r="I674" s="142" t="s">
        <v>233</v>
      </c>
      <c r="J674" s="142" t="s">
        <v>225</v>
      </c>
      <c r="K674" s="140" t="s">
        <v>5924</v>
      </c>
      <c r="L674" s="142" t="s">
        <v>7605</v>
      </c>
      <c r="M674" s="142" t="s">
        <v>235</v>
      </c>
      <c r="N674" s="142" t="s">
        <v>484</v>
      </c>
      <c r="O674" s="142" t="s">
        <v>245</v>
      </c>
      <c r="P674" s="179">
        <v>78933000</v>
      </c>
      <c r="Q674" s="179">
        <v>78933000</v>
      </c>
      <c r="R674" s="15">
        <v>0</v>
      </c>
      <c r="S674" s="142" t="s">
        <v>237</v>
      </c>
      <c r="T674" s="15"/>
      <c r="U674" s="15"/>
      <c r="V674" s="15"/>
      <c r="W674" s="15"/>
      <c r="X674" s="15"/>
      <c r="Y674" s="180"/>
    </row>
    <row r="675" spans="1:25" s="108" customFormat="1" x14ac:dyDescent="0.25">
      <c r="A675" s="107">
        <v>665</v>
      </c>
      <c r="B675" s="108" t="s">
        <v>5899</v>
      </c>
      <c r="C675" s="14" t="s">
        <v>54</v>
      </c>
      <c r="D675" s="14"/>
      <c r="E675" s="177" t="s">
        <v>7606</v>
      </c>
      <c r="F675" s="178">
        <v>42914</v>
      </c>
      <c r="G675" s="142" t="s">
        <v>222</v>
      </c>
      <c r="H675" s="142" t="s">
        <v>232</v>
      </c>
      <c r="I675" s="142" t="s">
        <v>233</v>
      </c>
      <c r="J675" s="142" t="s">
        <v>225</v>
      </c>
      <c r="K675" s="140" t="s">
        <v>5924</v>
      </c>
      <c r="L675" s="142" t="s">
        <v>7607</v>
      </c>
      <c r="M675" s="142" t="s">
        <v>226</v>
      </c>
      <c r="N675" s="142" t="s">
        <v>342</v>
      </c>
      <c r="O675" s="142" t="s">
        <v>245</v>
      </c>
      <c r="P675" s="179">
        <v>5592402000</v>
      </c>
      <c r="Q675" s="179">
        <v>5592402000</v>
      </c>
      <c r="R675" s="15">
        <v>0</v>
      </c>
      <c r="S675" s="142" t="s">
        <v>237</v>
      </c>
      <c r="T675" s="15"/>
      <c r="U675" s="15"/>
      <c r="V675" s="15"/>
      <c r="W675" s="15"/>
      <c r="X675" s="15"/>
      <c r="Y675" s="180"/>
    </row>
    <row r="676" spans="1:25" s="108" customFormat="1" x14ac:dyDescent="0.25">
      <c r="A676" s="107">
        <v>666</v>
      </c>
      <c r="B676" s="108" t="s">
        <v>5900</v>
      </c>
      <c r="C676" s="14" t="s">
        <v>54</v>
      </c>
      <c r="D676" s="14"/>
      <c r="E676" s="181" t="s">
        <v>7035</v>
      </c>
      <c r="F676" s="185">
        <v>43000</v>
      </c>
      <c r="G676" s="142" t="s">
        <v>231</v>
      </c>
      <c r="H676" s="142" t="s">
        <v>347</v>
      </c>
      <c r="I676" s="142" t="s">
        <v>233</v>
      </c>
      <c r="J676" s="142" t="s">
        <v>225</v>
      </c>
      <c r="K676" s="140" t="s">
        <v>5942</v>
      </c>
      <c r="L676" s="142" t="s">
        <v>7608</v>
      </c>
      <c r="M676" s="142" t="s">
        <v>243</v>
      </c>
      <c r="N676" s="142" t="s">
        <v>507</v>
      </c>
      <c r="O676" s="142" t="s">
        <v>227</v>
      </c>
      <c r="P676" s="179">
        <v>114413357</v>
      </c>
      <c r="Q676" s="179">
        <v>114413357</v>
      </c>
      <c r="R676" s="15">
        <v>0</v>
      </c>
      <c r="S676" s="142" t="s">
        <v>237</v>
      </c>
      <c r="T676" s="15"/>
      <c r="U676" s="15"/>
      <c r="V676" s="15"/>
      <c r="W676" s="15"/>
      <c r="X676" s="15"/>
      <c r="Y676" s="180"/>
    </row>
    <row r="677" spans="1:25" s="108" customFormat="1" ht="15.75" thickBot="1" x14ac:dyDescent="0.3">
      <c r="A677" s="107">
        <v>667</v>
      </c>
      <c r="B677" s="108" t="s">
        <v>5901</v>
      </c>
      <c r="C677" s="14" t="s">
        <v>54</v>
      </c>
      <c r="D677" s="14"/>
      <c r="E677" s="177" t="s">
        <v>7609</v>
      </c>
      <c r="F677" s="178">
        <v>43063</v>
      </c>
      <c r="G677" s="142" t="s">
        <v>231</v>
      </c>
      <c r="H677" s="142" t="s">
        <v>347</v>
      </c>
      <c r="I677" s="142" t="s">
        <v>233</v>
      </c>
      <c r="J677" s="142" t="s">
        <v>225</v>
      </c>
      <c r="K677" s="140" t="s">
        <v>5908</v>
      </c>
      <c r="L677" s="142" t="s">
        <v>7610</v>
      </c>
      <c r="M677" s="142" t="s">
        <v>243</v>
      </c>
      <c r="N677" s="142" t="s">
        <v>507</v>
      </c>
      <c r="O677" s="142" t="s">
        <v>245</v>
      </c>
      <c r="P677" s="186">
        <v>126856050</v>
      </c>
      <c r="Q677" s="187">
        <v>126856050</v>
      </c>
      <c r="R677" s="15">
        <v>0</v>
      </c>
      <c r="S677" s="142" t="s">
        <v>237</v>
      </c>
      <c r="T677" s="15"/>
      <c r="U677" s="15"/>
      <c r="V677" s="15"/>
      <c r="W677" s="15"/>
      <c r="X677" s="15"/>
      <c r="Y677" s="180"/>
    </row>
    <row r="678" spans="1:25" s="108" customFormat="1" ht="15.75" thickBot="1" x14ac:dyDescent="0.3">
      <c r="A678" s="107">
        <v>668</v>
      </c>
      <c r="B678" s="108" t="s">
        <v>5902</v>
      </c>
      <c r="C678" s="14" t="s">
        <v>54</v>
      </c>
      <c r="D678" s="14"/>
      <c r="E678" s="188" t="s">
        <v>7611</v>
      </c>
      <c r="F678" s="178">
        <v>42711</v>
      </c>
      <c r="G678" s="142" t="s">
        <v>231</v>
      </c>
      <c r="H678" s="142" t="s">
        <v>347</v>
      </c>
      <c r="I678" s="4" t="s">
        <v>224</v>
      </c>
      <c r="J678" s="142" t="s">
        <v>225</v>
      </c>
      <c r="K678" s="140" t="s">
        <v>5920</v>
      </c>
      <c r="L678" s="142" t="s">
        <v>7612</v>
      </c>
      <c r="M678" s="142" t="s">
        <v>243</v>
      </c>
      <c r="N678" s="142" t="s">
        <v>507</v>
      </c>
      <c r="O678" s="142" t="s">
        <v>245</v>
      </c>
      <c r="P678" s="179">
        <v>17295000</v>
      </c>
      <c r="Q678" s="179">
        <v>17295000</v>
      </c>
      <c r="R678" s="15">
        <v>0</v>
      </c>
      <c r="S678" s="142" t="s">
        <v>237</v>
      </c>
      <c r="T678" s="15"/>
      <c r="U678" s="15"/>
      <c r="V678" s="15"/>
      <c r="W678" s="15"/>
      <c r="X678" s="15"/>
      <c r="Y678" s="180"/>
    </row>
    <row r="679" spans="1:25" s="108" customFormat="1" ht="15.75" thickBot="1" x14ac:dyDescent="0.3">
      <c r="A679" s="107">
        <v>669</v>
      </c>
      <c r="B679" s="108" t="s">
        <v>5903</v>
      </c>
      <c r="C679" s="14" t="s">
        <v>54</v>
      </c>
      <c r="D679" s="14"/>
      <c r="E679" s="188" t="s">
        <v>7613</v>
      </c>
      <c r="F679" s="178">
        <v>43892</v>
      </c>
      <c r="G679" s="142" t="s">
        <v>222</v>
      </c>
      <c r="H679" s="142" t="s">
        <v>371</v>
      </c>
      <c r="I679" s="4" t="s">
        <v>224</v>
      </c>
      <c r="J679" s="142" t="s">
        <v>225</v>
      </c>
      <c r="K679" s="140" t="s">
        <v>5920</v>
      </c>
      <c r="L679" s="142" t="s">
        <v>7614</v>
      </c>
      <c r="M679" s="142" t="s">
        <v>319</v>
      </c>
      <c r="N679" s="142" t="s">
        <v>1385</v>
      </c>
      <c r="O679" s="142" t="s">
        <v>245</v>
      </c>
      <c r="P679" s="179">
        <v>1694182</v>
      </c>
      <c r="Q679" s="179">
        <v>1694182</v>
      </c>
      <c r="R679" s="15">
        <v>0</v>
      </c>
      <c r="S679" s="142" t="s">
        <v>237</v>
      </c>
      <c r="T679" s="15"/>
      <c r="U679" s="15"/>
      <c r="V679" s="15"/>
      <c r="W679" s="15"/>
      <c r="X679" s="15"/>
      <c r="Y679" s="180"/>
    </row>
    <row r="680" spans="1:25" s="108" customFormat="1" ht="15.75" thickBot="1" x14ac:dyDescent="0.3">
      <c r="A680" s="107">
        <v>670</v>
      </c>
      <c r="B680" s="108" t="s">
        <v>5904</v>
      </c>
      <c r="C680" s="14" t="s">
        <v>54</v>
      </c>
      <c r="D680" s="14"/>
      <c r="E680" s="177" t="s">
        <v>7615</v>
      </c>
      <c r="F680" s="178">
        <v>43692</v>
      </c>
      <c r="G680" s="142" t="s">
        <v>231</v>
      </c>
      <c r="H680" s="142" t="s">
        <v>345</v>
      </c>
      <c r="I680" s="4" t="s">
        <v>224</v>
      </c>
      <c r="J680" s="142" t="s">
        <v>225</v>
      </c>
      <c r="K680" s="140" t="s">
        <v>5920</v>
      </c>
      <c r="L680" s="142" t="s">
        <v>7616</v>
      </c>
      <c r="M680" s="142" t="s">
        <v>243</v>
      </c>
      <c r="N680" s="142" t="s">
        <v>507</v>
      </c>
      <c r="O680" s="142" t="s">
        <v>245</v>
      </c>
      <c r="P680" s="179">
        <v>0</v>
      </c>
      <c r="Q680" s="179">
        <v>0</v>
      </c>
      <c r="R680" s="15">
        <v>0</v>
      </c>
      <c r="S680" s="142" t="s">
        <v>237</v>
      </c>
      <c r="T680" s="15"/>
      <c r="U680" s="15"/>
      <c r="V680" s="15"/>
      <c r="W680" s="15"/>
      <c r="X680" s="15"/>
      <c r="Y680" s="180"/>
    </row>
    <row r="681" spans="1:25" s="108" customFormat="1" ht="15.75" thickBot="1" x14ac:dyDescent="0.3">
      <c r="A681" s="107">
        <v>671</v>
      </c>
      <c r="B681" s="108" t="s">
        <v>5905</v>
      </c>
      <c r="C681" s="14" t="s">
        <v>54</v>
      </c>
      <c r="D681" s="14"/>
      <c r="E681" s="189" t="s">
        <v>7617</v>
      </c>
      <c r="F681" s="178">
        <v>42642</v>
      </c>
      <c r="G681" s="142" t="s">
        <v>231</v>
      </c>
      <c r="H681" s="142" t="s">
        <v>347</v>
      </c>
      <c r="I681" s="4" t="s">
        <v>224</v>
      </c>
      <c r="J681" s="142" t="s">
        <v>225</v>
      </c>
      <c r="K681" s="140" t="s">
        <v>5920</v>
      </c>
      <c r="L681" s="142" t="s">
        <v>7618</v>
      </c>
      <c r="M681" s="142" t="s">
        <v>243</v>
      </c>
      <c r="N681" s="142" t="s">
        <v>507</v>
      </c>
      <c r="O681" s="142" t="s">
        <v>245</v>
      </c>
      <c r="P681" s="179">
        <v>358013259</v>
      </c>
      <c r="Q681" s="179">
        <v>358013259</v>
      </c>
      <c r="R681" s="15">
        <v>0</v>
      </c>
      <c r="S681" s="142" t="s">
        <v>237</v>
      </c>
      <c r="T681" s="15"/>
      <c r="U681" s="15"/>
      <c r="V681" s="15"/>
      <c r="W681" s="15"/>
      <c r="X681" s="15"/>
      <c r="Y681" s="180"/>
    </row>
    <row r="682" spans="1:25" x14ac:dyDescent="0.25">
      <c r="A682" s="1">
        <v>-1</v>
      </c>
      <c r="C682" s="2" t="s">
        <v>24</v>
      </c>
      <c r="D682" s="2" t="s">
        <v>24</v>
      </c>
      <c r="E682" s="2" t="s">
        <v>24</v>
      </c>
      <c r="F682" s="2" t="s">
        <v>24</v>
      </c>
      <c r="G682" s="2" t="s">
        <v>24</v>
      </c>
      <c r="H682" s="2" t="s">
        <v>24</v>
      </c>
      <c r="I682" s="2" t="s">
        <v>24</v>
      </c>
      <c r="J682" s="2" t="s">
        <v>24</v>
      </c>
      <c r="K682" s="2" t="s">
        <v>24</v>
      </c>
      <c r="L682" s="2" t="s">
        <v>24</v>
      </c>
      <c r="M682" s="2" t="s">
        <v>24</v>
      </c>
      <c r="N682" s="2" t="s">
        <v>24</v>
      </c>
      <c r="O682" s="2" t="s">
        <v>24</v>
      </c>
      <c r="P682" s="2" t="s">
        <v>24</v>
      </c>
      <c r="Q682" s="2" t="s">
        <v>24</v>
      </c>
      <c r="R682" s="2" t="s">
        <v>24</v>
      </c>
      <c r="S682" s="2" t="s">
        <v>24</v>
      </c>
      <c r="T682" s="2" t="s">
        <v>24</v>
      </c>
      <c r="U682" s="2" t="s">
        <v>24</v>
      </c>
      <c r="V682" s="2" t="s">
        <v>24</v>
      </c>
      <c r="W682" s="2" t="s">
        <v>24</v>
      </c>
      <c r="X682" s="2" t="s">
        <v>24</v>
      </c>
      <c r="Y682" s="2" t="s">
        <v>24</v>
      </c>
    </row>
    <row r="683" spans="1:25" x14ac:dyDescent="0.25">
      <c r="A683" s="1">
        <v>999999</v>
      </c>
      <c r="B683" t="s">
        <v>66</v>
      </c>
    </row>
    <row r="351673" spans="1:11" x14ac:dyDescent="0.25">
      <c r="A351673" t="s">
        <v>54</v>
      </c>
      <c r="B351673" t="s">
        <v>222</v>
      </c>
      <c r="C351673" t="s">
        <v>223</v>
      </c>
      <c r="D351673" t="s">
        <v>224</v>
      </c>
      <c r="E351673" t="s">
        <v>225</v>
      </c>
      <c r="F351673" t="s">
        <v>226</v>
      </c>
      <c r="G351673" t="s">
        <v>226</v>
      </c>
      <c r="H351673" t="s">
        <v>227</v>
      </c>
      <c r="I351673" t="s">
        <v>228</v>
      </c>
      <c r="J351673" t="s">
        <v>229</v>
      </c>
      <c r="K351673" t="s">
        <v>230</v>
      </c>
    </row>
    <row r="351674" spans="1:11" x14ac:dyDescent="0.25">
      <c r="A351674" t="s">
        <v>55</v>
      </c>
      <c r="B351674" t="s">
        <v>231</v>
      </c>
      <c r="C351674" t="s">
        <v>232</v>
      </c>
      <c r="D351674" t="s">
        <v>233</v>
      </c>
      <c r="E351674" t="s">
        <v>234</v>
      </c>
      <c r="F351674" t="s">
        <v>235</v>
      </c>
      <c r="G351674" t="s">
        <v>235</v>
      </c>
      <c r="H351674" t="s">
        <v>236</v>
      </c>
      <c r="I351674" t="s">
        <v>237</v>
      </c>
      <c r="J351674" t="s">
        <v>238</v>
      </c>
      <c r="K351674" t="s">
        <v>239</v>
      </c>
    </row>
    <row r="351675" spans="1:11" x14ac:dyDescent="0.25">
      <c r="B351675" t="s">
        <v>240</v>
      </c>
      <c r="C351675" t="s">
        <v>241</v>
      </c>
      <c r="D351675" t="s">
        <v>242</v>
      </c>
      <c r="F351675" t="s">
        <v>243</v>
      </c>
      <c r="G351675" t="s">
        <v>244</v>
      </c>
      <c r="H351675" t="s">
        <v>245</v>
      </c>
      <c r="K351675" t="s">
        <v>246</v>
      </c>
    </row>
    <row r="351676" spans="1:11" x14ac:dyDescent="0.25">
      <c r="B351676" t="s">
        <v>247</v>
      </c>
      <c r="C351676" t="s">
        <v>248</v>
      </c>
      <c r="D351676" t="s">
        <v>249</v>
      </c>
      <c r="F351676" t="s">
        <v>244</v>
      </c>
      <c r="G351676" t="s">
        <v>250</v>
      </c>
      <c r="H351676" t="s">
        <v>251</v>
      </c>
      <c r="K351676" t="s">
        <v>252</v>
      </c>
    </row>
    <row r="351677" spans="1:11" x14ac:dyDescent="0.25">
      <c r="C351677" t="s">
        <v>253</v>
      </c>
      <c r="D351677" t="s">
        <v>254</v>
      </c>
      <c r="F351677" t="s">
        <v>250</v>
      </c>
      <c r="G351677" t="s">
        <v>255</v>
      </c>
      <c r="H351677" t="s">
        <v>256</v>
      </c>
      <c r="K351677" t="s">
        <v>257</v>
      </c>
    </row>
    <row r="351678" spans="1:11" x14ac:dyDescent="0.25">
      <c r="C351678" t="s">
        <v>258</v>
      </c>
      <c r="D351678" t="s">
        <v>259</v>
      </c>
      <c r="F351678" t="s">
        <v>255</v>
      </c>
      <c r="G351678" t="s">
        <v>260</v>
      </c>
      <c r="K351678" t="s">
        <v>261</v>
      </c>
    </row>
    <row r="351679" spans="1:11" x14ac:dyDescent="0.25">
      <c r="C351679" t="s">
        <v>262</v>
      </c>
      <c r="D351679" t="s">
        <v>263</v>
      </c>
      <c r="F351679" t="s">
        <v>260</v>
      </c>
      <c r="G351679" t="s">
        <v>264</v>
      </c>
      <c r="K351679" t="s">
        <v>265</v>
      </c>
    </row>
    <row r="351680" spans="1:11" x14ac:dyDescent="0.25">
      <c r="C351680" t="s">
        <v>266</v>
      </c>
      <c r="D351680" t="s">
        <v>267</v>
      </c>
      <c r="F351680" t="s">
        <v>264</v>
      </c>
      <c r="G351680" t="s">
        <v>268</v>
      </c>
      <c r="K351680" t="s">
        <v>269</v>
      </c>
    </row>
    <row r="351681" spans="3:11" x14ac:dyDescent="0.25">
      <c r="C351681" t="s">
        <v>270</v>
      </c>
      <c r="D351681" t="s">
        <v>271</v>
      </c>
      <c r="F351681" t="s">
        <v>268</v>
      </c>
      <c r="G351681" t="s">
        <v>272</v>
      </c>
      <c r="K351681" t="s">
        <v>273</v>
      </c>
    </row>
    <row r="351682" spans="3:11" x14ac:dyDescent="0.25">
      <c r="C351682" t="s">
        <v>274</v>
      </c>
      <c r="D351682" t="s">
        <v>275</v>
      </c>
      <c r="F351682" t="s">
        <v>272</v>
      </c>
      <c r="G351682" t="s">
        <v>276</v>
      </c>
      <c r="K351682" t="s">
        <v>277</v>
      </c>
    </row>
    <row r="351683" spans="3:11" x14ac:dyDescent="0.25">
      <c r="C351683" t="s">
        <v>278</v>
      </c>
      <c r="D351683" t="s">
        <v>279</v>
      </c>
      <c r="F351683" t="s">
        <v>276</v>
      </c>
      <c r="G351683" t="s">
        <v>280</v>
      </c>
      <c r="K351683" t="s">
        <v>281</v>
      </c>
    </row>
    <row r="351684" spans="3:11" x14ac:dyDescent="0.25">
      <c r="C351684" t="s">
        <v>282</v>
      </c>
      <c r="D351684" t="s">
        <v>283</v>
      </c>
      <c r="F351684" t="s">
        <v>280</v>
      </c>
      <c r="G351684" t="s">
        <v>284</v>
      </c>
      <c r="K351684" t="s">
        <v>285</v>
      </c>
    </row>
    <row r="351685" spans="3:11" x14ac:dyDescent="0.25">
      <c r="C351685" t="s">
        <v>286</v>
      </c>
      <c r="D351685" t="s">
        <v>287</v>
      </c>
      <c r="F351685" t="s">
        <v>284</v>
      </c>
      <c r="G351685" t="s">
        <v>288</v>
      </c>
      <c r="K351685" t="s">
        <v>289</v>
      </c>
    </row>
    <row r="351686" spans="3:11" x14ac:dyDescent="0.25">
      <c r="C351686" t="s">
        <v>290</v>
      </c>
      <c r="D351686" t="s">
        <v>291</v>
      </c>
      <c r="F351686" t="s">
        <v>288</v>
      </c>
      <c r="G351686" t="s">
        <v>292</v>
      </c>
      <c r="K351686" t="s">
        <v>293</v>
      </c>
    </row>
    <row r="351687" spans="3:11" x14ac:dyDescent="0.25">
      <c r="C351687" t="s">
        <v>294</v>
      </c>
      <c r="D351687" t="s">
        <v>295</v>
      </c>
      <c r="F351687" t="s">
        <v>292</v>
      </c>
      <c r="G351687" t="s">
        <v>296</v>
      </c>
      <c r="K351687" t="s">
        <v>297</v>
      </c>
    </row>
    <row r="351688" spans="3:11" x14ac:dyDescent="0.25">
      <c r="C351688" t="s">
        <v>298</v>
      </c>
      <c r="F351688" t="s">
        <v>296</v>
      </c>
      <c r="G351688" t="s">
        <v>299</v>
      </c>
      <c r="K351688" t="s">
        <v>300</v>
      </c>
    </row>
    <row r="351689" spans="3:11" x14ac:dyDescent="0.25">
      <c r="C351689" t="s">
        <v>301</v>
      </c>
      <c r="F351689" t="s">
        <v>299</v>
      </c>
      <c r="G351689" t="s">
        <v>302</v>
      </c>
      <c r="K351689" t="s">
        <v>303</v>
      </c>
    </row>
    <row r="351690" spans="3:11" x14ac:dyDescent="0.25">
      <c r="C351690" t="s">
        <v>304</v>
      </c>
      <c r="F351690" t="s">
        <v>302</v>
      </c>
      <c r="G351690" t="s">
        <v>305</v>
      </c>
      <c r="K351690" t="s">
        <v>306</v>
      </c>
    </row>
    <row r="351691" spans="3:11" x14ac:dyDescent="0.25">
      <c r="C351691" t="s">
        <v>307</v>
      </c>
      <c r="F351691" t="s">
        <v>305</v>
      </c>
      <c r="G351691" t="s">
        <v>308</v>
      </c>
      <c r="K351691" t="s">
        <v>309</v>
      </c>
    </row>
    <row r="351692" spans="3:11" x14ac:dyDescent="0.25">
      <c r="C351692" t="s">
        <v>310</v>
      </c>
      <c r="F351692" t="s">
        <v>308</v>
      </c>
      <c r="G351692" t="s">
        <v>311</v>
      </c>
      <c r="K351692" t="s">
        <v>312</v>
      </c>
    </row>
    <row r="351693" spans="3:11" x14ac:dyDescent="0.25">
      <c r="C351693" t="s">
        <v>313</v>
      </c>
      <c r="F351693" t="s">
        <v>311</v>
      </c>
      <c r="G351693" t="s">
        <v>314</v>
      </c>
      <c r="K351693" t="s">
        <v>315</v>
      </c>
    </row>
    <row r="351694" spans="3:11" x14ac:dyDescent="0.25">
      <c r="C351694" t="s">
        <v>316</v>
      </c>
      <c r="F351694" t="s">
        <v>314</v>
      </c>
      <c r="G351694" t="s">
        <v>317</v>
      </c>
    </row>
    <row r="351695" spans="3:11" x14ac:dyDescent="0.25">
      <c r="C351695" t="s">
        <v>318</v>
      </c>
      <c r="F351695" t="s">
        <v>317</v>
      </c>
      <c r="G351695" t="s">
        <v>319</v>
      </c>
    </row>
    <row r="351696" spans="3:11" x14ac:dyDescent="0.25">
      <c r="C351696" t="s">
        <v>320</v>
      </c>
      <c r="F351696" t="s">
        <v>319</v>
      </c>
      <c r="G351696" t="s">
        <v>321</v>
      </c>
    </row>
    <row r="351697" spans="3:7" x14ac:dyDescent="0.25">
      <c r="C351697" t="s">
        <v>322</v>
      </c>
      <c r="F351697" t="s">
        <v>321</v>
      </c>
      <c r="G351697" t="s">
        <v>323</v>
      </c>
    </row>
    <row r="351698" spans="3:7" x14ac:dyDescent="0.25">
      <c r="C351698" t="s">
        <v>324</v>
      </c>
      <c r="F351698" t="s">
        <v>323</v>
      </c>
      <c r="G351698" t="s">
        <v>325</v>
      </c>
    </row>
    <row r="351699" spans="3:7" x14ac:dyDescent="0.25">
      <c r="C351699" t="s">
        <v>326</v>
      </c>
      <c r="F351699" t="s">
        <v>325</v>
      </c>
      <c r="G351699" t="s">
        <v>327</v>
      </c>
    </row>
    <row r="351700" spans="3:7" x14ac:dyDescent="0.25">
      <c r="C351700" t="s">
        <v>328</v>
      </c>
      <c r="F351700" t="s">
        <v>327</v>
      </c>
      <c r="G351700" t="s">
        <v>329</v>
      </c>
    </row>
    <row r="351701" spans="3:7" x14ac:dyDescent="0.25">
      <c r="C351701" t="s">
        <v>330</v>
      </c>
      <c r="F351701" t="s">
        <v>329</v>
      </c>
      <c r="G351701" t="s">
        <v>331</v>
      </c>
    </row>
    <row r="351702" spans="3:7" x14ac:dyDescent="0.25">
      <c r="C351702" t="s">
        <v>332</v>
      </c>
      <c r="F351702" t="s">
        <v>331</v>
      </c>
      <c r="G351702" t="s">
        <v>333</v>
      </c>
    </row>
    <row r="351703" spans="3:7" x14ac:dyDescent="0.25">
      <c r="C351703" t="s">
        <v>334</v>
      </c>
      <c r="F351703" t="s">
        <v>333</v>
      </c>
      <c r="G351703" t="s">
        <v>335</v>
      </c>
    </row>
    <row r="351704" spans="3:7" x14ac:dyDescent="0.25">
      <c r="C351704" t="s">
        <v>336</v>
      </c>
      <c r="F351704" t="s">
        <v>335</v>
      </c>
      <c r="G351704" t="s">
        <v>337</v>
      </c>
    </row>
    <row r="351705" spans="3:7" x14ac:dyDescent="0.25">
      <c r="C351705" t="s">
        <v>338</v>
      </c>
      <c r="F351705" t="s">
        <v>337</v>
      </c>
      <c r="G351705" t="s">
        <v>339</v>
      </c>
    </row>
    <row r="351706" spans="3:7" x14ac:dyDescent="0.25">
      <c r="C351706" t="s">
        <v>340</v>
      </c>
      <c r="F351706" t="s">
        <v>341</v>
      </c>
      <c r="G351706" t="s">
        <v>342</v>
      </c>
    </row>
    <row r="351707" spans="3:7" x14ac:dyDescent="0.25">
      <c r="C351707" t="s">
        <v>343</v>
      </c>
      <c r="G351707" t="s">
        <v>344</v>
      </c>
    </row>
    <row r="351708" spans="3:7" x14ac:dyDescent="0.25">
      <c r="C351708" t="s">
        <v>345</v>
      </c>
      <c r="G351708" t="s">
        <v>346</v>
      </c>
    </row>
    <row r="351709" spans="3:7" x14ac:dyDescent="0.25">
      <c r="C351709" t="s">
        <v>347</v>
      </c>
      <c r="G351709" t="s">
        <v>348</v>
      </c>
    </row>
    <row r="351710" spans="3:7" x14ac:dyDescent="0.25">
      <c r="C351710" t="s">
        <v>349</v>
      </c>
      <c r="G351710" t="s">
        <v>350</v>
      </c>
    </row>
    <row r="351711" spans="3:7" x14ac:dyDescent="0.25">
      <c r="C351711" t="s">
        <v>351</v>
      </c>
      <c r="G351711" t="s">
        <v>352</v>
      </c>
    </row>
    <row r="351712" spans="3:7" x14ac:dyDescent="0.25">
      <c r="C351712" t="s">
        <v>353</v>
      </c>
      <c r="G351712" t="s">
        <v>354</v>
      </c>
    </row>
    <row r="351713" spans="3:7" x14ac:dyDescent="0.25">
      <c r="C351713" t="s">
        <v>355</v>
      </c>
      <c r="G351713" t="s">
        <v>356</v>
      </c>
    </row>
    <row r="351714" spans="3:7" x14ac:dyDescent="0.25">
      <c r="C351714" t="s">
        <v>357</v>
      </c>
      <c r="G351714" t="s">
        <v>358</v>
      </c>
    </row>
    <row r="351715" spans="3:7" x14ac:dyDescent="0.25">
      <c r="C351715" t="s">
        <v>359</v>
      </c>
      <c r="G351715" t="s">
        <v>360</v>
      </c>
    </row>
    <row r="351716" spans="3:7" x14ac:dyDescent="0.25">
      <c r="C351716" t="s">
        <v>361</v>
      </c>
      <c r="G351716" t="s">
        <v>362</v>
      </c>
    </row>
    <row r="351717" spans="3:7" x14ac:dyDescent="0.25">
      <c r="C351717" t="s">
        <v>363</v>
      </c>
      <c r="G351717" t="s">
        <v>364</v>
      </c>
    </row>
    <row r="351718" spans="3:7" x14ac:dyDescent="0.25">
      <c r="C351718" t="s">
        <v>365</v>
      </c>
      <c r="G351718" t="s">
        <v>366</v>
      </c>
    </row>
    <row r="351719" spans="3:7" x14ac:dyDescent="0.25">
      <c r="C351719" t="s">
        <v>367</v>
      </c>
      <c r="G351719" t="s">
        <v>368</v>
      </c>
    </row>
    <row r="351720" spans="3:7" x14ac:dyDescent="0.25">
      <c r="C351720" t="s">
        <v>369</v>
      </c>
      <c r="G351720" t="s">
        <v>370</v>
      </c>
    </row>
    <row r="351721" spans="3:7" x14ac:dyDescent="0.25">
      <c r="C351721" t="s">
        <v>371</v>
      </c>
      <c r="G351721" t="s">
        <v>372</v>
      </c>
    </row>
    <row r="351722" spans="3:7" x14ac:dyDescent="0.25">
      <c r="C351722" t="s">
        <v>373</v>
      </c>
      <c r="G351722" t="s">
        <v>374</v>
      </c>
    </row>
    <row r="351723" spans="3:7" x14ac:dyDescent="0.25">
      <c r="G351723" t="s">
        <v>375</v>
      </c>
    </row>
    <row r="351724" spans="3:7" x14ac:dyDescent="0.25">
      <c r="G351724" t="s">
        <v>376</v>
      </c>
    </row>
    <row r="351725" spans="3:7" x14ac:dyDescent="0.25">
      <c r="G351725" t="s">
        <v>377</v>
      </c>
    </row>
    <row r="351726" spans="3:7" x14ac:dyDescent="0.25">
      <c r="G351726" t="s">
        <v>378</v>
      </c>
    </row>
    <row r="351727" spans="3:7" x14ac:dyDescent="0.25">
      <c r="G351727" t="s">
        <v>379</v>
      </c>
    </row>
    <row r="351728" spans="3:7" x14ac:dyDescent="0.25">
      <c r="G351728" t="s">
        <v>380</v>
      </c>
    </row>
    <row r="351729" spans="7:7" x14ac:dyDescent="0.25">
      <c r="G351729" t="s">
        <v>381</v>
      </c>
    </row>
    <row r="351730" spans="7:7" x14ac:dyDescent="0.25">
      <c r="G351730" t="s">
        <v>382</v>
      </c>
    </row>
    <row r="351731" spans="7:7" x14ac:dyDescent="0.25">
      <c r="G351731" t="s">
        <v>383</v>
      </c>
    </row>
    <row r="351732" spans="7:7" x14ac:dyDescent="0.25">
      <c r="G351732" t="s">
        <v>384</v>
      </c>
    </row>
    <row r="351733" spans="7:7" x14ac:dyDescent="0.25">
      <c r="G351733" t="s">
        <v>385</v>
      </c>
    </row>
    <row r="351734" spans="7:7" x14ac:dyDescent="0.25">
      <c r="G351734" t="s">
        <v>386</v>
      </c>
    </row>
    <row r="351735" spans="7:7" x14ac:dyDescent="0.25">
      <c r="G351735" t="s">
        <v>387</v>
      </c>
    </row>
    <row r="351736" spans="7:7" x14ac:dyDescent="0.25">
      <c r="G351736" t="s">
        <v>388</v>
      </c>
    </row>
    <row r="351737" spans="7:7" x14ac:dyDescent="0.25">
      <c r="G351737" t="s">
        <v>389</v>
      </c>
    </row>
    <row r="351738" spans="7:7" x14ac:dyDescent="0.25">
      <c r="G351738" t="s">
        <v>390</v>
      </c>
    </row>
    <row r="351739" spans="7:7" x14ac:dyDescent="0.25">
      <c r="G351739" t="s">
        <v>391</v>
      </c>
    </row>
    <row r="351740" spans="7:7" x14ac:dyDescent="0.25">
      <c r="G351740" t="s">
        <v>392</v>
      </c>
    </row>
    <row r="351741" spans="7:7" x14ac:dyDescent="0.25">
      <c r="G351741" t="s">
        <v>393</v>
      </c>
    </row>
    <row r="351742" spans="7:7" x14ac:dyDescent="0.25">
      <c r="G351742" t="s">
        <v>394</v>
      </c>
    </row>
    <row r="351743" spans="7:7" x14ac:dyDescent="0.25">
      <c r="G351743" t="s">
        <v>395</v>
      </c>
    </row>
    <row r="351744" spans="7:7" x14ac:dyDescent="0.25">
      <c r="G351744" t="s">
        <v>396</v>
      </c>
    </row>
    <row r="351745" spans="7:7" x14ac:dyDescent="0.25">
      <c r="G351745" t="s">
        <v>397</v>
      </c>
    </row>
    <row r="351746" spans="7:7" x14ac:dyDescent="0.25">
      <c r="G351746" t="s">
        <v>398</v>
      </c>
    </row>
    <row r="351747" spans="7:7" x14ac:dyDescent="0.25">
      <c r="G351747" t="s">
        <v>399</v>
      </c>
    </row>
    <row r="351748" spans="7:7" x14ac:dyDescent="0.25">
      <c r="G351748" t="s">
        <v>400</v>
      </c>
    </row>
    <row r="351749" spans="7:7" x14ac:dyDescent="0.25">
      <c r="G351749" t="s">
        <v>401</v>
      </c>
    </row>
    <row r="351750" spans="7:7" x14ac:dyDescent="0.25">
      <c r="G351750" t="s">
        <v>402</v>
      </c>
    </row>
    <row r="351751" spans="7:7" x14ac:dyDescent="0.25">
      <c r="G351751" t="s">
        <v>403</v>
      </c>
    </row>
    <row r="351752" spans="7:7" x14ac:dyDescent="0.25">
      <c r="G351752" t="s">
        <v>404</v>
      </c>
    </row>
    <row r="351753" spans="7:7" x14ac:dyDescent="0.25">
      <c r="G351753" t="s">
        <v>405</v>
      </c>
    </row>
    <row r="351754" spans="7:7" x14ac:dyDescent="0.25">
      <c r="G351754" t="s">
        <v>406</v>
      </c>
    </row>
    <row r="351755" spans="7:7" x14ac:dyDescent="0.25">
      <c r="G351755" t="s">
        <v>407</v>
      </c>
    </row>
    <row r="351756" spans="7:7" x14ac:dyDescent="0.25">
      <c r="G351756" t="s">
        <v>408</v>
      </c>
    </row>
    <row r="351757" spans="7:7" x14ac:dyDescent="0.25">
      <c r="G351757" t="s">
        <v>409</v>
      </c>
    </row>
    <row r="351758" spans="7:7" x14ac:dyDescent="0.25">
      <c r="G351758" t="s">
        <v>410</v>
      </c>
    </row>
    <row r="351759" spans="7:7" x14ac:dyDescent="0.25">
      <c r="G351759" t="s">
        <v>411</v>
      </c>
    </row>
    <row r="351760" spans="7:7" x14ac:dyDescent="0.25">
      <c r="G351760" t="s">
        <v>412</v>
      </c>
    </row>
    <row r="351761" spans="7:7" x14ac:dyDescent="0.25">
      <c r="G351761" t="s">
        <v>413</v>
      </c>
    </row>
    <row r="351762" spans="7:7" x14ac:dyDescent="0.25">
      <c r="G351762" t="s">
        <v>414</v>
      </c>
    </row>
    <row r="351763" spans="7:7" x14ac:dyDescent="0.25">
      <c r="G351763" t="s">
        <v>415</v>
      </c>
    </row>
    <row r="351764" spans="7:7" x14ac:dyDescent="0.25">
      <c r="G351764" t="s">
        <v>416</v>
      </c>
    </row>
    <row r="351765" spans="7:7" x14ac:dyDescent="0.25">
      <c r="G351765" t="s">
        <v>417</v>
      </c>
    </row>
    <row r="351766" spans="7:7" x14ac:dyDescent="0.25">
      <c r="G351766" t="s">
        <v>418</v>
      </c>
    </row>
    <row r="351767" spans="7:7" x14ac:dyDescent="0.25">
      <c r="G351767" t="s">
        <v>419</v>
      </c>
    </row>
    <row r="351768" spans="7:7" x14ac:dyDescent="0.25">
      <c r="G351768" t="s">
        <v>420</v>
      </c>
    </row>
    <row r="351769" spans="7:7" x14ac:dyDescent="0.25">
      <c r="G351769" t="s">
        <v>421</v>
      </c>
    </row>
    <row r="351770" spans="7:7" x14ac:dyDescent="0.25">
      <c r="G351770" t="s">
        <v>422</v>
      </c>
    </row>
    <row r="351771" spans="7:7" x14ac:dyDescent="0.25">
      <c r="G351771" t="s">
        <v>423</v>
      </c>
    </row>
    <row r="351772" spans="7:7" x14ac:dyDescent="0.25">
      <c r="G351772" t="s">
        <v>424</v>
      </c>
    </row>
    <row r="351773" spans="7:7" x14ac:dyDescent="0.25">
      <c r="G351773" t="s">
        <v>425</v>
      </c>
    </row>
    <row r="351774" spans="7:7" x14ac:dyDescent="0.25">
      <c r="G351774" t="s">
        <v>426</v>
      </c>
    </row>
    <row r="351775" spans="7:7" x14ac:dyDescent="0.25">
      <c r="G351775" t="s">
        <v>427</v>
      </c>
    </row>
    <row r="351776" spans="7:7" x14ac:dyDescent="0.25">
      <c r="G351776" t="s">
        <v>428</v>
      </c>
    </row>
    <row r="351777" spans="7:7" x14ac:dyDescent="0.25">
      <c r="G351777" t="s">
        <v>429</v>
      </c>
    </row>
    <row r="351778" spans="7:7" x14ac:dyDescent="0.25">
      <c r="G351778" t="s">
        <v>430</v>
      </c>
    </row>
    <row r="351779" spans="7:7" x14ac:dyDescent="0.25">
      <c r="G351779" t="s">
        <v>431</v>
      </c>
    </row>
    <row r="351780" spans="7:7" x14ac:dyDescent="0.25">
      <c r="G351780" t="s">
        <v>432</v>
      </c>
    </row>
    <row r="351781" spans="7:7" x14ac:dyDescent="0.25">
      <c r="G351781" t="s">
        <v>433</v>
      </c>
    </row>
    <row r="351782" spans="7:7" x14ac:dyDescent="0.25">
      <c r="G351782" t="s">
        <v>434</v>
      </c>
    </row>
    <row r="351783" spans="7:7" x14ac:dyDescent="0.25">
      <c r="G351783" t="s">
        <v>435</v>
      </c>
    </row>
    <row r="351784" spans="7:7" x14ac:dyDescent="0.25">
      <c r="G351784" t="s">
        <v>436</v>
      </c>
    </row>
    <row r="351785" spans="7:7" x14ac:dyDescent="0.25">
      <c r="G351785" t="s">
        <v>437</v>
      </c>
    </row>
    <row r="351786" spans="7:7" x14ac:dyDescent="0.25">
      <c r="G351786" t="s">
        <v>438</v>
      </c>
    </row>
    <row r="351787" spans="7:7" x14ac:dyDescent="0.25">
      <c r="G351787" t="s">
        <v>439</v>
      </c>
    </row>
    <row r="351788" spans="7:7" x14ac:dyDescent="0.25">
      <c r="G351788" t="s">
        <v>440</v>
      </c>
    </row>
    <row r="351789" spans="7:7" x14ac:dyDescent="0.25">
      <c r="G351789" t="s">
        <v>441</v>
      </c>
    </row>
    <row r="351790" spans="7:7" x14ac:dyDescent="0.25">
      <c r="G351790" t="s">
        <v>442</v>
      </c>
    </row>
    <row r="351791" spans="7:7" x14ac:dyDescent="0.25">
      <c r="G351791" t="s">
        <v>443</v>
      </c>
    </row>
    <row r="351792" spans="7:7" x14ac:dyDescent="0.25">
      <c r="G351792" t="s">
        <v>444</v>
      </c>
    </row>
    <row r="351793" spans="7:7" x14ac:dyDescent="0.25">
      <c r="G351793" t="s">
        <v>445</v>
      </c>
    </row>
    <row r="351794" spans="7:7" x14ac:dyDescent="0.25">
      <c r="G351794" t="s">
        <v>446</v>
      </c>
    </row>
    <row r="351795" spans="7:7" x14ac:dyDescent="0.25">
      <c r="G351795" t="s">
        <v>447</v>
      </c>
    </row>
    <row r="351796" spans="7:7" x14ac:dyDescent="0.25">
      <c r="G351796" t="s">
        <v>448</v>
      </c>
    </row>
    <row r="351797" spans="7:7" x14ac:dyDescent="0.25">
      <c r="G351797" t="s">
        <v>449</v>
      </c>
    </row>
    <row r="351798" spans="7:7" x14ac:dyDescent="0.25">
      <c r="G351798" t="s">
        <v>450</v>
      </c>
    </row>
    <row r="351799" spans="7:7" x14ac:dyDescent="0.25">
      <c r="G351799" t="s">
        <v>451</v>
      </c>
    </row>
    <row r="351800" spans="7:7" x14ac:dyDescent="0.25">
      <c r="G351800" t="s">
        <v>452</v>
      </c>
    </row>
    <row r="351801" spans="7:7" x14ac:dyDescent="0.25">
      <c r="G351801" t="s">
        <v>453</v>
      </c>
    </row>
    <row r="351802" spans="7:7" x14ac:dyDescent="0.25">
      <c r="G351802" t="s">
        <v>454</v>
      </c>
    </row>
    <row r="351803" spans="7:7" x14ac:dyDescent="0.25">
      <c r="G351803" t="s">
        <v>455</v>
      </c>
    </row>
    <row r="351804" spans="7:7" x14ac:dyDescent="0.25">
      <c r="G351804" t="s">
        <v>456</v>
      </c>
    </row>
    <row r="351805" spans="7:7" x14ac:dyDescent="0.25">
      <c r="G351805" t="s">
        <v>457</v>
      </c>
    </row>
    <row r="351806" spans="7:7" x14ac:dyDescent="0.25">
      <c r="G351806" t="s">
        <v>458</v>
      </c>
    </row>
    <row r="351807" spans="7:7" x14ac:dyDescent="0.25">
      <c r="G351807" t="s">
        <v>459</v>
      </c>
    </row>
    <row r="351808" spans="7:7" x14ac:dyDescent="0.25">
      <c r="G351808" t="s">
        <v>460</v>
      </c>
    </row>
    <row r="351809" spans="7:7" x14ac:dyDescent="0.25">
      <c r="G351809" t="s">
        <v>461</v>
      </c>
    </row>
    <row r="351810" spans="7:7" x14ac:dyDescent="0.25">
      <c r="G351810" t="s">
        <v>462</v>
      </c>
    </row>
    <row r="351811" spans="7:7" x14ac:dyDescent="0.25">
      <c r="G351811" t="s">
        <v>463</v>
      </c>
    </row>
    <row r="351812" spans="7:7" x14ac:dyDescent="0.25">
      <c r="G351812" t="s">
        <v>464</v>
      </c>
    </row>
    <row r="351813" spans="7:7" x14ac:dyDescent="0.25">
      <c r="G351813" t="s">
        <v>465</v>
      </c>
    </row>
    <row r="351814" spans="7:7" x14ac:dyDescent="0.25">
      <c r="G351814" t="s">
        <v>466</v>
      </c>
    </row>
    <row r="351815" spans="7:7" x14ac:dyDescent="0.25">
      <c r="G351815" t="s">
        <v>467</v>
      </c>
    </row>
    <row r="351816" spans="7:7" x14ac:dyDescent="0.25">
      <c r="G351816" t="s">
        <v>468</v>
      </c>
    </row>
    <row r="351817" spans="7:7" x14ac:dyDescent="0.25">
      <c r="G351817" t="s">
        <v>469</v>
      </c>
    </row>
    <row r="351818" spans="7:7" x14ac:dyDescent="0.25">
      <c r="G351818" t="s">
        <v>470</v>
      </c>
    </row>
    <row r="351819" spans="7:7" x14ac:dyDescent="0.25">
      <c r="G351819" t="s">
        <v>471</v>
      </c>
    </row>
    <row r="351820" spans="7:7" x14ac:dyDescent="0.25">
      <c r="G351820" t="s">
        <v>472</v>
      </c>
    </row>
    <row r="351821" spans="7:7" x14ac:dyDescent="0.25">
      <c r="G351821" t="s">
        <v>473</v>
      </c>
    </row>
    <row r="351822" spans="7:7" x14ac:dyDescent="0.25">
      <c r="G351822" t="s">
        <v>474</v>
      </c>
    </row>
    <row r="351823" spans="7:7" x14ac:dyDescent="0.25">
      <c r="G351823" t="s">
        <v>475</v>
      </c>
    </row>
    <row r="351824" spans="7:7" x14ac:dyDescent="0.25">
      <c r="G351824" t="s">
        <v>476</v>
      </c>
    </row>
    <row r="351825" spans="7:7" x14ac:dyDescent="0.25">
      <c r="G351825" t="s">
        <v>477</v>
      </c>
    </row>
    <row r="351826" spans="7:7" x14ac:dyDescent="0.25">
      <c r="G351826" t="s">
        <v>478</v>
      </c>
    </row>
    <row r="351827" spans="7:7" x14ac:dyDescent="0.25">
      <c r="G351827" t="s">
        <v>479</v>
      </c>
    </row>
    <row r="351828" spans="7:7" x14ac:dyDescent="0.25">
      <c r="G351828" t="s">
        <v>480</v>
      </c>
    </row>
    <row r="351829" spans="7:7" x14ac:dyDescent="0.25">
      <c r="G351829" t="s">
        <v>481</v>
      </c>
    </row>
    <row r="351830" spans="7:7" x14ac:dyDescent="0.25">
      <c r="G351830" t="s">
        <v>482</v>
      </c>
    </row>
    <row r="351831" spans="7:7" x14ac:dyDescent="0.25">
      <c r="G351831" t="s">
        <v>483</v>
      </c>
    </row>
    <row r="351832" spans="7:7" x14ac:dyDescent="0.25">
      <c r="G351832" t="s">
        <v>484</v>
      </c>
    </row>
    <row r="351833" spans="7:7" x14ac:dyDescent="0.25">
      <c r="G351833" t="s">
        <v>485</v>
      </c>
    </row>
    <row r="351834" spans="7:7" x14ac:dyDescent="0.25">
      <c r="G351834" t="s">
        <v>486</v>
      </c>
    </row>
    <row r="351835" spans="7:7" x14ac:dyDescent="0.25">
      <c r="G351835" t="s">
        <v>487</v>
      </c>
    </row>
    <row r="351836" spans="7:7" x14ac:dyDescent="0.25">
      <c r="G351836" t="s">
        <v>488</v>
      </c>
    </row>
    <row r="351837" spans="7:7" x14ac:dyDescent="0.25">
      <c r="G351837" t="s">
        <v>489</v>
      </c>
    </row>
    <row r="351838" spans="7:7" x14ac:dyDescent="0.25">
      <c r="G351838" t="s">
        <v>490</v>
      </c>
    </row>
    <row r="351839" spans="7:7" x14ac:dyDescent="0.25">
      <c r="G351839" t="s">
        <v>491</v>
      </c>
    </row>
    <row r="351840" spans="7:7" x14ac:dyDescent="0.25">
      <c r="G351840" t="s">
        <v>492</v>
      </c>
    </row>
    <row r="351841" spans="7:7" x14ac:dyDescent="0.25">
      <c r="G351841" t="s">
        <v>493</v>
      </c>
    </row>
    <row r="351842" spans="7:7" x14ac:dyDescent="0.25">
      <c r="G351842" t="s">
        <v>494</v>
      </c>
    </row>
    <row r="351843" spans="7:7" x14ac:dyDescent="0.25">
      <c r="G351843" t="s">
        <v>495</v>
      </c>
    </row>
    <row r="351844" spans="7:7" x14ac:dyDescent="0.25">
      <c r="G351844" t="s">
        <v>496</v>
      </c>
    </row>
    <row r="351845" spans="7:7" x14ac:dyDescent="0.25">
      <c r="G351845" t="s">
        <v>497</v>
      </c>
    </row>
    <row r="351846" spans="7:7" x14ac:dyDescent="0.25">
      <c r="G351846" t="s">
        <v>498</v>
      </c>
    </row>
    <row r="351847" spans="7:7" x14ac:dyDescent="0.25">
      <c r="G351847" t="s">
        <v>499</v>
      </c>
    </row>
    <row r="351848" spans="7:7" x14ac:dyDescent="0.25">
      <c r="G351848" t="s">
        <v>500</v>
      </c>
    </row>
    <row r="351849" spans="7:7" x14ac:dyDescent="0.25">
      <c r="G351849" t="s">
        <v>501</v>
      </c>
    </row>
    <row r="351850" spans="7:7" x14ac:dyDescent="0.25">
      <c r="G351850" t="s">
        <v>502</v>
      </c>
    </row>
    <row r="351851" spans="7:7" x14ac:dyDescent="0.25">
      <c r="G351851" t="s">
        <v>503</v>
      </c>
    </row>
    <row r="351852" spans="7:7" x14ac:dyDescent="0.25">
      <c r="G351852" t="s">
        <v>504</v>
      </c>
    </row>
    <row r="351853" spans="7:7" x14ac:dyDescent="0.25">
      <c r="G351853" t="s">
        <v>505</v>
      </c>
    </row>
    <row r="351854" spans="7:7" x14ac:dyDescent="0.25">
      <c r="G351854" t="s">
        <v>506</v>
      </c>
    </row>
    <row r="351855" spans="7:7" x14ac:dyDescent="0.25">
      <c r="G351855" t="s">
        <v>507</v>
      </c>
    </row>
    <row r="351856" spans="7:7" x14ac:dyDescent="0.25">
      <c r="G351856" t="s">
        <v>508</v>
      </c>
    </row>
    <row r="351857" spans="7:7" x14ac:dyDescent="0.25">
      <c r="G351857" t="s">
        <v>509</v>
      </c>
    </row>
    <row r="351858" spans="7:7" x14ac:dyDescent="0.25">
      <c r="G351858" t="s">
        <v>510</v>
      </c>
    </row>
    <row r="351859" spans="7:7" x14ac:dyDescent="0.25">
      <c r="G351859" t="s">
        <v>511</v>
      </c>
    </row>
    <row r="351860" spans="7:7" x14ac:dyDescent="0.25">
      <c r="G351860" t="s">
        <v>512</v>
      </c>
    </row>
    <row r="351861" spans="7:7" x14ac:dyDescent="0.25">
      <c r="G351861" t="s">
        <v>513</v>
      </c>
    </row>
    <row r="351862" spans="7:7" x14ac:dyDescent="0.25">
      <c r="G351862" t="s">
        <v>514</v>
      </c>
    </row>
    <row r="351863" spans="7:7" x14ac:dyDescent="0.25">
      <c r="G351863" t="s">
        <v>515</v>
      </c>
    </row>
    <row r="351864" spans="7:7" x14ac:dyDescent="0.25">
      <c r="G351864" t="s">
        <v>516</v>
      </c>
    </row>
    <row r="351865" spans="7:7" x14ac:dyDescent="0.25">
      <c r="G351865" t="s">
        <v>517</v>
      </c>
    </row>
    <row r="351866" spans="7:7" x14ac:dyDescent="0.25">
      <c r="G351866" t="s">
        <v>518</v>
      </c>
    </row>
    <row r="351867" spans="7:7" x14ac:dyDescent="0.25">
      <c r="G351867" t="s">
        <v>519</v>
      </c>
    </row>
    <row r="351868" spans="7:7" x14ac:dyDescent="0.25">
      <c r="G351868" t="s">
        <v>520</v>
      </c>
    </row>
    <row r="351869" spans="7:7" x14ac:dyDescent="0.25">
      <c r="G351869" t="s">
        <v>521</v>
      </c>
    </row>
    <row r="351870" spans="7:7" x14ac:dyDescent="0.25">
      <c r="G351870" t="s">
        <v>522</v>
      </c>
    </row>
    <row r="351871" spans="7:7" x14ac:dyDescent="0.25">
      <c r="G351871" t="s">
        <v>523</v>
      </c>
    </row>
    <row r="351872" spans="7:7" x14ac:dyDescent="0.25">
      <c r="G351872" t="s">
        <v>524</v>
      </c>
    </row>
    <row r="351873" spans="7:7" x14ac:dyDescent="0.25">
      <c r="G351873" t="s">
        <v>525</v>
      </c>
    </row>
    <row r="351874" spans="7:7" x14ac:dyDescent="0.25">
      <c r="G351874" t="s">
        <v>526</v>
      </c>
    </row>
    <row r="351875" spans="7:7" x14ac:dyDescent="0.25">
      <c r="G351875" t="s">
        <v>527</v>
      </c>
    </row>
    <row r="351876" spans="7:7" x14ac:dyDescent="0.25">
      <c r="G351876" t="s">
        <v>528</v>
      </c>
    </row>
    <row r="351877" spans="7:7" x14ac:dyDescent="0.25">
      <c r="G351877" t="s">
        <v>529</v>
      </c>
    </row>
    <row r="351878" spans="7:7" x14ac:dyDescent="0.25">
      <c r="G351878" t="s">
        <v>530</v>
      </c>
    </row>
    <row r="351879" spans="7:7" x14ac:dyDescent="0.25">
      <c r="G351879" t="s">
        <v>531</v>
      </c>
    </row>
    <row r="351880" spans="7:7" x14ac:dyDescent="0.25">
      <c r="G351880" t="s">
        <v>532</v>
      </c>
    </row>
    <row r="351881" spans="7:7" x14ac:dyDescent="0.25">
      <c r="G351881" t="s">
        <v>533</v>
      </c>
    </row>
    <row r="351882" spans="7:7" x14ac:dyDescent="0.25">
      <c r="G351882" t="s">
        <v>534</v>
      </c>
    </row>
    <row r="351883" spans="7:7" x14ac:dyDescent="0.25">
      <c r="G351883" t="s">
        <v>535</v>
      </c>
    </row>
    <row r="351884" spans="7:7" x14ac:dyDescent="0.25">
      <c r="G351884" t="s">
        <v>536</v>
      </c>
    </row>
    <row r="351885" spans="7:7" x14ac:dyDescent="0.25">
      <c r="G351885" t="s">
        <v>537</v>
      </c>
    </row>
    <row r="351886" spans="7:7" x14ac:dyDescent="0.25">
      <c r="G351886" t="s">
        <v>538</v>
      </c>
    </row>
    <row r="351887" spans="7:7" x14ac:dyDescent="0.25">
      <c r="G351887" t="s">
        <v>539</v>
      </c>
    </row>
    <row r="351888" spans="7:7" x14ac:dyDescent="0.25">
      <c r="G351888" t="s">
        <v>540</v>
      </c>
    </row>
    <row r="351889" spans="7:7" x14ac:dyDescent="0.25">
      <c r="G351889" t="s">
        <v>541</v>
      </c>
    </row>
    <row r="351890" spans="7:7" x14ac:dyDescent="0.25">
      <c r="G351890" t="s">
        <v>542</v>
      </c>
    </row>
    <row r="351891" spans="7:7" x14ac:dyDescent="0.25">
      <c r="G351891" t="s">
        <v>543</v>
      </c>
    </row>
    <row r="351892" spans="7:7" x14ac:dyDescent="0.25">
      <c r="G351892" t="s">
        <v>544</v>
      </c>
    </row>
    <row r="351893" spans="7:7" x14ac:dyDescent="0.25">
      <c r="G351893" t="s">
        <v>545</v>
      </c>
    </row>
    <row r="351894" spans="7:7" x14ac:dyDescent="0.25">
      <c r="G351894" t="s">
        <v>546</v>
      </c>
    </row>
    <row r="351895" spans="7:7" x14ac:dyDescent="0.25">
      <c r="G351895" t="s">
        <v>547</v>
      </c>
    </row>
    <row r="351896" spans="7:7" x14ac:dyDescent="0.25">
      <c r="G351896" t="s">
        <v>548</v>
      </c>
    </row>
    <row r="351897" spans="7:7" x14ac:dyDescent="0.25">
      <c r="G351897" t="s">
        <v>549</v>
      </c>
    </row>
    <row r="351898" spans="7:7" x14ac:dyDescent="0.25">
      <c r="G351898" t="s">
        <v>550</v>
      </c>
    </row>
    <row r="351899" spans="7:7" x14ac:dyDescent="0.25">
      <c r="G351899" t="s">
        <v>551</v>
      </c>
    </row>
    <row r="351900" spans="7:7" x14ac:dyDescent="0.25">
      <c r="G351900" t="s">
        <v>552</v>
      </c>
    </row>
    <row r="351901" spans="7:7" x14ac:dyDescent="0.25">
      <c r="G351901" t="s">
        <v>553</v>
      </c>
    </row>
    <row r="351902" spans="7:7" x14ac:dyDescent="0.25">
      <c r="G351902" t="s">
        <v>554</v>
      </c>
    </row>
    <row r="351903" spans="7:7" x14ac:dyDescent="0.25">
      <c r="G351903" t="s">
        <v>555</v>
      </c>
    </row>
    <row r="351904" spans="7:7" x14ac:dyDescent="0.25">
      <c r="G351904" t="s">
        <v>556</v>
      </c>
    </row>
    <row r="351905" spans="7:7" x14ac:dyDescent="0.25">
      <c r="G351905" t="s">
        <v>557</v>
      </c>
    </row>
    <row r="351906" spans="7:7" x14ac:dyDescent="0.25">
      <c r="G351906" t="s">
        <v>558</v>
      </c>
    </row>
    <row r="351907" spans="7:7" x14ac:dyDescent="0.25">
      <c r="G351907" t="s">
        <v>559</v>
      </c>
    </row>
    <row r="351908" spans="7:7" x14ac:dyDescent="0.25">
      <c r="G351908" t="s">
        <v>560</v>
      </c>
    </row>
    <row r="351909" spans="7:7" x14ac:dyDescent="0.25">
      <c r="G351909" t="s">
        <v>561</v>
      </c>
    </row>
    <row r="351910" spans="7:7" x14ac:dyDescent="0.25">
      <c r="G351910" t="s">
        <v>562</v>
      </c>
    </row>
    <row r="351911" spans="7:7" x14ac:dyDescent="0.25">
      <c r="G351911" t="s">
        <v>563</v>
      </c>
    </row>
    <row r="351912" spans="7:7" x14ac:dyDescent="0.25">
      <c r="G351912" t="s">
        <v>564</v>
      </c>
    </row>
    <row r="351913" spans="7:7" x14ac:dyDescent="0.25">
      <c r="G351913" t="s">
        <v>565</v>
      </c>
    </row>
    <row r="351914" spans="7:7" x14ac:dyDescent="0.25">
      <c r="G351914" t="s">
        <v>566</v>
      </c>
    </row>
    <row r="351915" spans="7:7" x14ac:dyDescent="0.25">
      <c r="G351915" t="s">
        <v>567</v>
      </c>
    </row>
    <row r="351916" spans="7:7" x14ac:dyDescent="0.25">
      <c r="G351916" t="s">
        <v>568</v>
      </c>
    </row>
    <row r="351917" spans="7:7" x14ac:dyDescent="0.25">
      <c r="G351917" t="s">
        <v>569</v>
      </c>
    </row>
    <row r="351918" spans="7:7" x14ac:dyDescent="0.25">
      <c r="G351918" t="s">
        <v>570</v>
      </c>
    </row>
    <row r="351919" spans="7:7" x14ac:dyDescent="0.25">
      <c r="G351919" t="s">
        <v>571</v>
      </c>
    </row>
    <row r="351920" spans="7:7" x14ac:dyDescent="0.25">
      <c r="G351920" t="s">
        <v>572</v>
      </c>
    </row>
    <row r="351921" spans="7:7" x14ac:dyDescent="0.25">
      <c r="G351921" t="s">
        <v>573</v>
      </c>
    </row>
    <row r="351922" spans="7:7" x14ac:dyDescent="0.25">
      <c r="G351922" t="s">
        <v>574</v>
      </c>
    </row>
    <row r="351923" spans="7:7" x14ac:dyDescent="0.25">
      <c r="G351923" t="s">
        <v>575</v>
      </c>
    </row>
    <row r="351924" spans="7:7" x14ac:dyDescent="0.25">
      <c r="G351924" t="s">
        <v>576</v>
      </c>
    </row>
    <row r="351925" spans="7:7" x14ac:dyDescent="0.25">
      <c r="G351925" t="s">
        <v>577</v>
      </c>
    </row>
    <row r="351926" spans="7:7" x14ac:dyDescent="0.25">
      <c r="G351926" t="s">
        <v>578</v>
      </c>
    </row>
    <row r="351927" spans="7:7" x14ac:dyDescent="0.25">
      <c r="G351927" t="s">
        <v>579</v>
      </c>
    </row>
    <row r="351928" spans="7:7" x14ac:dyDescent="0.25">
      <c r="G351928" t="s">
        <v>580</v>
      </c>
    </row>
    <row r="351929" spans="7:7" x14ac:dyDescent="0.25">
      <c r="G351929" t="s">
        <v>581</v>
      </c>
    </row>
    <row r="351930" spans="7:7" x14ac:dyDescent="0.25">
      <c r="G351930" t="s">
        <v>582</v>
      </c>
    </row>
    <row r="351931" spans="7:7" x14ac:dyDescent="0.25">
      <c r="G351931" t="s">
        <v>583</v>
      </c>
    </row>
    <row r="351932" spans="7:7" x14ac:dyDescent="0.25">
      <c r="G351932" t="s">
        <v>584</v>
      </c>
    </row>
    <row r="351933" spans="7:7" x14ac:dyDescent="0.25">
      <c r="G351933" t="s">
        <v>585</v>
      </c>
    </row>
    <row r="351934" spans="7:7" x14ac:dyDescent="0.25">
      <c r="G351934" t="s">
        <v>586</v>
      </c>
    </row>
    <row r="351935" spans="7:7" x14ac:dyDescent="0.25">
      <c r="G351935" t="s">
        <v>587</v>
      </c>
    </row>
    <row r="351936" spans="7:7" x14ac:dyDescent="0.25">
      <c r="G351936" t="s">
        <v>588</v>
      </c>
    </row>
    <row r="351937" spans="7:7" x14ac:dyDescent="0.25">
      <c r="G351937" t="s">
        <v>589</v>
      </c>
    </row>
    <row r="351938" spans="7:7" x14ac:dyDescent="0.25">
      <c r="G351938" t="s">
        <v>590</v>
      </c>
    </row>
    <row r="351939" spans="7:7" x14ac:dyDescent="0.25">
      <c r="G351939" t="s">
        <v>591</v>
      </c>
    </row>
    <row r="351940" spans="7:7" x14ac:dyDescent="0.25">
      <c r="G351940" t="s">
        <v>592</v>
      </c>
    </row>
    <row r="351941" spans="7:7" x14ac:dyDescent="0.25">
      <c r="G351941" t="s">
        <v>593</v>
      </c>
    </row>
    <row r="351942" spans="7:7" x14ac:dyDescent="0.25">
      <c r="G351942" t="s">
        <v>594</v>
      </c>
    </row>
    <row r="351943" spans="7:7" x14ac:dyDescent="0.25">
      <c r="G351943" t="s">
        <v>595</v>
      </c>
    </row>
    <row r="351944" spans="7:7" x14ac:dyDescent="0.25">
      <c r="G351944" t="s">
        <v>596</v>
      </c>
    </row>
    <row r="351945" spans="7:7" x14ac:dyDescent="0.25">
      <c r="G351945" t="s">
        <v>597</v>
      </c>
    </row>
    <row r="351946" spans="7:7" x14ac:dyDescent="0.25">
      <c r="G351946" t="s">
        <v>598</v>
      </c>
    </row>
    <row r="351947" spans="7:7" x14ac:dyDescent="0.25">
      <c r="G351947" t="s">
        <v>599</v>
      </c>
    </row>
    <row r="351948" spans="7:7" x14ac:dyDescent="0.25">
      <c r="G351948" t="s">
        <v>600</v>
      </c>
    </row>
    <row r="351949" spans="7:7" x14ac:dyDescent="0.25">
      <c r="G351949" t="s">
        <v>601</v>
      </c>
    </row>
    <row r="351950" spans="7:7" x14ac:dyDescent="0.25">
      <c r="G351950" t="s">
        <v>602</v>
      </c>
    </row>
    <row r="351951" spans="7:7" x14ac:dyDescent="0.25">
      <c r="G351951" t="s">
        <v>603</v>
      </c>
    </row>
    <row r="351952" spans="7:7" x14ac:dyDescent="0.25">
      <c r="G351952" t="s">
        <v>604</v>
      </c>
    </row>
    <row r="351953" spans="7:7" x14ac:dyDescent="0.25">
      <c r="G351953" t="s">
        <v>605</v>
      </c>
    </row>
    <row r="351954" spans="7:7" x14ac:dyDescent="0.25">
      <c r="G351954" t="s">
        <v>606</v>
      </c>
    </row>
    <row r="351955" spans="7:7" x14ac:dyDescent="0.25">
      <c r="G351955" t="s">
        <v>607</v>
      </c>
    </row>
    <row r="351956" spans="7:7" x14ac:dyDescent="0.25">
      <c r="G351956" t="s">
        <v>608</v>
      </c>
    </row>
    <row r="351957" spans="7:7" x14ac:dyDescent="0.25">
      <c r="G351957" t="s">
        <v>609</v>
      </c>
    </row>
    <row r="351958" spans="7:7" x14ac:dyDescent="0.25">
      <c r="G351958" t="s">
        <v>610</v>
      </c>
    </row>
    <row r="351959" spans="7:7" x14ac:dyDescent="0.25">
      <c r="G351959" t="s">
        <v>611</v>
      </c>
    </row>
    <row r="351960" spans="7:7" x14ac:dyDescent="0.25">
      <c r="G351960" t="s">
        <v>612</v>
      </c>
    </row>
    <row r="351961" spans="7:7" x14ac:dyDescent="0.25">
      <c r="G351961" t="s">
        <v>613</v>
      </c>
    </row>
    <row r="351962" spans="7:7" x14ac:dyDescent="0.25">
      <c r="G351962" t="s">
        <v>614</v>
      </c>
    </row>
    <row r="351963" spans="7:7" x14ac:dyDescent="0.25">
      <c r="G351963" t="s">
        <v>615</v>
      </c>
    </row>
    <row r="351964" spans="7:7" x14ac:dyDescent="0.25">
      <c r="G351964" t="s">
        <v>616</v>
      </c>
    </row>
    <row r="351965" spans="7:7" x14ac:dyDescent="0.25">
      <c r="G351965" t="s">
        <v>617</v>
      </c>
    </row>
    <row r="351966" spans="7:7" x14ac:dyDescent="0.25">
      <c r="G351966" t="s">
        <v>618</v>
      </c>
    </row>
    <row r="351967" spans="7:7" x14ac:dyDescent="0.25">
      <c r="G351967" t="s">
        <v>619</v>
      </c>
    </row>
    <row r="351968" spans="7:7" x14ac:dyDescent="0.25">
      <c r="G351968" t="s">
        <v>620</v>
      </c>
    </row>
    <row r="351969" spans="7:7" x14ac:dyDescent="0.25">
      <c r="G351969" t="s">
        <v>621</v>
      </c>
    </row>
    <row r="351970" spans="7:7" x14ac:dyDescent="0.25">
      <c r="G351970" t="s">
        <v>622</v>
      </c>
    </row>
    <row r="351971" spans="7:7" x14ac:dyDescent="0.25">
      <c r="G351971" t="s">
        <v>623</v>
      </c>
    </row>
    <row r="351972" spans="7:7" x14ac:dyDescent="0.25">
      <c r="G351972" t="s">
        <v>624</v>
      </c>
    </row>
    <row r="351973" spans="7:7" x14ac:dyDescent="0.25">
      <c r="G351973" t="s">
        <v>625</v>
      </c>
    </row>
    <row r="351974" spans="7:7" x14ac:dyDescent="0.25">
      <c r="G351974" t="s">
        <v>626</v>
      </c>
    </row>
    <row r="351975" spans="7:7" x14ac:dyDescent="0.25">
      <c r="G351975" t="s">
        <v>627</v>
      </c>
    </row>
    <row r="351976" spans="7:7" x14ac:dyDescent="0.25">
      <c r="G351976" t="s">
        <v>628</v>
      </c>
    </row>
    <row r="351977" spans="7:7" x14ac:dyDescent="0.25">
      <c r="G351977" t="s">
        <v>629</v>
      </c>
    </row>
    <row r="351978" spans="7:7" x14ac:dyDescent="0.25">
      <c r="G351978" t="s">
        <v>630</v>
      </c>
    </row>
    <row r="351979" spans="7:7" x14ac:dyDescent="0.25">
      <c r="G351979" t="s">
        <v>631</v>
      </c>
    </row>
    <row r="351980" spans="7:7" x14ac:dyDescent="0.25">
      <c r="G351980" t="s">
        <v>632</v>
      </c>
    </row>
    <row r="351981" spans="7:7" x14ac:dyDescent="0.25">
      <c r="G351981" t="s">
        <v>633</v>
      </c>
    </row>
    <row r="351982" spans="7:7" x14ac:dyDescent="0.25">
      <c r="G351982" t="s">
        <v>634</v>
      </c>
    </row>
    <row r="351983" spans="7:7" x14ac:dyDescent="0.25">
      <c r="G351983" t="s">
        <v>635</v>
      </c>
    </row>
    <row r="351984" spans="7:7" x14ac:dyDescent="0.25">
      <c r="G351984" t="s">
        <v>636</v>
      </c>
    </row>
    <row r="351985" spans="7:7" x14ac:dyDescent="0.25">
      <c r="G351985" t="s">
        <v>637</v>
      </c>
    </row>
    <row r="351986" spans="7:7" x14ac:dyDescent="0.25">
      <c r="G351986" t="s">
        <v>638</v>
      </c>
    </row>
    <row r="351987" spans="7:7" x14ac:dyDescent="0.25">
      <c r="G351987" t="s">
        <v>639</v>
      </c>
    </row>
    <row r="351988" spans="7:7" x14ac:dyDescent="0.25">
      <c r="G351988" t="s">
        <v>640</v>
      </c>
    </row>
    <row r="351989" spans="7:7" x14ac:dyDescent="0.25">
      <c r="G351989" t="s">
        <v>641</v>
      </c>
    </row>
    <row r="351990" spans="7:7" x14ac:dyDescent="0.25">
      <c r="G351990" t="s">
        <v>642</v>
      </c>
    </row>
    <row r="351991" spans="7:7" x14ac:dyDescent="0.25">
      <c r="G351991" t="s">
        <v>643</v>
      </c>
    </row>
    <row r="351992" spans="7:7" x14ac:dyDescent="0.25">
      <c r="G351992" t="s">
        <v>644</v>
      </c>
    </row>
    <row r="351993" spans="7:7" x14ac:dyDescent="0.25">
      <c r="G351993" t="s">
        <v>645</v>
      </c>
    </row>
    <row r="351994" spans="7:7" x14ac:dyDescent="0.25">
      <c r="G351994" t="s">
        <v>646</v>
      </c>
    </row>
    <row r="351995" spans="7:7" x14ac:dyDescent="0.25">
      <c r="G351995" t="s">
        <v>647</v>
      </c>
    </row>
    <row r="351996" spans="7:7" x14ac:dyDescent="0.25">
      <c r="G351996" t="s">
        <v>648</v>
      </c>
    </row>
    <row r="351997" spans="7:7" x14ac:dyDescent="0.25">
      <c r="G351997" t="s">
        <v>649</v>
      </c>
    </row>
    <row r="351998" spans="7:7" x14ac:dyDescent="0.25">
      <c r="G351998" t="s">
        <v>650</v>
      </c>
    </row>
    <row r="351999" spans="7:7" x14ac:dyDescent="0.25">
      <c r="G351999" t="s">
        <v>651</v>
      </c>
    </row>
    <row r="352000" spans="7:7" x14ac:dyDescent="0.25">
      <c r="G352000" t="s">
        <v>652</v>
      </c>
    </row>
    <row r="352001" spans="7:7" x14ac:dyDescent="0.25">
      <c r="G352001" t="s">
        <v>653</v>
      </c>
    </row>
    <row r="352002" spans="7:7" x14ac:dyDescent="0.25">
      <c r="G352002" t="s">
        <v>654</v>
      </c>
    </row>
    <row r="352003" spans="7:7" x14ac:dyDescent="0.25">
      <c r="G352003" t="s">
        <v>655</v>
      </c>
    </row>
    <row r="352004" spans="7:7" x14ac:dyDescent="0.25">
      <c r="G352004" t="s">
        <v>656</v>
      </c>
    </row>
    <row r="352005" spans="7:7" x14ac:dyDescent="0.25">
      <c r="G352005" t="s">
        <v>657</v>
      </c>
    </row>
    <row r="352006" spans="7:7" x14ac:dyDescent="0.25">
      <c r="G352006" t="s">
        <v>658</v>
      </c>
    </row>
    <row r="352007" spans="7:7" x14ac:dyDescent="0.25">
      <c r="G352007" t="s">
        <v>659</v>
      </c>
    </row>
    <row r="352008" spans="7:7" x14ac:dyDescent="0.25">
      <c r="G352008" t="s">
        <v>660</v>
      </c>
    </row>
    <row r="352009" spans="7:7" x14ac:dyDescent="0.25">
      <c r="G352009" t="s">
        <v>661</v>
      </c>
    </row>
    <row r="352010" spans="7:7" x14ac:dyDescent="0.25">
      <c r="G352010" t="s">
        <v>662</v>
      </c>
    </row>
    <row r="352011" spans="7:7" x14ac:dyDescent="0.25">
      <c r="G352011" t="s">
        <v>663</v>
      </c>
    </row>
    <row r="352012" spans="7:7" x14ac:dyDescent="0.25">
      <c r="G352012" t="s">
        <v>664</v>
      </c>
    </row>
    <row r="352013" spans="7:7" x14ac:dyDescent="0.25">
      <c r="G352013" t="s">
        <v>665</v>
      </c>
    </row>
    <row r="352014" spans="7:7" x14ac:dyDescent="0.25">
      <c r="G352014" t="s">
        <v>666</v>
      </c>
    </row>
    <row r="352015" spans="7:7" x14ac:dyDescent="0.25">
      <c r="G352015" t="s">
        <v>667</v>
      </c>
    </row>
    <row r="352016" spans="7:7" x14ac:dyDescent="0.25">
      <c r="G352016" t="s">
        <v>668</v>
      </c>
    </row>
    <row r="352017" spans="7:7" x14ac:dyDescent="0.25">
      <c r="G352017" t="s">
        <v>669</v>
      </c>
    </row>
    <row r="352018" spans="7:7" x14ac:dyDescent="0.25">
      <c r="G352018" t="s">
        <v>670</v>
      </c>
    </row>
    <row r="352019" spans="7:7" x14ac:dyDescent="0.25">
      <c r="G352019" t="s">
        <v>671</v>
      </c>
    </row>
    <row r="352020" spans="7:7" x14ac:dyDescent="0.25">
      <c r="G352020" t="s">
        <v>672</v>
      </c>
    </row>
    <row r="352021" spans="7:7" x14ac:dyDescent="0.25">
      <c r="G352021" t="s">
        <v>673</v>
      </c>
    </row>
    <row r="352022" spans="7:7" x14ac:dyDescent="0.25">
      <c r="G352022" t="s">
        <v>674</v>
      </c>
    </row>
    <row r="352023" spans="7:7" x14ac:dyDescent="0.25">
      <c r="G352023" t="s">
        <v>675</v>
      </c>
    </row>
    <row r="352024" spans="7:7" x14ac:dyDescent="0.25">
      <c r="G352024" t="s">
        <v>676</v>
      </c>
    </row>
    <row r="352025" spans="7:7" x14ac:dyDescent="0.25">
      <c r="G352025" t="s">
        <v>677</v>
      </c>
    </row>
    <row r="352026" spans="7:7" x14ac:dyDescent="0.25">
      <c r="G352026" t="s">
        <v>678</v>
      </c>
    </row>
    <row r="352027" spans="7:7" x14ac:dyDescent="0.25">
      <c r="G352027" t="s">
        <v>679</v>
      </c>
    </row>
    <row r="352028" spans="7:7" x14ac:dyDescent="0.25">
      <c r="G352028" t="s">
        <v>680</v>
      </c>
    </row>
    <row r="352029" spans="7:7" x14ac:dyDescent="0.25">
      <c r="G352029" t="s">
        <v>681</v>
      </c>
    </row>
    <row r="352030" spans="7:7" x14ac:dyDescent="0.25">
      <c r="G352030" t="s">
        <v>682</v>
      </c>
    </row>
    <row r="352031" spans="7:7" x14ac:dyDescent="0.25">
      <c r="G352031" t="s">
        <v>683</v>
      </c>
    </row>
    <row r="352032" spans="7:7" x14ac:dyDescent="0.25">
      <c r="G352032" t="s">
        <v>684</v>
      </c>
    </row>
    <row r="352033" spans="7:7" x14ac:dyDescent="0.25">
      <c r="G352033" t="s">
        <v>685</v>
      </c>
    </row>
    <row r="352034" spans="7:7" x14ac:dyDescent="0.25">
      <c r="G352034" t="s">
        <v>686</v>
      </c>
    </row>
    <row r="352035" spans="7:7" x14ac:dyDescent="0.25">
      <c r="G352035" t="s">
        <v>687</v>
      </c>
    </row>
    <row r="352036" spans="7:7" x14ac:dyDescent="0.25">
      <c r="G352036" t="s">
        <v>688</v>
      </c>
    </row>
    <row r="352037" spans="7:7" x14ac:dyDescent="0.25">
      <c r="G352037" t="s">
        <v>689</v>
      </c>
    </row>
    <row r="352038" spans="7:7" x14ac:dyDescent="0.25">
      <c r="G352038" t="s">
        <v>690</v>
      </c>
    </row>
    <row r="352039" spans="7:7" x14ac:dyDescent="0.25">
      <c r="G352039" t="s">
        <v>691</v>
      </c>
    </row>
    <row r="352040" spans="7:7" x14ac:dyDescent="0.25">
      <c r="G352040" t="s">
        <v>692</v>
      </c>
    </row>
    <row r="352041" spans="7:7" x14ac:dyDescent="0.25">
      <c r="G352041" t="s">
        <v>693</v>
      </c>
    </row>
    <row r="352042" spans="7:7" x14ac:dyDescent="0.25">
      <c r="G352042" t="s">
        <v>694</v>
      </c>
    </row>
    <row r="352043" spans="7:7" x14ac:dyDescent="0.25">
      <c r="G352043" t="s">
        <v>695</v>
      </c>
    </row>
    <row r="352044" spans="7:7" x14ac:dyDescent="0.25">
      <c r="G352044" t="s">
        <v>696</v>
      </c>
    </row>
    <row r="352045" spans="7:7" x14ac:dyDescent="0.25">
      <c r="G352045" t="s">
        <v>697</v>
      </c>
    </row>
    <row r="352046" spans="7:7" x14ac:dyDescent="0.25">
      <c r="G352046" t="s">
        <v>698</v>
      </c>
    </row>
    <row r="352047" spans="7:7" x14ac:dyDescent="0.25">
      <c r="G352047" t="s">
        <v>699</v>
      </c>
    </row>
    <row r="352048" spans="7:7" x14ac:dyDescent="0.25">
      <c r="G352048" t="s">
        <v>700</v>
      </c>
    </row>
    <row r="352049" spans="7:7" x14ac:dyDescent="0.25">
      <c r="G352049" t="s">
        <v>701</v>
      </c>
    </row>
    <row r="352050" spans="7:7" x14ac:dyDescent="0.25">
      <c r="G352050" t="s">
        <v>702</v>
      </c>
    </row>
    <row r="352051" spans="7:7" x14ac:dyDescent="0.25">
      <c r="G352051" t="s">
        <v>703</v>
      </c>
    </row>
    <row r="352052" spans="7:7" x14ac:dyDescent="0.25">
      <c r="G352052" t="s">
        <v>704</v>
      </c>
    </row>
    <row r="352053" spans="7:7" x14ac:dyDescent="0.25">
      <c r="G352053" t="s">
        <v>705</v>
      </c>
    </row>
    <row r="352054" spans="7:7" x14ac:dyDescent="0.25">
      <c r="G352054" t="s">
        <v>706</v>
      </c>
    </row>
    <row r="352055" spans="7:7" x14ac:dyDescent="0.25">
      <c r="G352055" t="s">
        <v>707</v>
      </c>
    </row>
    <row r="352056" spans="7:7" x14ac:dyDescent="0.25">
      <c r="G352056" t="s">
        <v>708</v>
      </c>
    </row>
    <row r="352057" spans="7:7" x14ac:dyDescent="0.25">
      <c r="G352057" t="s">
        <v>709</v>
      </c>
    </row>
    <row r="352058" spans="7:7" x14ac:dyDescent="0.25">
      <c r="G352058" t="s">
        <v>710</v>
      </c>
    </row>
    <row r="352059" spans="7:7" x14ac:dyDescent="0.25">
      <c r="G352059" t="s">
        <v>711</v>
      </c>
    </row>
    <row r="352060" spans="7:7" x14ac:dyDescent="0.25">
      <c r="G352060" t="s">
        <v>712</v>
      </c>
    </row>
    <row r="352061" spans="7:7" x14ac:dyDescent="0.25">
      <c r="G352061" t="s">
        <v>713</v>
      </c>
    </row>
    <row r="352062" spans="7:7" x14ac:dyDescent="0.25">
      <c r="G352062" t="s">
        <v>714</v>
      </c>
    </row>
    <row r="352063" spans="7:7" x14ac:dyDescent="0.25">
      <c r="G352063" t="s">
        <v>715</v>
      </c>
    </row>
    <row r="352064" spans="7:7" x14ac:dyDescent="0.25">
      <c r="G352064" t="s">
        <v>716</v>
      </c>
    </row>
    <row r="352065" spans="7:7" x14ac:dyDescent="0.25">
      <c r="G352065" t="s">
        <v>717</v>
      </c>
    </row>
    <row r="352066" spans="7:7" x14ac:dyDescent="0.25">
      <c r="G352066" t="s">
        <v>718</v>
      </c>
    </row>
    <row r="352067" spans="7:7" x14ac:dyDescent="0.25">
      <c r="G352067" t="s">
        <v>719</v>
      </c>
    </row>
    <row r="352068" spans="7:7" x14ac:dyDescent="0.25">
      <c r="G352068" t="s">
        <v>720</v>
      </c>
    </row>
    <row r="352069" spans="7:7" x14ac:dyDescent="0.25">
      <c r="G352069" t="s">
        <v>721</v>
      </c>
    </row>
    <row r="352070" spans="7:7" x14ac:dyDescent="0.25">
      <c r="G352070" t="s">
        <v>722</v>
      </c>
    </row>
    <row r="352071" spans="7:7" x14ac:dyDescent="0.25">
      <c r="G352071" t="s">
        <v>723</v>
      </c>
    </row>
    <row r="352072" spans="7:7" x14ac:dyDescent="0.25">
      <c r="G352072" t="s">
        <v>724</v>
      </c>
    </row>
    <row r="352073" spans="7:7" x14ac:dyDescent="0.25">
      <c r="G352073" t="s">
        <v>725</v>
      </c>
    </row>
    <row r="352074" spans="7:7" x14ac:dyDescent="0.25">
      <c r="G352074" t="s">
        <v>726</v>
      </c>
    </row>
    <row r="352075" spans="7:7" x14ac:dyDescent="0.25">
      <c r="G352075" t="s">
        <v>727</v>
      </c>
    </row>
    <row r="352076" spans="7:7" x14ac:dyDescent="0.25">
      <c r="G352076" t="s">
        <v>728</v>
      </c>
    </row>
    <row r="352077" spans="7:7" x14ac:dyDescent="0.25">
      <c r="G352077" t="s">
        <v>729</v>
      </c>
    </row>
    <row r="352078" spans="7:7" x14ac:dyDescent="0.25">
      <c r="G352078" t="s">
        <v>730</v>
      </c>
    </row>
    <row r="352079" spans="7:7" x14ac:dyDescent="0.25">
      <c r="G352079" t="s">
        <v>731</v>
      </c>
    </row>
    <row r="352080" spans="7:7" x14ac:dyDescent="0.25">
      <c r="G352080" t="s">
        <v>732</v>
      </c>
    </row>
    <row r="352081" spans="7:7" x14ac:dyDescent="0.25">
      <c r="G352081" t="s">
        <v>733</v>
      </c>
    </row>
    <row r="352082" spans="7:7" x14ac:dyDescent="0.25">
      <c r="G352082" t="s">
        <v>734</v>
      </c>
    </row>
    <row r="352083" spans="7:7" x14ac:dyDescent="0.25">
      <c r="G352083" t="s">
        <v>735</v>
      </c>
    </row>
    <row r="352084" spans="7:7" x14ac:dyDescent="0.25">
      <c r="G352084" t="s">
        <v>736</v>
      </c>
    </row>
    <row r="352085" spans="7:7" x14ac:dyDescent="0.25">
      <c r="G352085" t="s">
        <v>737</v>
      </c>
    </row>
    <row r="352086" spans="7:7" x14ac:dyDescent="0.25">
      <c r="G352086" t="s">
        <v>738</v>
      </c>
    </row>
    <row r="352087" spans="7:7" x14ac:dyDescent="0.25">
      <c r="G352087" t="s">
        <v>739</v>
      </c>
    </row>
    <row r="352088" spans="7:7" x14ac:dyDescent="0.25">
      <c r="G352088" t="s">
        <v>740</v>
      </c>
    </row>
    <row r="352089" spans="7:7" x14ac:dyDescent="0.25">
      <c r="G352089" t="s">
        <v>741</v>
      </c>
    </row>
    <row r="352090" spans="7:7" x14ac:dyDescent="0.25">
      <c r="G352090" t="s">
        <v>742</v>
      </c>
    </row>
    <row r="352091" spans="7:7" x14ac:dyDescent="0.25">
      <c r="G352091" t="s">
        <v>743</v>
      </c>
    </row>
    <row r="352092" spans="7:7" x14ac:dyDescent="0.25">
      <c r="G352092" t="s">
        <v>744</v>
      </c>
    </row>
    <row r="352093" spans="7:7" x14ac:dyDescent="0.25">
      <c r="G352093" t="s">
        <v>745</v>
      </c>
    </row>
    <row r="352094" spans="7:7" x14ac:dyDescent="0.25">
      <c r="G352094" t="s">
        <v>746</v>
      </c>
    </row>
    <row r="352095" spans="7:7" x14ac:dyDescent="0.25">
      <c r="G352095" t="s">
        <v>747</v>
      </c>
    </row>
    <row r="352096" spans="7:7" x14ac:dyDescent="0.25">
      <c r="G352096" t="s">
        <v>748</v>
      </c>
    </row>
    <row r="352097" spans="7:7" x14ac:dyDescent="0.25">
      <c r="G352097" t="s">
        <v>749</v>
      </c>
    </row>
    <row r="352098" spans="7:7" x14ac:dyDescent="0.25">
      <c r="G352098" t="s">
        <v>750</v>
      </c>
    </row>
    <row r="352099" spans="7:7" x14ac:dyDescent="0.25">
      <c r="G352099" t="s">
        <v>751</v>
      </c>
    </row>
    <row r="352100" spans="7:7" x14ac:dyDescent="0.25">
      <c r="G352100" t="s">
        <v>752</v>
      </c>
    </row>
    <row r="352101" spans="7:7" x14ac:dyDescent="0.25">
      <c r="G352101" t="s">
        <v>753</v>
      </c>
    </row>
    <row r="352102" spans="7:7" x14ac:dyDescent="0.25">
      <c r="G352102" t="s">
        <v>754</v>
      </c>
    </row>
    <row r="352103" spans="7:7" x14ac:dyDescent="0.25">
      <c r="G352103" t="s">
        <v>755</v>
      </c>
    </row>
    <row r="352104" spans="7:7" x14ac:dyDescent="0.25">
      <c r="G352104" t="s">
        <v>756</v>
      </c>
    </row>
    <row r="352105" spans="7:7" x14ac:dyDescent="0.25">
      <c r="G352105" t="s">
        <v>757</v>
      </c>
    </row>
    <row r="352106" spans="7:7" x14ac:dyDescent="0.25">
      <c r="G352106" t="s">
        <v>758</v>
      </c>
    </row>
    <row r="352107" spans="7:7" x14ac:dyDescent="0.25">
      <c r="G352107" t="s">
        <v>759</v>
      </c>
    </row>
    <row r="352108" spans="7:7" x14ac:dyDescent="0.25">
      <c r="G352108" t="s">
        <v>760</v>
      </c>
    </row>
    <row r="352109" spans="7:7" x14ac:dyDescent="0.25">
      <c r="G352109" t="s">
        <v>761</v>
      </c>
    </row>
    <row r="352110" spans="7:7" x14ac:dyDescent="0.25">
      <c r="G352110" t="s">
        <v>762</v>
      </c>
    </row>
    <row r="352111" spans="7:7" x14ac:dyDescent="0.25">
      <c r="G352111" t="s">
        <v>763</v>
      </c>
    </row>
    <row r="352112" spans="7:7" x14ac:dyDescent="0.25">
      <c r="G352112" t="s">
        <v>764</v>
      </c>
    </row>
    <row r="352113" spans="7:7" x14ac:dyDescent="0.25">
      <c r="G352113" t="s">
        <v>765</v>
      </c>
    </row>
    <row r="352114" spans="7:7" x14ac:dyDescent="0.25">
      <c r="G352114" t="s">
        <v>766</v>
      </c>
    </row>
    <row r="352115" spans="7:7" x14ac:dyDescent="0.25">
      <c r="G352115" t="s">
        <v>767</v>
      </c>
    </row>
    <row r="352116" spans="7:7" x14ac:dyDescent="0.25">
      <c r="G352116" t="s">
        <v>768</v>
      </c>
    </row>
    <row r="352117" spans="7:7" x14ac:dyDescent="0.25">
      <c r="G352117" t="s">
        <v>769</v>
      </c>
    </row>
    <row r="352118" spans="7:7" x14ac:dyDescent="0.25">
      <c r="G352118" t="s">
        <v>770</v>
      </c>
    </row>
    <row r="352119" spans="7:7" x14ac:dyDescent="0.25">
      <c r="G352119" t="s">
        <v>771</v>
      </c>
    </row>
    <row r="352120" spans="7:7" x14ac:dyDescent="0.25">
      <c r="G352120" t="s">
        <v>772</v>
      </c>
    </row>
    <row r="352121" spans="7:7" x14ac:dyDescent="0.25">
      <c r="G352121" t="s">
        <v>773</v>
      </c>
    </row>
    <row r="352122" spans="7:7" x14ac:dyDescent="0.25">
      <c r="G352122" t="s">
        <v>774</v>
      </c>
    </row>
    <row r="352123" spans="7:7" x14ac:dyDescent="0.25">
      <c r="G352123" t="s">
        <v>775</v>
      </c>
    </row>
    <row r="352124" spans="7:7" x14ac:dyDescent="0.25">
      <c r="G352124" t="s">
        <v>776</v>
      </c>
    </row>
    <row r="352125" spans="7:7" x14ac:dyDescent="0.25">
      <c r="G352125" t="s">
        <v>777</v>
      </c>
    </row>
    <row r="352126" spans="7:7" x14ac:dyDescent="0.25">
      <c r="G352126" t="s">
        <v>778</v>
      </c>
    </row>
    <row r="352127" spans="7:7" x14ac:dyDescent="0.25">
      <c r="G352127" t="s">
        <v>779</v>
      </c>
    </row>
    <row r="352128" spans="7:7" x14ac:dyDescent="0.25">
      <c r="G352128" t="s">
        <v>780</v>
      </c>
    </row>
    <row r="352129" spans="7:7" x14ac:dyDescent="0.25">
      <c r="G352129" t="s">
        <v>781</v>
      </c>
    </row>
    <row r="352130" spans="7:7" x14ac:dyDescent="0.25">
      <c r="G352130" t="s">
        <v>782</v>
      </c>
    </row>
    <row r="352131" spans="7:7" x14ac:dyDescent="0.25">
      <c r="G352131" t="s">
        <v>783</v>
      </c>
    </row>
    <row r="352132" spans="7:7" x14ac:dyDescent="0.25">
      <c r="G352132" t="s">
        <v>784</v>
      </c>
    </row>
    <row r="352133" spans="7:7" x14ac:dyDescent="0.25">
      <c r="G352133" t="s">
        <v>785</v>
      </c>
    </row>
    <row r="352134" spans="7:7" x14ac:dyDescent="0.25">
      <c r="G352134" t="s">
        <v>786</v>
      </c>
    </row>
    <row r="352135" spans="7:7" x14ac:dyDescent="0.25">
      <c r="G352135" t="s">
        <v>787</v>
      </c>
    </row>
    <row r="352136" spans="7:7" x14ac:dyDescent="0.25">
      <c r="G352136" t="s">
        <v>788</v>
      </c>
    </row>
    <row r="352137" spans="7:7" x14ac:dyDescent="0.25">
      <c r="G352137" t="s">
        <v>789</v>
      </c>
    </row>
    <row r="352138" spans="7:7" x14ac:dyDescent="0.25">
      <c r="G352138" t="s">
        <v>790</v>
      </c>
    </row>
    <row r="352139" spans="7:7" x14ac:dyDescent="0.25">
      <c r="G352139" t="s">
        <v>791</v>
      </c>
    </row>
    <row r="352140" spans="7:7" x14ac:dyDescent="0.25">
      <c r="G352140" t="s">
        <v>792</v>
      </c>
    </row>
    <row r="352141" spans="7:7" x14ac:dyDescent="0.25">
      <c r="G352141" t="s">
        <v>793</v>
      </c>
    </row>
    <row r="352142" spans="7:7" x14ac:dyDescent="0.25">
      <c r="G352142" t="s">
        <v>794</v>
      </c>
    </row>
    <row r="352143" spans="7:7" x14ac:dyDescent="0.25">
      <c r="G352143" t="s">
        <v>795</v>
      </c>
    </row>
    <row r="352144" spans="7:7" x14ac:dyDescent="0.25">
      <c r="G352144" t="s">
        <v>796</v>
      </c>
    </row>
    <row r="352145" spans="7:7" x14ac:dyDescent="0.25">
      <c r="G352145" t="s">
        <v>797</v>
      </c>
    </row>
    <row r="352146" spans="7:7" x14ac:dyDescent="0.25">
      <c r="G352146" t="s">
        <v>798</v>
      </c>
    </row>
    <row r="352147" spans="7:7" x14ac:dyDescent="0.25">
      <c r="G352147" t="s">
        <v>799</v>
      </c>
    </row>
    <row r="352148" spans="7:7" x14ac:dyDescent="0.25">
      <c r="G352148" t="s">
        <v>800</v>
      </c>
    </row>
    <row r="352149" spans="7:7" x14ac:dyDescent="0.25">
      <c r="G352149" t="s">
        <v>801</v>
      </c>
    </row>
    <row r="352150" spans="7:7" x14ac:dyDescent="0.25">
      <c r="G352150" t="s">
        <v>802</v>
      </c>
    </row>
    <row r="352151" spans="7:7" x14ac:dyDescent="0.25">
      <c r="G352151" t="s">
        <v>803</v>
      </c>
    </row>
    <row r="352152" spans="7:7" x14ac:dyDescent="0.25">
      <c r="G352152" t="s">
        <v>804</v>
      </c>
    </row>
    <row r="352153" spans="7:7" x14ac:dyDescent="0.25">
      <c r="G352153" t="s">
        <v>805</v>
      </c>
    </row>
    <row r="352154" spans="7:7" x14ac:dyDescent="0.25">
      <c r="G352154" t="s">
        <v>806</v>
      </c>
    </row>
    <row r="352155" spans="7:7" x14ac:dyDescent="0.25">
      <c r="G352155" t="s">
        <v>807</v>
      </c>
    </row>
    <row r="352156" spans="7:7" x14ac:dyDescent="0.25">
      <c r="G352156" t="s">
        <v>808</v>
      </c>
    </row>
    <row r="352157" spans="7:7" x14ac:dyDescent="0.25">
      <c r="G352157" t="s">
        <v>809</v>
      </c>
    </row>
    <row r="352158" spans="7:7" x14ac:dyDescent="0.25">
      <c r="G352158" t="s">
        <v>810</v>
      </c>
    </row>
    <row r="352159" spans="7:7" x14ac:dyDescent="0.25">
      <c r="G352159" t="s">
        <v>811</v>
      </c>
    </row>
    <row r="352160" spans="7:7" x14ac:dyDescent="0.25">
      <c r="G352160" t="s">
        <v>812</v>
      </c>
    </row>
    <row r="352161" spans="7:7" x14ac:dyDescent="0.25">
      <c r="G352161" t="s">
        <v>813</v>
      </c>
    </row>
    <row r="352162" spans="7:7" x14ac:dyDescent="0.25">
      <c r="G352162" t="s">
        <v>814</v>
      </c>
    </row>
    <row r="352163" spans="7:7" x14ac:dyDescent="0.25">
      <c r="G352163" t="s">
        <v>815</v>
      </c>
    </row>
    <row r="352164" spans="7:7" x14ac:dyDescent="0.25">
      <c r="G352164" t="s">
        <v>816</v>
      </c>
    </row>
    <row r="352165" spans="7:7" x14ac:dyDescent="0.25">
      <c r="G352165" t="s">
        <v>817</v>
      </c>
    </row>
    <row r="352166" spans="7:7" x14ac:dyDescent="0.25">
      <c r="G352166" t="s">
        <v>818</v>
      </c>
    </row>
    <row r="352167" spans="7:7" x14ac:dyDescent="0.25">
      <c r="G352167" t="s">
        <v>819</v>
      </c>
    </row>
    <row r="352168" spans="7:7" x14ac:dyDescent="0.25">
      <c r="G352168" t="s">
        <v>820</v>
      </c>
    </row>
    <row r="352169" spans="7:7" x14ac:dyDescent="0.25">
      <c r="G352169" t="s">
        <v>821</v>
      </c>
    </row>
    <row r="352170" spans="7:7" x14ac:dyDescent="0.25">
      <c r="G352170" t="s">
        <v>822</v>
      </c>
    </row>
    <row r="352171" spans="7:7" x14ac:dyDescent="0.25">
      <c r="G352171" t="s">
        <v>823</v>
      </c>
    </row>
    <row r="352172" spans="7:7" x14ac:dyDescent="0.25">
      <c r="G352172" t="s">
        <v>824</v>
      </c>
    </row>
    <row r="352173" spans="7:7" x14ac:dyDescent="0.25">
      <c r="G352173" t="s">
        <v>825</v>
      </c>
    </row>
    <row r="352174" spans="7:7" x14ac:dyDescent="0.25">
      <c r="G352174" t="s">
        <v>826</v>
      </c>
    </row>
    <row r="352175" spans="7:7" x14ac:dyDescent="0.25">
      <c r="G352175" t="s">
        <v>827</v>
      </c>
    </row>
    <row r="352176" spans="7:7" x14ac:dyDescent="0.25">
      <c r="G352176" t="s">
        <v>828</v>
      </c>
    </row>
    <row r="352177" spans="7:7" x14ac:dyDescent="0.25">
      <c r="G352177" t="s">
        <v>829</v>
      </c>
    </row>
    <row r="352178" spans="7:7" x14ac:dyDescent="0.25">
      <c r="G352178" t="s">
        <v>830</v>
      </c>
    </row>
    <row r="352179" spans="7:7" x14ac:dyDescent="0.25">
      <c r="G352179" t="s">
        <v>831</v>
      </c>
    </row>
    <row r="352180" spans="7:7" x14ac:dyDescent="0.25">
      <c r="G352180" t="s">
        <v>832</v>
      </c>
    </row>
    <row r="352181" spans="7:7" x14ac:dyDescent="0.25">
      <c r="G352181" t="s">
        <v>833</v>
      </c>
    </row>
    <row r="352182" spans="7:7" x14ac:dyDescent="0.25">
      <c r="G352182" t="s">
        <v>834</v>
      </c>
    </row>
    <row r="352183" spans="7:7" x14ac:dyDescent="0.25">
      <c r="G352183" t="s">
        <v>835</v>
      </c>
    </row>
    <row r="352184" spans="7:7" x14ac:dyDescent="0.25">
      <c r="G352184" t="s">
        <v>836</v>
      </c>
    </row>
    <row r="352185" spans="7:7" x14ac:dyDescent="0.25">
      <c r="G352185" t="s">
        <v>837</v>
      </c>
    </row>
    <row r="352186" spans="7:7" x14ac:dyDescent="0.25">
      <c r="G352186" t="s">
        <v>838</v>
      </c>
    </row>
    <row r="352187" spans="7:7" x14ac:dyDescent="0.25">
      <c r="G352187" t="s">
        <v>839</v>
      </c>
    </row>
    <row r="352188" spans="7:7" x14ac:dyDescent="0.25">
      <c r="G352188" t="s">
        <v>840</v>
      </c>
    </row>
    <row r="352189" spans="7:7" x14ac:dyDescent="0.25">
      <c r="G352189" t="s">
        <v>841</v>
      </c>
    </row>
    <row r="352190" spans="7:7" x14ac:dyDescent="0.25">
      <c r="G352190" t="s">
        <v>842</v>
      </c>
    </row>
    <row r="352191" spans="7:7" x14ac:dyDescent="0.25">
      <c r="G352191" t="s">
        <v>843</v>
      </c>
    </row>
    <row r="352192" spans="7:7" x14ac:dyDescent="0.25">
      <c r="G352192" t="s">
        <v>844</v>
      </c>
    </row>
    <row r="352193" spans="7:7" x14ac:dyDescent="0.25">
      <c r="G352193" t="s">
        <v>845</v>
      </c>
    </row>
    <row r="352194" spans="7:7" x14ac:dyDescent="0.25">
      <c r="G352194" t="s">
        <v>846</v>
      </c>
    </row>
    <row r="352195" spans="7:7" x14ac:dyDescent="0.25">
      <c r="G352195" t="s">
        <v>847</v>
      </c>
    </row>
    <row r="352196" spans="7:7" x14ac:dyDescent="0.25">
      <c r="G352196" t="s">
        <v>848</v>
      </c>
    </row>
    <row r="352197" spans="7:7" x14ac:dyDescent="0.25">
      <c r="G352197" t="s">
        <v>849</v>
      </c>
    </row>
    <row r="352198" spans="7:7" x14ac:dyDescent="0.25">
      <c r="G352198" t="s">
        <v>850</v>
      </c>
    </row>
    <row r="352199" spans="7:7" x14ac:dyDescent="0.25">
      <c r="G352199" t="s">
        <v>851</v>
      </c>
    </row>
    <row r="352200" spans="7:7" x14ac:dyDescent="0.25">
      <c r="G352200" t="s">
        <v>852</v>
      </c>
    </row>
    <row r="352201" spans="7:7" x14ac:dyDescent="0.25">
      <c r="G352201" t="s">
        <v>853</v>
      </c>
    </row>
    <row r="352202" spans="7:7" x14ac:dyDescent="0.25">
      <c r="G352202" t="s">
        <v>854</v>
      </c>
    </row>
    <row r="352203" spans="7:7" x14ac:dyDescent="0.25">
      <c r="G352203" t="s">
        <v>855</v>
      </c>
    </row>
    <row r="352204" spans="7:7" x14ac:dyDescent="0.25">
      <c r="G352204" t="s">
        <v>856</v>
      </c>
    </row>
    <row r="352205" spans="7:7" x14ac:dyDescent="0.25">
      <c r="G352205" t="s">
        <v>857</v>
      </c>
    </row>
    <row r="352206" spans="7:7" x14ac:dyDescent="0.25">
      <c r="G352206" t="s">
        <v>858</v>
      </c>
    </row>
    <row r="352207" spans="7:7" x14ac:dyDescent="0.25">
      <c r="G352207" t="s">
        <v>859</v>
      </c>
    </row>
    <row r="352208" spans="7:7" x14ac:dyDescent="0.25">
      <c r="G352208" t="s">
        <v>860</v>
      </c>
    </row>
    <row r="352209" spans="7:7" x14ac:dyDescent="0.25">
      <c r="G352209" t="s">
        <v>861</v>
      </c>
    </row>
    <row r="352210" spans="7:7" x14ac:dyDescent="0.25">
      <c r="G352210" t="s">
        <v>862</v>
      </c>
    </row>
    <row r="352211" spans="7:7" x14ac:dyDescent="0.25">
      <c r="G352211" t="s">
        <v>863</v>
      </c>
    </row>
    <row r="352212" spans="7:7" x14ac:dyDescent="0.25">
      <c r="G352212" t="s">
        <v>864</v>
      </c>
    </row>
    <row r="352213" spans="7:7" x14ac:dyDescent="0.25">
      <c r="G352213" t="s">
        <v>865</v>
      </c>
    </row>
    <row r="352214" spans="7:7" x14ac:dyDescent="0.25">
      <c r="G352214" t="s">
        <v>866</v>
      </c>
    </row>
    <row r="352215" spans="7:7" x14ac:dyDescent="0.25">
      <c r="G352215" t="s">
        <v>867</v>
      </c>
    </row>
    <row r="352216" spans="7:7" x14ac:dyDescent="0.25">
      <c r="G352216" t="s">
        <v>868</v>
      </c>
    </row>
    <row r="352217" spans="7:7" x14ac:dyDescent="0.25">
      <c r="G352217" t="s">
        <v>869</v>
      </c>
    </row>
    <row r="352218" spans="7:7" x14ac:dyDescent="0.25">
      <c r="G352218" t="s">
        <v>870</v>
      </c>
    </row>
    <row r="352219" spans="7:7" x14ac:dyDescent="0.25">
      <c r="G352219" t="s">
        <v>871</v>
      </c>
    </row>
    <row r="352220" spans="7:7" x14ac:dyDescent="0.25">
      <c r="G352220" t="s">
        <v>872</v>
      </c>
    </row>
    <row r="352221" spans="7:7" x14ac:dyDescent="0.25">
      <c r="G352221" t="s">
        <v>873</v>
      </c>
    </row>
    <row r="352222" spans="7:7" x14ac:dyDescent="0.25">
      <c r="G352222" t="s">
        <v>874</v>
      </c>
    </row>
    <row r="352223" spans="7:7" x14ac:dyDescent="0.25">
      <c r="G352223" t="s">
        <v>875</v>
      </c>
    </row>
    <row r="352224" spans="7:7" x14ac:dyDescent="0.25">
      <c r="G352224" t="s">
        <v>876</v>
      </c>
    </row>
    <row r="352225" spans="7:7" x14ac:dyDescent="0.25">
      <c r="G352225" t="s">
        <v>877</v>
      </c>
    </row>
    <row r="352226" spans="7:7" x14ac:dyDescent="0.25">
      <c r="G352226" t="s">
        <v>878</v>
      </c>
    </row>
    <row r="352227" spans="7:7" x14ac:dyDescent="0.25">
      <c r="G352227" t="s">
        <v>879</v>
      </c>
    </row>
    <row r="352228" spans="7:7" x14ac:dyDescent="0.25">
      <c r="G352228" t="s">
        <v>880</v>
      </c>
    </row>
    <row r="352229" spans="7:7" x14ac:dyDescent="0.25">
      <c r="G352229" t="s">
        <v>881</v>
      </c>
    </row>
    <row r="352230" spans="7:7" x14ac:dyDescent="0.25">
      <c r="G352230" t="s">
        <v>882</v>
      </c>
    </row>
    <row r="352231" spans="7:7" x14ac:dyDescent="0.25">
      <c r="G352231" t="s">
        <v>883</v>
      </c>
    </row>
    <row r="352232" spans="7:7" x14ac:dyDescent="0.25">
      <c r="G352232" t="s">
        <v>884</v>
      </c>
    </row>
    <row r="352233" spans="7:7" x14ac:dyDescent="0.25">
      <c r="G352233" t="s">
        <v>885</v>
      </c>
    </row>
    <row r="352234" spans="7:7" x14ac:dyDescent="0.25">
      <c r="G352234" t="s">
        <v>886</v>
      </c>
    </row>
    <row r="352235" spans="7:7" x14ac:dyDescent="0.25">
      <c r="G352235" t="s">
        <v>887</v>
      </c>
    </row>
    <row r="352236" spans="7:7" x14ac:dyDescent="0.25">
      <c r="G352236" t="s">
        <v>888</v>
      </c>
    </row>
    <row r="352237" spans="7:7" x14ac:dyDescent="0.25">
      <c r="G352237" t="s">
        <v>889</v>
      </c>
    </row>
    <row r="352238" spans="7:7" x14ac:dyDescent="0.25">
      <c r="G352238" t="s">
        <v>890</v>
      </c>
    </row>
    <row r="352239" spans="7:7" x14ac:dyDescent="0.25">
      <c r="G352239" t="s">
        <v>891</v>
      </c>
    </row>
    <row r="352240" spans="7:7" x14ac:dyDescent="0.25">
      <c r="G352240" t="s">
        <v>892</v>
      </c>
    </row>
    <row r="352241" spans="7:7" x14ac:dyDescent="0.25">
      <c r="G352241" t="s">
        <v>893</v>
      </c>
    </row>
    <row r="352242" spans="7:7" x14ac:dyDescent="0.25">
      <c r="G352242" t="s">
        <v>894</v>
      </c>
    </row>
    <row r="352243" spans="7:7" x14ac:dyDescent="0.25">
      <c r="G352243" t="s">
        <v>895</v>
      </c>
    </row>
    <row r="352244" spans="7:7" x14ac:dyDescent="0.25">
      <c r="G352244" t="s">
        <v>896</v>
      </c>
    </row>
    <row r="352245" spans="7:7" x14ac:dyDescent="0.25">
      <c r="G352245" t="s">
        <v>897</v>
      </c>
    </row>
    <row r="352246" spans="7:7" x14ac:dyDescent="0.25">
      <c r="G352246" t="s">
        <v>898</v>
      </c>
    </row>
    <row r="352247" spans="7:7" x14ac:dyDescent="0.25">
      <c r="G352247" t="s">
        <v>899</v>
      </c>
    </row>
    <row r="352248" spans="7:7" x14ac:dyDescent="0.25">
      <c r="G352248" t="s">
        <v>900</v>
      </c>
    </row>
    <row r="352249" spans="7:7" x14ac:dyDescent="0.25">
      <c r="G352249" t="s">
        <v>901</v>
      </c>
    </row>
    <row r="352250" spans="7:7" x14ac:dyDescent="0.25">
      <c r="G352250" t="s">
        <v>902</v>
      </c>
    </row>
    <row r="352251" spans="7:7" x14ac:dyDescent="0.25">
      <c r="G352251" t="s">
        <v>903</v>
      </c>
    </row>
    <row r="352252" spans="7:7" x14ac:dyDescent="0.25">
      <c r="G352252" t="s">
        <v>904</v>
      </c>
    </row>
    <row r="352253" spans="7:7" x14ac:dyDescent="0.25">
      <c r="G352253" t="s">
        <v>905</v>
      </c>
    </row>
    <row r="352254" spans="7:7" x14ac:dyDescent="0.25">
      <c r="G352254" t="s">
        <v>906</v>
      </c>
    </row>
    <row r="352255" spans="7:7" x14ac:dyDescent="0.25">
      <c r="G352255" t="s">
        <v>907</v>
      </c>
    </row>
    <row r="352256" spans="7:7" x14ac:dyDescent="0.25">
      <c r="G352256" t="s">
        <v>908</v>
      </c>
    </row>
    <row r="352257" spans="7:7" x14ac:dyDescent="0.25">
      <c r="G352257" t="s">
        <v>909</v>
      </c>
    </row>
    <row r="352258" spans="7:7" x14ac:dyDescent="0.25">
      <c r="G352258" t="s">
        <v>910</v>
      </c>
    </row>
    <row r="352259" spans="7:7" x14ac:dyDescent="0.25">
      <c r="G352259" t="s">
        <v>911</v>
      </c>
    </row>
    <row r="352260" spans="7:7" x14ac:dyDescent="0.25">
      <c r="G352260" t="s">
        <v>912</v>
      </c>
    </row>
    <row r="352261" spans="7:7" x14ac:dyDescent="0.25">
      <c r="G352261" t="s">
        <v>913</v>
      </c>
    </row>
    <row r="352262" spans="7:7" x14ac:dyDescent="0.25">
      <c r="G352262" t="s">
        <v>914</v>
      </c>
    </row>
    <row r="352263" spans="7:7" x14ac:dyDescent="0.25">
      <c r="G352263" t="s">
        <v>915</v>
      </c>
    </row>
    <row r="352264" spans="7:7" x14ac:dyDescent="0.25">
      <c r="G352264" t="s">
        <v>916</v>
      </c>
    </row>
    <row r="352265" spans="7:7" x14ac:dyDescent="0.25">
      <c r="G352265" t="s">
        <v>917</v>
      </c>
    </row>
    <row r="352266" spans="7:7" x14ac:dyDescent="0.25">
      <c r="G352266" t="s">
        <v>918</v>
      </c>
    </row>
    <row r="352267" spans="7:7" x14ac:dyDescent="0.25">
      <c r="G352267" t="s">
        <v>919</v>
      </c>
    </row>
    <row r="352268" spans="7:7" x14ac:dyDescent="0.25">
      <c r="G352268" t="s">
        <v>920</v>
      </c>
    </row>
    <row r="352269" spans="7:7" x14ac:dyDescent="0.25">
      <c r="G352269" t="s">
        <v>921</v>
      </c>
    </row>
    <row r="352270" spans="7:7" x14ac:dyDescent="0.25">
      <c r="G352270" t="s">
        <v>922</v>
      </c>
    </row>
    <row r="352271" spans="7:7" x14ac:dyDescent="0.25">
      <c r="G352271" t="s">
        <v>923</v>
      </c>
    </row>
    <row r="352272" spans="7:7" x14ac:dyDescent="0.25">
      <c r="G352272" t="s">
        <v>924</v>
      </c>
    </row>
    <row r="352273" spans="7:7" x14ac:dyDescent="0.25">
      <c r="G352273" t="s">
        <v>925</v>
      </c>
    </row>
    <row r="352274" spans="7:7" x14ac:dyDescent="0.25">
      <c r="G352274" t="s">
        <v>926</v>
      </c>
    </row>
    <row r="352275" spans="7:7" x14ac:dyDescent="0.25">
      <c r="G352275" t="s">
        <v>927</v>
      </c>
    </row>
    <row r="352276" spans="7:7" x14ac:dyDescent="0.25">
      <c r="G352276" t="s">
        <v>928</v>
      </c>
    </row>
    <row r="352277" spans="7:7" x14ac:dyDescent="0.25">
      <c r="G352277" t="s">
        <v>929</v>
      </c>
    </row>
    <row r="352278" spans="7:7" x14ac:dyDescent="0.25">
      <c r="G352278" t="s">
        <v>930</v>
      </c>
    </row>
    <row r="352279" spans="7:7" x14ac:dyDescent="0.25">
      <c r="G352279" t="s">
        <v>931</v>
      </c>
    </row>
    <row r="352280" spans="7:7" x14ac:dyDescent="0.25">
      <c r="G352280" t="s">
        <v>932</v>
      </c>
    </row>
    <row r="352281" spans="7:7" x14ac:dyDescent="0.25">
      <c r="G352281" t="s">
        <v>933</v>
      </c>
    </row>
    <row r="352282" spans="7:7" x14ac:dyDescent="0.25">
      <c r="G352282" t="s">
        <v>934</v>
      </c>
    </row>
    <row r="352283" spans="7:7" x14ac:dyDescent="0.25">
      <c r="G352283" t="s">
        <v>935</v>
      </c>
    </row>
    <row r="352284" spans="7:7" x14ac:dyDescent="0.25">
      <c r="G352284" t="s">
        <v>936</v>
      </c>
    </row>
    <row r="352285" spans="7:7" x14ac:dyDescent="0.25">
      <c r="G352285" t="s">
        <v>937</v>
      </c>
    </row>
    <row r="352286" spans="7:7" x14ac:dyDescent="0.25">
      <c r="G352286" t="s">
        <v>938</v>
      </c>
    </row>
    <row r="352287" spans="7:7" x14ac:dyDescent="0.25">
      <c r="G352287" t="s">
        <v>939</v>
      </c>
    </row>
    <row r="352288" spans="7:7" x14ac:dyDescent="0.25">
      <c r="G352288" t="s">
        <v>940</v>
      </c>
    </row>
    <row r="352289" spans="7:7" x14ac:dyDescent="0.25">
      <c r="G352289" t="s">
        <v>941</v>
      </c>
    </row>
    <row r="352290" spans="7:7" x14ac:dyDescent="0.25">
      <c r="G352290" t="s">
        <v>942</v>
      </c>
    </row>
    <row r="352291" spans="7:7" x14ac:dyDescent="0.25">
      <c r="G352291" t="s">
        <v>943</v>
      </c>
    </row>
    <row r="352292" spans="7:7" x14ac:dyDescent="0.25">
      <c r="G352292" t="s">
        <v>944</v>
      </c>
    </row>
    <row r="352293" spans="7:7" x14ac:dyDescent="0.25">
      <c r="G352293" t="s">
        <v>945</v>
      </c>
    </row>
    <row r="352294" spans="7:7" x14ac:dyDescent="0.25">
      <c r="G352294" t="s">
        <v>946</v>
      </c>
    </row>
    <row r="352295" spans="7:7" x14ac:dyDescent="0.25">
      <c r="G352295" t="s">
        <v>947</v>
      </c>
    </row>
    <row r="352296" spans="7:7" x14ac:dyDescent="0.25">
      <c r="G352296" t="s">
        <v>948</v>
      </c>
    </row>
    <row r="352297" spans="7:7" x14ac:dyDescent="0.25">
      <c r="G352297" t="s">
        <v>949</v>
      </c>
    </row>
    <row r="352298" spans="7:7" x14ac:dyDescent="0.25">
      <c r="G352298" t="s">
        <v>950</v>
      </c>
    </row>
    <row r="352299" spans="7:7" x14ac:dyDescent="0.25">
      <c r="G352299" t="s">
        <v>951</v>
      </c>
    </row>
    <row r="352300" spans="7:7" x14ac:dyDescent="0.25">
      <c r="G352300" t="s">
        <v>952</v>
      </c>
    </row>
    <row r="352301" spans="7:7" x14ac:dyDescent="0.25">
      <c r="G352301" t="s">
        <v>953</v>
      </c>
    </row>
    <row r="352302" spans="7:7" x14ac:dyDescent="0.25">
      <c r="G352302" t="s">
        <v>954</v>
      </c>
    </row>
    <row r="352303" spans="7:7" x14ac:dyDescent="0.25">
      <c r="G352303" t="s">
        <v>955</v>
      </c>
    </row>
    <row r="352304" spans="7:7" x14ac:dyDescent="0.25">
      <c r="G352304" t="s">
        <v>956</v>
      </c>
    </row>
    <row r="352305" spans="7:7" x14ac:dyDescent="0.25">
      <c r="G352305" t="s">
        <v>957</v>
      </c>
    </row>
    <row r="352306" spans="7:7" x14ac:dyDescent="0.25">
      <c r="G352306" t="s">
        <v>958</v>
      </c>
    </row>
    <row r="352307" spans="7:7" x14ac:dyDescent="0.25">
      <c r="G352307" t="s">
        <v>959</v>
      </c>
    </row>
    <row r="352308" spans="7:7" x14ac:dyDescent="0.25">
      <c r="G352308" t="s">
        <v>960</v>
      </c>
    </row>
    <row r="352309" spans="7:7" x14ac:dyDescent="0.25">
      <c r="G352309" t="s">
        <v>961</v>
      </c>
    </row>
    <row r="352310" spans="7:7" x14ac:dyDescent="0.25">
      <c r="G352310" t="s">
        <v>962</v>
      </c>
    </row>
    <row r="352311" spans="7:7" x14ac:dyDescent="0.25">
      <c r="G352311" t="s">
        <v>963</v>
      </c>
    </row>
    <row r="352312" spans="7:7" x14ac:dyDescent="0.25">
      <c r="G352312" t="s">
        <v>964</v>
      </c>
    </row>
    <row r="352313" spans="7:7" x14ac:dyDescent="0.25">
      <c r="G352313" t="s">
        <v>965</v>
      </c>
    </row>
    <row r="352314" spans="7:7" x14ac:dyDescent="0.25">
      <c r="G352314" t="s">
        <v>966</v>
      </c>
    </row>
    <row r="352315" spans="7:7" x14ac:dyDescent="0.25">
      <c r="G352315" t="s">
        <v>967</v>
      </c>
    </row>
    <row r="352316" spans="7:7" x14ac:dyDescent="0.25">
      <c r="G352316" t="s">
        <v>968</v>
      </c>
    </row>
    <row r="352317" spans="7:7" x14ac:dyDescent="0.25">
      <c r="G352317" t="s">
        <v>969</v>
      </c>
    </row>
    <row r="352318" spans="7:7" x14ac:dyDescent="0.25">
      <c r="G352318" t="s">
        <v>970</v>
      </c>
    </row>
    <row r="352319" spans="7:7" x14ac:dyDescent="0.25">
      <c r="G352319" t="s">
        <v>971</v>
      </c>
    </row>
    <row r="352320" spans="7:7" x14ac:dyDescent="0.25">
      <c r="G352320" t="s">
        <v>972</v>
      </c>
    </row>
    <row r="352321" spans="7:7" x14ac:dyDescent="0.25">
      <c r="G352321" t="s">
        <v>973</v>
      </c>
    </row>
    <row r="352322" spans="7:7" x14ac:dyDescent="0.25">
      <c r="G352322" t="s">
        <v>974</v>
      </c>
    </row>
    <row r="352323" spans="7:7" x14ac:dyDescent="0.25">
      <c r="G352323" t="s">
        <v>975</v>
      </c>
    </row>
    <row r="352324" spans="7:7" x14ac:dyDescent="0.25">
      <c r="G352324" t="s">
        <v>976</v>
      </c>
    </row>
    <row r="352325" spans="7:7" x14ac:dyDescent="0.25">
      <c r="G352325" t="s">
        <v>977</v>
      </c>
    </row>
    <row r="352326" spans="7:7" x14ac:dyDescent="0.25">
      <c r="G352326" t="s">
        <v>978</v>
      </c>
    </row>
    <row r="352327" spans="7:7" x14ac:dyDescent="0.25">
      <c r="G352327" t="s">
        <v>979</v>
      </c>
    </row>
    <row r="352328" spans="7:7" x14ac:dyDescent="0.25">
      <c r="G352328" t="s">
        <v>980</v>
      </c>
    </row>
    <row r="352329" spans="7:7" x14ac:dyDescent="0.25">
      <c r="G352329" t="s">
        <v>981</v>
      </c>
    </row>
    <row r="352330" spans="7:7" x14ac:dyDescent="0.25">
      <c r="G352330" t="s">
        <v>982</v>
      </c>
    </row>
    <row r="352331" spans="7:7" x14ac:dyDescent="0.25">
      <c r="G352331" t="s">
        <v>983</v>
      </c>
    </row>
    <row r="352332" spans="7:7" x14ac:dyDescent="0.25">
      <c r="G352332" t="s">
        <v>984</v>
      </c>
    </row>
    <row r="352333" spans="7:7" x14ac:dyDescent="0.25">
      <c r="G352333" t="s">
        <v>985</v>
      </c>
    </row>
    <row r="352334" spans="7:7" x14ac:dyDescent="0.25">
      <c r="G352334" t="s">
        <v>986</v>
      </c>
    </row>
    <row r="352335" spans="7:7" x14ac:dyDescent="0.25">
      <c r="G352335" t="s">
        <v>987</v>
      </c>
    </row>
    <row r="352336" spans="7:7" x14ac:dyDescent="0.25">
      <c r="G352336" t="s">
        <v>988</v>
      </c>
    </row>
    <row r="352337" spans="7:7" x14ac:dyDescent="0.25">
      <c r="G352337" t="s">
        <v>989</v>
      </c>
    </row>
    <row r="352338" spans="7:7" x14ac:dyDescent="0.25">
      <c r="G352338" t="s">
        <v>990</v>
      </c>
    </row>
    <row r="352339" spans="7:7" x14ac:dyDescent="0.25">
      <c r="G352339" t="s">
        <v>991</v>
      </c>
    </row>
    <row r="352340" spans="7:7" x14ac:dyDescent="0.25">
      <c r="G352340" t="s">
        <v>992</v>
      </c>
    </row>
    <row r="352341" spans="7:7" x14ac:dyDescent="0.25">
      <c r="G352341" t="s">
        <v>993</v>
      </c>
    </row>
    <row r="352342" spans="7:7" x14ac:dyDescent="0.25">
      <c r="G352342" t="s">
        <v>994</v>
      </c>
    </row>
    <row r="352343" spans="7:7" x14ac:dyDescent="0.25">
      <c r="G352343" t="s">
        <v>995</v>
      </c>
    </row>
    <row r="352344" spans="7:7" x14ac:dyDescent="0.25">
      <c r="G352344" t="s">
        <v>996</v>
      </c>
    </row>
    <row r="352345" spans="7:7" x14ac:dyDescent="0.25">
      <c r="G352345" t="s">
        <v>997</v>
      </c>
    </row>
    <row r="352346" spans="7:7" x14ac:dyDescent="0.25">
      <c r="G352346" t="s">
        <v>998</v>
      </c>
    </row>
    <row r="352347" spans="7:7" x14ac:dyDescent="0.25">
      <c r="G352347" t="s">
        <v>999</v>
      </c>
    </row>
    <row r="352348" spans="7:7" x14ac:dyDescent="0.25">
      <c r="G352348" t="s">
        <v>1000</v>
      </c>
    </row>
    <row r="352349" spans="7:7" x14ac:dyDescent="0.25">
      <c r="G352349" t="s">
        <v>1001</v>
      </c>
    </row>
    <row r="352350" spans="7:7" x14ac:dyDescent="0.25">
      <c r="G352350" t="s">
        <v>1002</v>
      </c>
    </row>
    <row r="352351" spans="7:7" x14ac:dyDescent="0.25">
      <c r="G352351" t="s">
        <v>1003</v>
      </c>
    </row>
    <row r="352352" spans="7:7" x14ac:dyDescent="0.25">
      <c r="G352352" t="s">
        <v>1004</v>
      </c>
    </row>
    <row r="352353" spans="7:7" x14ac:dyDescent="0.25">
      <c r="G352353" t="s">
        <v>1005</v>
      </c>
    </row>
    <row r="352354" spans="7:7" x14ac:dyDescent="0.25">
      <c r="G352354" t="s">
        <v>1006</v>
      </c>
    </row>
    <row r="352355" spans="7:7" x14ac:dyDescent="0.25">
      <c r="G352355" t="s">
        <v>1007</v>
      </c>
    </row>
    <row r="352356" spans="7:7" x14ac:dyDescent="0.25">
      <c r="G352356" t="s">
        <v>1008</v>
      </c>
    </row>
    <row r="352357" spans="7:7" x14ac:dyDescent="0.25">
      <c r="G352357" t="s">
        <v>1009</v>
      </c>
    </row>
    <row r="352358" spans="7:7" x14ac:dyDescent="0.25">
      <c r="G352358" t="s">
        <v>1010</v>
      </c>
    </row>
    <row r="352359" spans="7:7" x14ac:dyDescent="0.25">
      <c r="G352359" t="s">
        <v>1011</v>
      </c>
    </row>
    <row r="352360" spans="7:7" x14ac:dyDescent="0.25">
      <c r="G352360" t="s">
        <v>1012</v>
      </c>
    </row>
    <row r="352361" spans="7:7" x14ac:dyDescent="0.25">
      <c r="G352361" t="s">
        <v>1013</v>
      </c>
    </row>
    <row r="352362" spans="7:7" x14ac:dyDescent="0.25">
      <c r="G352362" t="s">
        <v>1014</v>
      </c>
    </row>
    <row r="352363" spans="7:7" x14ac:dyDescent="0.25">
      <c r="G352363" t="s">
        <v>1015</v>
      </c>
    </row>
    <row r="352364" spans="7:7" x14ac:dyDescent="0.25">
      <c r="G352364" t="s">
        <v>1016</v>
      </c>
    </row>
    <row r="352365" spans="7:7" x14ac:dyDescent="0.25">
      <c r="G352365" t="s">
        <v>1017</v>
      </c>
    </row>
    <row r="352366" spans="7:7" x14ac:dyDescent="0.25">
      <c r="G352366" t="s">
        <v>1018</v>
      </c>
    </row>
    <row r="352367" spans="7:7" x14ac:dyDescent="0.25">
      <c r="G352367" t="s">
        <v>1019</v>
      </c>
    </row>
    <row r="352368" spans="7:7" x14ac:dyDescent="0.25">
      <c r="G352368" t="s">
        <v>1020</v>
      </c>
    </row>
    <row r="352369" spans="7:7" x14ac:dyDescent="0.25">
      <c r="G352369" t="s">
        <v>1021</v>
      </c>
    </row>
    <row r="352370" spans="7:7" x14ac:dyDescent="0.25">
      <c r="G352370" t="s">
        <v>1022</v>
      </c>
    </row>
    <row r="352371" spans="7:7" x14ac:dyDescent="0.25">
      <c r="G352371" t="s">
        <v>1023</v>
      </c>
    </row>
    <row r="352372" spans="7:7" x14ac:dyDescent="0.25">
      <c r="G352372" t="s">
        <v>1024</v>
      </c>
    </row>
    <row r="352373" spans="7:7" x14ac:dyDescent="0.25">
      <c r="G352373" t="s">
        <v>1025</v>
      </c>
    </row>
    <row r="352374" spans="7:7" x14ac:dyDescent="0.25">
      <c r="G352374" t="s">
        <v>1026</v>
      </c>
    </row>
    <row r="352375" spans="7:7" x14ac:dyDescent="0.25">
      <c r="G352375" t="s">
        <v>1027</v>
      </c>
    </row>
    <row r="352376" spans="7:7" x14ac:dyDescent="0.25">
      <c r="G352376" t="s">
        <v>1028</v>
      </c>
    </row>
    <row r="352377" spans="7:7" x14ac:dyDescent="0.25">
      <c r="G352377" t="s">
        <v>1029</v>
      </c>
    </row>
    <row r="352378" spans="7:7" x14ac:dyDescent="0.25">
      <c r="G352378" t="s">
        <v>1030</v>
      </c>
    </row>
    <row r="352379" spans="7:7" x14ac:dyDescent="0.25">
      <c r="G352379" t="s">
        <v>1031</v>
      </c>
    </row>
    <row r="352380" spans="7:7" x14ac:dyDescent="0.25">
      <c r="G352380" t="s">
        <v>1032</v>
      </c>
    </row>
    <row r="352381" spans="7:7" x14ac:dyDescent="0.25">
      <c r="G352381" t="s">
        <v>1033</v>
      </c>
    </row>
    <row r="352382" spans="7:7" x14ac:dyDescent="0.25">
      <c r="G352382" t="s">
        <v>1034</v>
      </c>
    </row>
    <row r="352383" spans="7:7" x14ac:dyDescent="0.25">
      <c r="G352383" t="s">
        <v>1035</v>
      </c>
    </row>
    <row r="352384" spans="7:7" x14ac:dyDescent="0.25">
      <c r="G352384" t="s">
        <v>1036</v>
      </c>
    </row>
    <row r="352385" spans="7:7" x14ac:dyDescent="0.25">
      <c r="G352385" t="s">
        <v>1037</v>
      </c>
    </row>
    <row r="352386" spans="7:7" x14ac:dyDescent="0.25">
      <c r="G352386" t="s">
        <v>1038</v>
      </c>
    </row>
    <row r="352387" spans="7:7" x14ac:dyDescent="0.25">
      <c r="G352387" t="s">
        <v>1039</v>
      </c>
    </row>
    <row r="352388" spans="7:7" x14ac:dyDescent="0.25">
      <c r="G352388" t="s">
        <v>1040</v>
      </c>
    </row>
    <row r="352389" spans="7:7" x14ac:dyDescent="0.25">
      <c r="G352389" t="s">
        <v>1041</v>
      </c>
    </row>
    <row r="352390" spans="7:7" x14ac:dyDescent="0.25">
      <c r="G352390" t="s">
        <v>1042</v>
      </c>
    </row>
    <row r="352391" spans="7:7" x14ac:dyDescent="0.25">
      <c r="G352391" t="s">
        <v>1043</v>
      </c>
    </row>
    <row r="352392" spans="7:7" x14ac:dyDescent="0.25">
      <c r="G352392" t="s">
        <v>1044</v>
      </c>
    </row>
    <row r="352393" spans="7:7" x14ac:dyDescent="0.25">
      <c r="G352393" t="s">
        <v>1045</v>
      </c>
    </row>
    <row r="352394" spans="7:7" x14ac:dyDescent="0.25">
      <c r="G352394" t="s">
        <v>1046</v>
      </c>
    </row>
    <row r="352395" spans="7:7" x14ac:dyDescent="0.25">
      <c r="G352395" t="s">
        <v>1047</v>
      </c>
    </row>
    <row r="352396" spans="7:7" x14ac:dyDescent="0.25">
      <c r="G352396" t="s">
        <v>1048</v>
      </c>
    </row>
    <row r="352397" spans="7:7" x14ac:dyDescent="0.25">
      <c r="G352397" t="s">
        <v>1049</v>
      </c>
    </row>
    <row r="352398" spans="7:7" x14ac:dyDescent="0.25">
      <c r="G352398" t="s">
        <v>1050</v>
      </c>
    </row>
    <row r="352399" spans="7:7" x14ac:dyDescent="0.25">
      <c r="G352399" t="s">
        <v>1051</v>
      </c>
    </row>
    <row r="352400" spans="7:7" x14ac:dyDescent="0.25">
      <c r="G352400" t="s">
        <v>1052</v>
      </c>
    </row>
    <row r="352401" spans="7:7" x14ac:dyDescent="0.25">
      <c r="G352401" t="s">
        <v>1053</v>
      </c>
    </row>
    <row r="352402" spans="7:7" x14ac:dyDescent="0.25">
      <c r="G352402" t="s">
        <v>1054</v>
      </c>
    </row>
    <row r="352403" spans="7:7" x14ac:dyDescent="0.25">
      <c r="G352403" t="s">
        <v>1055</v>
      </c>
    </row>
    <row r="352404" spans="7:7" x14ac:dyDescent="0.25">
      <c r="G352404" t="s">
        <v>1056</v>
      </c>
    </row>
    <row r="352405" spans="7:7" x14ac:dyDescent="0.25">
      <c r="G352405" t="s">
        <v>1057</v>
      </c>
    </row>
    <row r="352406" spans="7:7" x14ac:dyDescent="0.25">
      <c r="G352406" t="s">
        <v>1058</v>
      </c>
    </row>
    <row r="352407" spans="7:7" x14ac:dyDescent="0.25">
      <c r="G352407" t="s">
        <v>1059</v>
      </c>
    </row>
    <row r="352408" spans="7:7" x14ac:dyDescent="0.25">
      <c r="G352408" t="s">
        <v>1060</v>
      </c>
    </row>
    <row r="352409" spans="7:7" x14ac:dyDescent="0.25">
      <c r="G352409" t="s">
        <v>1061</v>
      </c>
    </row>
    <row r="352410" spans="7:7" x14ac:dyDescent="0.25">
      <c r="G352410" t="s">
        <v>1062</v>
      </c>
    </row>
    <row r="352411" spans="7:7" x14ac:dyDescent="0.25">
      <c r="G352411" t="s">
        <v>1063</v>
      </c>
    </row>
    <row r="352412" spans="7:7" x14ac:dyDescent="0.25">
      <c r="G352412" t="s">
        <v>1064</v>
      </c>
    </row>
    <row r="352413" spans="7:7" x14ac:dyDescent="0.25">
      <c r="G352413" t="s">
        <v>1065</v>
      </c>
    </row>
    <row r="352414" spans="7:7" x14ac:dyDescent="0.25">
      <c r="G352414" t="s">
        <v>1066</v>
      </c>
    </row>
    <row r="352415" spans="7:7" x14ac:dyDescent="0.25">
      <c r="G352415" t="s">
        <v>1067</v>
      </c>
    </row>
    <row r="352416" spans="7:7" x14ac:dyDescent="0.25">
      <c r="G352416" t="s">
        <v>1068</v>
      </c>
    </row>
    <row r="352417" spans="7:7" x14ac:dyDescent="0.25">
      <c r="G352417" t="s">
        <v>1069</v>
      </c>
    </row>
    <row r="352418" spans="7:7" x14ac:dyDescent="0.25">
      <c r="G352418" t="s">
        <v>1070</v>
      </c>
    </row>
    <row r="352419" spans="7:7" x14ac:dyDescent="0.25">
      <c r="G352419" t="s">
        <v>1071</v>
      </c>
    </row>
    <row r="352420" spans="7:7" x14ac:dyDescent="0.25">
      <c r="G352420" t="s">
        <v>1072</v>
      </c>
    </row>
    <row r="352421" spans="7:7" x14ac:dyDescent="0.25">
      <c r="G352421" t="s">
        <v>1073</v>
      </c>
    </row>
    <row r="352422" spans="7:7" x14ac:dyDescent="0.25">
      <c r="G352422" t="s">
        <v>1074</v>
      </c>
    </row>
    <row r="352423" spans="7:7" x14ac:dyDescent="0.25">
      <c r="G352423" t="s">
        <v>1075</v>
      </c>
    </row>
    <row r="352424" spans="7:7" x14ac:dyDescent="0.25">
      <c r="G352424" t="s">
        <v>1076</v>
      </c>
    </row>
    <row r="352425" spans="7:7" x14ac:dyDescent="0.25">
      <c r="G352425" t="s">
        <v>1077</v>
      </c>
    </row>
    <row r="352426" spans="7:7" x14ac:dyDescent="0.25">
      <c r="G352426" t="s">
        <v>1078</v>
      </c>
    </row>
    <row r="352427" spans="7:7" x14ac:dyDescent="0.25">
      <c r="G352427" t="s">
        <v>1079</v>
      </c>
    </row>
    <row r="352428" spans="7:7" x14ac:dyDescent="0.25">
      <c r="G352428" t="s">
        <v>1080</v>
      </c>
    </row>
    <row r="352429" spans="7:7" x14ac:dyDescent="0.25">
      <c r="G352429" t="s">
        <v>1081</v>
      </c>
    </row>
    <row r="352430" spans="7:7" x14ac:dyDescent="0.25">
      <c r="G352430" t="s">
        <v>1082</v>
      </c>
    </row>
    <row r="352431" spans="7:7" x14ac:dyDescent="0.25">
      <c r="G352431" t="s">
        <v>1083</v>
      </c>
    </row>
    <row r="352432" spans="7:7" x14ac:dyDescent="0.25">
      <c r="G352432" t="s">
        <v>1084</v>
      </c>
    </row>
    <row r="352433" spans="7:7" x14ac:dyDescent="0.25">
      <c r="G352433" t="s">
        <v>1085</v>
      </c>
    </row>
    <row r="352434" spans="7:7" x14ac:dyDescent="0.25">
      <c r="G352434" t="s">
        <v>1086</v>
      </c>
    </row>
    <row r="352435" spans="7:7" x14ac:dyDescent="0.25">
      <c r="G352435" t="s">
        <v>1087</v>
      </c>
    </row>
    <row r="352436" spans="7:7" x14ac:dyDescent="0.25">
      <c r="G352436" t="s">
        <v>1088</v>
      </c>
    </row>
    <row r="352437" spans="7:7" x14ac:dyDescent="0.25">
      <c r="G352437" t="s">
        <v>1089</v>
      </c>
    </row>
    <row r="352438" spans="7:7" x14ac:dyDescent="0.25">
      <c r="G352438" t="s">
        <v>1090</v>
      </c>
    </row>
    <row r="352439" spans="7:7" x14ac:dyDescent="0.25">
      <c r="G352439" t="s">
        <v>1091</v>
      </c>
    </row>
    <row r="352440" spans="7:7" x14ac:dyDescent="0.25">
      <c r="G352440" t="s">
        <v>1092</v>
      </c>
    </row>
    <row r="352441" spans="7:7" x14ac:dyDescent="0.25">
      <c r="G352441" t="s">
        <v>1093</v>
      </c>
    </row>
    <row r="352442" spans="7:7" x14ac:dyDescent="0.25">
      <c r="G352442" t="s">
        <v>1094</v>
      </c>
    </row>
    <row r="352443" spans="7:7" x14ac:dyDescent="0.25">
      <c r="G352443" t="s">
        <v>1095</v>
      </c>
    </row>
    <row r="352444" spans="7:7" x14ac:dyDescent="0.25">
      <c r="G352444" t="s">
        <v>1096</v>
      </c>
    </row>
    <row r="352445" spans="7:7" x14ac:dyDescent="0.25">
      <c r="G352445" t="s">
        <v>1097</v>
      </c>
    </row>
    <row r="352446" spans="7:7" x14ac:dyDescent="0.25">
      <c r="G352446" t="s">
        <v>1098</v>
      </c>
    </row>
    <row r="352447" spans="7:7" x14ac:dyDescent="0.25">
      <c r="G352447" t="s">
        <v>1099</v>
      </c>
    </row>
    <row r="352448" spans="7:7" x14ac:dyDescent="0.25">
      <c r="G352448" t="s">
        <v>1100</v>
      </c>
    </row>
    <row r="352449" spans="7:7" x14ac:dyDescent="0.25">
      <c r="G352449" t="s">
        <v>1101</v>
      </c>
    </row>
    <row r="352450" spans="7:7" x14ac:dyDescent="0.25">
      <c r="G352450" t="s">
        <v>1102</v>
      </c>
    </row>
    <row r="352451" spans="7:7" x14ac:dyDescent="0.25">
      <c r="G352451" t="s">
        <v>1103</v>
      </c>
    </row>
    <row r="352452" spans="7:7" x14ac:dyDescent="0.25">
      <c r="G352452" t="s">
        <v>1104</v>
      </c>
    </row>
    <row r="352453" spans="7:7" x14ac:dyDescent="0.25">
      <c r="G352453" t="s">
        <v>1105</v>
      </c>
    </row>
    <row r="352454" spans="7:7" x14ac:dyDescent="0.25">
      <c r="G352454" t="s">
        <v>1106</v>
      </c>
    </row>
    <row r="352455" spans="7:7" x14ac:dyDescent="0.25">
      <c r="G352455" t="s">
        <v>1107</v>
      </c>
    </row>
    <row r="352456" spans="7:7" x14ac:dyDescent="0.25">
      <c r="G352456" t="s">
        <v>1108</v>
      </c>
    </row>
    <row r="352457" spans="7:7" x14ac:dyDescent="0.25">
      <c r="G352457" t="s">
        <v>1109</v>
      </c>
    </row>
    <row r="352458" spans="7:7" x14ac:dyDescent="0.25">
      <c r="G352458" t="s">
        <v>1110</v>
      </c>
    </row>
    <row r="352459" spans="7:7" x14ac:dyDescent="0.25">
      <c r="G352459" t="s">
        <v>1111</v>
      </c>
    </row>
    <row r="352460" spans="7:7" x14ac:dyDescent="0.25">
      <c r="G352460" t="s">
        <v>1112</v>
      </c>
    </row>
    <row r="352461" spans="7:7" x14ac:dyDescent="0.25">
      <c r="G352461" t="s">
        <v>1113</v>
      </c>
    </row>
    <row r="352462" spans="7:7" x14ac:dyDescent="0.25">
      <c r="G352462" t="s">
        <v>1114</v>
      </c>
    </row>
    <row r="352463" spans="7:7" x14ac:dyDescent="0.25">
      <c r="G352463" t="s">
        <v>1115</v>
      </c>
    </row>
    <row r="352464" spans="7:7" x14ac:dyDescent="0.25">
      <c r="G352464" t="s">
        <v>1116</v>
      </c>
    </row>
    <row r="352465" spans="7:7" x14ac:dyDescent="0.25">
      <c r="G352465" t="s">
        <v>1117</v>
      </c>
    </row>
    <row r="352466" spans="7:7" x14ac:dyDescent="0.25">
      <c r="G352466" t="s">
        <v>1118</v>
      </c>
    </row>
    <row r="352467" spans="7:7" x14ac:dyDescent="0.25">
      <c r="G352467" t="s">
        <v>1119</v>
      </c>
    </row>
    <row r="352468" spans="7:7" x14ac:dyDescent="0.25">
      <c r="G352468" t="s">
        <v>1120</v>
      </c>
    </row>
    <row r="352469" spans="7:7" x14ac:dyDescent="0.25">
      <c r="G352469" t="s">
        <v>1121</v>
      </c>
    </row>
    <row r="352470" spans="7:7" x14ac:dyDescent="0.25">
      <c r="G352470" t="s">
        <v>1122</v>
      </c>
    </row>
    <row r="352471" spans="7:7" x14ac:dyDescent="0.25">
      <c r="G352471" t="s">
        <v>1123</v>
      </c>
    </row>
    <row r="352472" spans="7:7" x14ac:dyDescent="0.25">
      <c r="G352472" t="s">
        <v>1124</v>
      </c>
    </row>
    <row r="352473" spans="7:7" x14ac:dyDescent="0.25">
      <c r="G352473" t="s">
        <v>1125</v>
      </c>
    </row>
    <row r="352474" spans="7:7" x14ac:dyDescent="0.25">
      <c r="G352474" t="s">
        <v>1126</v>
      </c>
    </row>
    <row r="352475" spans="7:7" x14ac:dyDescent="0.25">
      <c r="G352475" t="s">
        <v>1127</v>
      </c>
    </row>
    <row r="352476" spans="7:7" x14ac:dyDescent="0.25">
      <c r="G352476" t="s">
        <v>1128</v>
      </c>
    </row>
    <row r="352477" spans="7:7" x14ac:dyDescent="0.25">
      <c r="G352477" t="s">
        <v>1129</v>
      </c>
    </row>
    <row r="352478" spans="7:7" x14ac:dyDescent="0.25">
      <c r="G352478" t="s">
        <v>1130</v>
      </c>
    </row>
    <row r="352479" spans="7:7" x14ac:dyDescent="0.25">
      <c r="G352479" t="s">
        <v>1131</v>
      </c>
    </row>
    <row r="352480" spans="7:7" x14ac:dyDescent="0.25">
      <c r="G352480" t="s">
        <v>1132</v>
      </c>
    </row>
    <row r="352481" spans="7:7" x14ac:dyDescent="0.25">
      <c r="G352481" t="s">
        <v>1133</v>
      </c>
    </row>
    <row r="352482" spans="7:7" x14ac:dyDescent="0.25">
      <c r="G352482" t="s">
        <v>1134</v>
      </c>
    </row>
    <row r="352483" spans="7:7" x14ac:dyDescent="0.25">
      <c r="G352483" t="s">
        <v>1135</v>
      </c>
    </row>
    <row r="352484" spans="7:7" x14ac:dyDescent="0.25">
      <c r="G352484" t="s">
        <v>1136</v>
      </c>
    </row>
    <row r="352485" spans="7:7" x14ac:dyDescent="0.25">
      <c r="G352485" t="s">
        <v>1137</v>
      </c>
    </row>
    <row r="352486" spans="7:7" x14ac:dyDescent="0.25">
      <c r="G352486" t="s">
        <v>1138</v>
      </c>
    </row>
    <row r="352487" spans="7:7" x14ac:dyDescent="0.25">
      <c r="G352487" t="s">
        <v>1139</v>
      </c>
    </row>
    <row r="352488" spans="7:7" x14ac:dyDescent="0.25">
      <c r="G352488" t="s">
        <v>1140</v>
      </c>
    </row>
    <row r="352489" spans="7:7" x14ac:dyDescent="0.25">
      <c r="G352489" t="s">
        <v>1141</v>
      </c>
    </row>
    <row r="352490" spans="7:7" x14ac:dyDescent="0.25">
      <c r="G352490" t="s">
        <v>1142</v>
      </c>
    </row>
    <row r="352491" spans="7:7" x14ac:dyDescent="0.25">
      <c r="G352491" t="s">
        <v>1143</v>
      </c>
    </row>
    <row r="352492" spans="7:7" x14ac:dyDescent="0.25">
      <c r="G352492" t="s">
        <v>1144</v>
      </c>
    </row>
    <row r="352493" spans="7:7" x14ac:dyDescent="0.25">
      <c r="G352493" t="s">
        <v>1145</v>
      </c>
    </row>
    <row r="352494" spans="7:7" x14ac:dyDescent="0.25">
      <c r="G352494" t="s">
        <v>1146</v>
      </c>
    </row>
    <row r="352495" spans="7:7" x14ac:dyDescent="0.25">
      <c r="G352495" t="s">
        <v>1147</v>
      </c>
    </row>
    <row r="352496" spans="7:7" x14ac:dyDescent="0.25">
      <c r="G352496" t="s">
        <v>1148</v>
      </c>
    </row>
    <row r="352497" spans="7:7" x14ac:dyDescent="0.25">
      <c r="G352497" t="s">
        <v>1149</v>
      </c>
    </row>
    <row r="352498" spans="7:7" x14ac:dyDescent="0.25">
      <c r="G352498" t="s">
        <v>1150</v>
      </c>
    </row>
    <row r="352499" spans="7:7" x14ac:dyDescent="0.25">
      <c r="G352499" t="s">
        <v>1151</v>
      </c>
    </row>
    <row r="352500" spans="7:7" x14ac:dyDescent="0.25">
      <c r="G352500" t="s">
        <v>1152</v>
      </c>
    </row>
    <row r="352501" spans="7:7" x14ac:dyDescent="0.25">
      <c r="G352501" t="s">
        <v>1153</v>
      </c>
    </row>
    <row r="352502" spans="7:7" x14ac:dyDescent="0.25">
      <c r="G352502" t="s">
        <v>1154</v>
      </c>
    </row>
    <row r="352503" spans="7:7" x14ac:dyDescent="0.25">
      <c r="G352503" t="s">
        <v>1155</v>
      </c>
    </row>
    <row r="352504" spans="7:7" x14ac:dyDescent="0.25">
      <c r="G352504" t="s">
        <v>1156</v>
      </c>
    </row>
    <row r="352505" spans="7:7" x14ac:dyDescent="0.25">
      <c r="G352505" t="s">
        <v>1157</v>
      </c>
    </row>
    <row r="352506" spans="7:7" x14ac:dyDescent="0.25">
      <c r="G352506" t="s">
        <v>1158</v>
      </c>
    </row>
    <row r="352507" spans="7:7" x14ac:dyDescent="0.25">
      <c r="G352507" t="s">
        <v>1159</v>
      </c>
    </row>
    <row r="352508" spans="7:7" x14ac:dyDescent="0.25">
      <c r="G352508" t="s">
        <v>1160</v>
      </c>
    </row>
    <row r="352509" spans="7:7" x14ac:dyDescent="0.25">
      <c r="G352509" t="s">
        <v>1161</v>
      </c>
    </row>
    <row r="352510" spans="7:7" x14ac:dyDescent="0.25">
      <c r="G352510" t="s">
        <v>1162</v>
      </c>
    </row>
    <row r="352511" spans="7:7" x14ac:dyDescent="0.25">
      <c r="G352511" t="s">
        <v>1163</v>
      </c>
    </row>
    <row r="352512" spans="7:7" x14ac:dyDescent="0.25">
      <c r="G352512" t="s">
        <v>1164</v>
      </c>
    </row>
    <row r="352513" spans="7:7" x14ac:dyDescent="0.25">
      <c r="G352513" t="s">
        <v>1165</v>
      </c>
    </row>
    <row r="352514" spans="7:7" x14ac:dyDescent="0.25">
      <c r="G352514" t="s">
        <v>1166</v>
      </c>
    </row>
    <row r="352515" spans="7:7" x14ac:dyDescent="0.25">
      <c r="G352515" t="s">
        <v>1167</v>
      </c>
    </row>
    <row r="352516" spans="7:7" x14ac:dyDescent="0.25">
      <c r="G352516" t="s">
        <v>1168</v>
      </c>
    </row>
    <row r="352517" spans="7:7" x14ac:dyDescent="0.25">
      <c r="G352517" t="s">
        <v>1169</v>
      </c>
    </row>
    <row r="352518" spans="7:7" x14ac:dyDescent="0.25">
      <c r="G352518" t="s">
        <v>1170</v>
      </c>
    </row>
    <row r="352519" spans="7:7" x14ac:dyDescent="0.25">
      <c r="G352519" t="s">
        <v>1171</v>
      </c>
    </row>
    <row r="352520" spans="7:7" x14ac:dyDescent="0.25">
      <c r="G352520" t="s">
        <v>1172</v>
      </c>
    </row>
    <row r="352521" spans="7:7" x14ac:dyDescent="0.25">
      <c r="G352521" t="s">
        <v>1173</v>
      </c>
    </row>
    <row r="352522" spans="7:7" x14ac:dyDescent="0.25">
      <c r="G352522" t="s">
        <v>1174</v>
      </c>
    </row>
    <row r="352523" spans="7:7" x14ac:dyDescent="0.25">
      <c r="G352523" t="s">
        <v>1175</v>
      </c>
    </row>
    <row r="352524" spans="7:7" x14ac:dyDescent="0.25">
      <c r="G352524" t="s">
        <v>1176</v>
      </c>
    </row>
    <row r="352525" spans="7:7" x14ac:dyDescent="0.25">
      <c r="G352525" t="s">
        <v>1177</v>
      </c>
    </row>
    <row r="352526" spans="7:7" x14ac:dyDescent="0.25">
      <c r="G352526" t="s">
        <v>1178</v>
      </c>
    </row>
    <row r="352527" spans="7:7" x14ac:dyDescent="0.25">
      <c r="G352527" t="s">
        <v>1179</v>
      </c>
    </row>
    <row r="352528" spans="7:7" x14ac:dyDescent="0.25">
      <c r="G352528" t="s">
        <v>1180</v>
      </c>
    </row>
    <row r="352529" spans="7:7" x14ac:dyDescent="0.25">
      <c r="G352529" t="s">
        <v>1181</v>
      </c>
    </row>
    <row r="352530" spans="7:7" x14ac:dyDescent="0.25">
      <c r="G352530" t="s">
        <v>1182</v>
      </c>
    </row>
    <row r="352531" spans="7:7" x14ac:dyDescent="0.25">
      <c r="G352531" t="s">
        <v>1183</v>
      </c>
    </row>
    <row r="352532" spans="7:7" x14ac:dyDescent="0.25">
      <c r="G352532" t="s">
        <v>1184</v>
      </c>
    </row>
    <row r="352533" spans="7:7" x14ac:dyDescent="0.25">
      <c r="G352533" t="s">
        <v>1185</v>
      </c>
    </row>
    <row r="352534" spans="7:7" x14ac:dyDescent="0.25">
      <c r="G352534" t="s">
        <v>1186</v>
      </c>
    </row>
    <row r="352535" spans="7:7" x14ac:dyDescent="0.25">
      <c r="G352535" t="s">
        <v>1187</v>
      </c>
    </row>
    <row r="352536" spans="7:7" x14ac:dyDescent="0.25">
      <c r="G352536" t="s">
        <v>1188</v>
      </c>
    </row>
    <row r="352537" spans="7:7" x14ac:dyDescent="0.25">
      <c r="G352537" t="s">
        <v>1189</v>
      </c>
    </row>
    <row r="352538" spans="7:7" x14ac:dyDescent="0.25">
      <c r="G352538" t="s">
        <v>1190</v>
      </c>
    </row>
    <row r="352539" spans="7:7" x14ac:dyDescent="0.25">
      <c r="G352539" t="s">
        <v>1191</v>
      </c>
    </row>
    <row r="352540" spans="7:7" x14ac:dyDescent="0.25">
      <c r="G352540" t="s">
        <v>1192</v>
      </c>
    </row>
    <row r="352541" spans="7:7" x14ac:dyDescent="0.25">
      <c r="G352541" t="s">
        <v>1193</v>
      </c>
    </row>
    <row r="352542" spans="7:7" x14ac:dyDescent="0.25">
      <c r="G352542" t="s">
        <v>1194</v>
      </c>
    </row>
    <row r="352543" spans="7:7" x14ac:dyDescent="0.25">
      <c r="G352543" t="s">
        <v>1195</v>
      </c>
    </row>
    <row r="352544" spans="7:7" x14ac:dyDescent="0.25">
      <c r="G352544" t="s">
        <v>1196</v>
      </c>
    </row>
    <row r="352545" spans="7:7" x14ac:dyDescent="0.25">
      <c r="G352545" t="s">
        <v>1197</v>
      </c>
    </row>
    <row r="352546" spans="7:7" x14ac:dyDescent="0.25">
      <c r="G352546" t="s">
        <v>1198</v>
      </c>
    </row>
    <row r="352547" spans="7:7" x14ac:dyDescent="0.25">
      <c r="G352547" t="s">
        <v>1199</v>
      </c>
    </row>
    <row r="352548" spans="7:7" x14ac:dyDescent="0.25">
      <c r="G352548" t="s">
        <v>1200</v>
      </c>
    </row>
    <row r="352549" spans="7:7" x14ac:dyDescent="0.25">
      <c r="G352549" t="s">
        <v>1201</v>
      </c>
    </row>
    <row r="352550" spans="7:7" x14ac:dyDescent="0.25">
      <c r="G352550" t="s">
        <v>1202</v>
      </c>
    </row>
    <row r="352551" spans="7:7" x14ac:dyDescent="0.25">
      <c r="G352551" t="s">
        <v>1203</v>
      </c>
    </row>
    <row r="352552" spans="7:7" x14ac:dyDescent="0.25">
      <c r="G352552" t="s">
        <v>1204</v>
      </c>
    </row>
    <row r="352553" spans="7:7" x14ac:dyDescent="0.25">
      <c r="G352553" t="s">
        <v>1205</v>
      </c>
    </row>
    <row r="352554" spans="7:7" x14ac:dyDescent="0.25">
      <c r="G352554" t="s">
        <v>1206</v>
      </c>
    </row>
    <row r="352555" spans="7:7" x14ac:dyDescent="0.25">
      <c r="G352555" t="s">
        <v>1207</v>
      </c>
    </row>
    <row r="352556" spans="7:7" x14ac:dyDescent="0.25">
      <c r="G352556" t="s">
        <v>1208</v>
      </c>
    </row>
    <row r="352557" spans="7:7" x14ac:dyDescent="0.25">
      <c r="G352557" t="s">
        <v>1209</v>
      </c>
    </row>
    <row r="352558" spans="7:7" x14ac:dyDescent="0.25">
      <c r="G352558" t="s">
        <v>1210</v>
      </c>
    </row>
    <row r="352559" spans="7:7" x14ac:dyDescent="0.25">
      <c r="G352559" t="s">
        <v>1211</v>
      </c>
    </row>
    <row r="352560" spans="7:7" x14ac:dyDescent="0.25">
      <c r="G352560" t="s">
        <v>1212</v>
      </c>
    </row>
    <row r="352561" spans="7:7" x14ac:dyDescent="0.25">
      <c r="G352561" t="s">
        <v>1213</v>
      </c>
    </row>
    <row r="352562" spans="7:7" x14ac:dyDescent="0.25">
      <c r="G352562" t="s">
        <v>1214</v>
      </c>
    </row>
    <row r="352563" spans="7:7" x14ac:dyDescent="0.25">
      <c r="G352563" t="s">
        <v>1215</v>
      </c>
    </row>
    <row r="352564" spans="7:7" x14ac:dyDescent="0.25">
      <c r="G352564" t="s">
        <v>1216</v>
      </c>
    </row>
    <row r="352565" spans="7:7" x14ac:dyDescent="0.25">
      <c r="G352565" t="s">
        <v>1217</v>
      </c>
    </row>
    <row r="352566" spans="7:7" x14ac:dyDescent="0.25">
      <c r="G352566" t="s">
        <v>1218</v>
      </c>
    </row>
    <row r="352567" spans="7:7" x14ac:dyDescent="0.25">
      <c r="G352567" t="s">
        <v>1219</v>
      </c>
    </row>
    <row r="352568" spans="7:7" x14ac:dyDescent="0.25">
      <c r="G352568" t="s">
        <v>1220</v>
      </c>
    </row>
    <row r="352569" spans="7:7" x14ac:dyDescent="0.25">
      <c r="G352569" t="s">
        <v>1221</v>
      </c>
    </row>
    <row r="352570" spans="7:7" x14ac:dyDescent="0.25">
      <c r="G352570" t="s">
        <v>1222</v>
      </c>
    </row>
    <row r="352571" spans="7:7" x14ac:dyDescent="0.25">
      <c r="G352571" t="s">
        <v>1223</v>
      </c>
    </row>
    <row r="352572" spans="7:7" x14ac:dyDescent="0.25">
      <c r="G352572" t="s">
        <v>1224</v>
      </c>
    </row>
    <row r="352573" spans="7:7" x14ac:dyDescent="0.25">
      <c r="G352573" t="s">
        <v>1225</v>
      </c>
    </row>
    <row r="352574" spans="7:7" x14ac:dyDescent="0.25">
      <c r="G352574" t="s">
        <v>1226</v>
      </c>
    </row>
    <row r="352575" spans="7:7" x14ac:dyDescent="0.25">
      <c r="G352575" t="s">
        <v>1227</v>
      </c>
    </row>
    <row r="352576" spans="7:7" x14ac:dyDescent="0.25">
      <c r="G352576" t="s">
        <v>1228</v>
      </c>
    </row>
    <row r="352577" spans="7:7" x14ac:dyDescent="0.25">
      <c r="G352577" t="s">
        <v>1229</v>
      </c>
    </row>
    <row r="352578" spans="7:7" x14ac:dyDescent="0.25">
      <c r="G352578" t="s">
        <v>1230</v>
      </c>
    </row>
    <row r="352579" spans="7:7" x14ac:dyDescent="0.25">
      <c r="G352579" t="s">
        <v>1231</v>
      </c>
    </row>
    <row r="352580" spans="7:7" x14ac:dyDescent="0.25">
      <c r="G352580" t="s">
        <v>1232</v>
      </c>
    </row>
    <row r="352581" spans="7:7" x14ac:dyDescent="0.25">
      <c r="G352581" t="s">
        <v>1233</v>
      </c>
    </row>
    <row r="352582" spans="7:7" x14ac:dyDescent="0.25">
      <c r="G352582" t="s">
        <v>1234</v>
      </c>
    </row>
    <row r="352583" spans="7:7" x14ac:dyDescent="0.25">
      <c r="G352583" t="s">
        <v>1235</v>
      </c>
    </row>
    <row r="352584" spans="7:7" x14ac:dyDescent="0.25">
      <c r="G352584" t="s">
        <v>1236</v>
      </c>
    </row>
    <row r="352585" spans="7:7" x14ac:dyDescent="0.25">
      <c r="G352585" t="s">
        <v>1237</v>
      </c>
    </row>
    <row r="352586" spans="7:7" x14ac:dyDescent="0.25">
      <c r="G352586" t="s">
        <v>1238</v>
      </c>
    </row>
    <row r="352587" spans="7:7" x14ac:dyDescent="0.25">
      <c r="G352587" t="s">
        <v>1239</v>
      </c>
    </row>
    <row r="352588" spans="7:7" x14ac:dyDescent="0.25">
      <c r="G352588" t="s">
        <v>1240</v>
      </c>
    </row>
    <row r="352589" spans="7:7" x14ac:dyDescent="0.25">
      <c r="G352589" t="s">
        <v>1241</v>
      </c>
    </row>
    <row r="352590" spans="7:7" x14ac:dyDescent="0.25">
      <c r="G352590" t="s">
        <v>1242</v>
      </c>
    </row>
    <row r="352591" spans="7:7" x14ac:dyDescent="0.25">
      <c r="G352591" t="s">
        <v>1243</v>
      </c>
    </row>
    <row r="352592" spans="7:7" x14ac:dyDescent="0.25">
      <c r="G352592" t="s">
        <v>1244</v>
      </c>
    </row>
    <row r="352593" spans="7:7" x14ac:dyDescent="0.25">
      <c r="G352593" t="s">
        <v>1245</v>
      </c>
    </row>
    <row r="352594" spans="7:7" x14ac:dyDescent="0.25">
      <c r="G352594" t="s">
        <v>1246</v>
      </c>
    </row>
    <row r="352595" spans="7:7" x14ac:dyDescent="0.25">
      <c r="G352595" t="s">
        <v>1247</v>
      </c>
    </row>
    <row r="352596" spans="7:7" x14ac:dyDescent="0.25">
      <c r="G352596" t="s">
        <v>1248</v>
      </c>
    </row>
    <row r="352597" spans="7:7" x14ac:dyDescent="0.25">
      <c r="G352597" t="s">
        <v>1249</v>
      </c>
    </row>
    <row r="352598" spans="7:7" x14ac:dyDescent="0.25">
      <c r="G352598" t="s">
        <v>1250</v>
      </c>
    </row>
    <row r="352599" spans="7:7" x14ac:dyDescent="0.25">
      <c r="G352599" t="s">
        <v>1251</v>
      </c>
    </row>
    <row r="352600" spans="7:7" x14ac:dyDescent="0.25">
      <c r="G352600" t="s">
        <v>1252</v>
      </c>
    </row>
    <row r="352601" spans="7:7" x14ac:dyDescent="0.25">
      <c r="G352601" t="s">
        <v>1253</v>
      </c>
    </row>
    <row r="352602" spans="7:7" x14ac:dyDescent="0.25">
      <c r="G352602" t="s">
        <v>1254</v>
      </c>
    </row>
    <row r="352603" spans="7:7" x14ac:dyDescent="0.25">
      <c r="G352603" t="s">
        <v>1255</v>
      </c>
    </row>
    <row r="352604" spans="7:7" x14ac:dyDescent="0.25">
      <c r="G352604" t="s">
        <v>1256</v>
      </c>
    </row>
    <row r="352605" spans="7:7" x14ac:dyDescent="0.25">
      <c r="G352605" t="s">
        <v>1257</v>
      </c>
    </row>
    <row r="352606" spans="7:7" x14ac:dyDescent="0.25">
      <c r="G352606" t="s">
        <v>1258</v>
      </c>
    </row>
    <row r="352607" spans="7:7" x14ac:dyDescent="0.25">
      <c r="G352607" t="s">
        <v>1259</v>
      </c>
    </row>
    <row r="352608" spans="7:7" x14ac:dyDescent="0.25">
      <c r="G352608" t="s">
        <v>1260</v>
      </c>
    </row>
    <row r="352609" spans="7:7" x14ac:dyDescent="0.25">
      <c r="G352609" t="s">
        <v>1261</v>
      </c>
    </row>
    <row r="352610" spans="7:7" x14ac:dyDescent="0.25">
      <c r="G352610" t="s">
        <v>1262</v>
      </c>
    </row>
    <row r="352611" spans="7:7" x14ac:dyDescent="0.25">
      <c r="G352611" t="s">
        <v>1263</v>
      </c>
    </row>
    <row r="352612" spans="7:7" x14ac:dyDescent="0.25">
      <c r="G352612" t="s">
        <v>1264</v>
      </c>
    </row>
    <row r="352613" spans="7:7" x14ac:dyDescent="0.25">
      <c r="G352613" t="s">
        <v>1265</v>
      </c>
    </row>
    <row r="352614" spans="7:7" x14ac:dyDescent="0.25">
      <c r="G352614" t="s">
        <v>1266</v>
      </c>
    </row>
    <row r="352615" spans="7:7" x14ac:dyDescent="0.25">
      <c r="G352615" t="s">
        <v>1267</v>
      </c>
    </row>
    <row r="352616" spans="7:7" x14ac:dyDescent="0.25">
      <c r="G352616" t="s">
        <v>1268</v>
      </c>
    </row>
    <row r="352617" spans="7:7" x14ac:dyDescent="0.25">
      <c r="G352617" t="s">
        <v>1269</v>
      </c>
    </row>
    <row r="352618" spans="7:7" x14ac:dyDescent="0.25">
      <c r="G352618" t="s">
        <v>1270</v>
      </c>
    </row>
    <row r="352619" spans="7:7" x14ac:dyDescent="0.25">
      <c r="G352619" t="s">
        <v>1271</v>
      </c>
    </row>
    <row r="352620" spans="7:7" x14ac:dyDescent="0.25">
      <c r="G352620" t="s">
        <v>1272</v>
      </c>
    </row>
    <row r="352621" spans="7:7" x14ac:dyDescent="0.25">
      <c r="G352621" t="s">
        <v>1273</v>
      </c>
    </row>
    <row r="352622" spans="7:7" x14ac:dyDescent="0.25">
      <c r="G352622" t="s">
        <v>1274</v>
      </c>
    </row>
    <row r="352623" spans="7:7" x14ac:dyDescent="0.25">
      <c r="G352623" t="s">
        <v>1275</v>
      </c>
    </row>
    <row r="352624" spans="7:7" x14ac:dyDescent="0.25">
      <c r="G352624" t="s">
        <v>1276</v>
      </c>
    </row>
    <row r="352625" spans="7:7" x14ac:dyDescent="0.25">
      <c r="G352625" t="s">
        <v>1277</v>
      </c>
    </row>
    <row r="352626" spans="7:7" x14ac:dyDescent="0.25">
      <c r="G352626" t="s">
        <v>1278</v>
      </c>
    </row>
    <row r="352627" spans="7:7" x14ac:dyDescent="0.25">
      <c r="G352627" t="s">
        <v>1279</v>
      </c>
    </row>
    <row r="352628" spans="7:7" x14ac:dyDescent="0.25">
      <c r="G352628" t="s">
        <v>1280</v>
      </c>
    </row>
    <row r="352629" spans="7:7" x14ac:dyDescent="0.25">
      <c r="G352629" t="s">
        <v>1281</v>
      </c>
    </row>
    <row r="352630" spans="7:7" x14ac:dyDescent="0.25">
      <c r="G352630" t="s">
        <v>1282</v>
      </c>
    </row>
    <row r="352631" spans="7:7" x14ac:dyDescent="0.25">
      <c r="G352631" t="s">
        <v>1283</v>
      </c>
    </row>
    <row r="352632" spans="7:7" x14ac:dyDescent="0.25">
      <c r="G352632" t="s">
        <v>1284</v>
      </c>
    </row>
    <row r="352633" spans="7:7" x14ac:dyDescent="0.25">
      <c r="G352633" t="s">
        <v>1285</v>
      </c>
    </row>
    <row r="352634" spans="7:7" x14ac:dyDescent="0.25">
      <c r="G352634" t="s">
        <v>1286</v>
      </c>
    </row>
    <row r="352635" spans="7:7" x14ac:dyDescent="0.25">
      <c r="G352635" t="s">
        <v>1287</v>
      </c>
    </row>
    <row r="352636" spans="7:7" x14ac:dyDescent="0.25">
      <c r="G352636" t="s">
        <v>1288</v>
      </c>
    </row>
    <row r="352637" spans="7:7" x14ac:dyDescent="0.25">
      <c r="G352637" t="s">
        <v>1289</v>
      </c>
    </row>
    <row r="352638" spans="7:7" x14ac:dyDescent="0.25">
      <c r="G352638" t="s">
        <v>1290</v>
      </c>
    </row>
    <row r="352639" spans="7:7" x14ac:dyDescent="0.25">
      <c r="G352639" t="s">
        <v>1291</v>
      </c>
    </row>
    <row r="352640" spans="7:7" x14ac:dyDescent="0.25">
      <c r="G352640" t="s">
        <v>1292</v>
      </c>
    </row>
    <row r="352641" spans="7:7" x14ac:dyDescent="0.25">
      <c r="G352641" t="s">
        <v>1293</v>
      </c>
    </row>
    <row r="352642" spans="7:7" x14ac:dyDescent="0.25">
      <c r="G352642" t="s">
        <v>1294</v>
      </c>
    </row>
    <row r="352643" spans="7:7" x14ac:dyDescent="0.25">
      <c r="G352643" t="s">
        <v>1295</v>
      </c>
    </row>
    <row r="352644" spans="7:7" x14ac:dyDescent="0.25">
      <c r="G352644" t="s">
        <v>1296</v>
      </c>
    </row>
    <row r="352645" spans="7:7" x14ac:dyDescent="0.25">
      <c r="G352645" t="s">
        <v>1297</v>
      </c>
    </row>
    <row r="352646" spans="7:7" x14ac:dyDescent="0.25">
      <c r="G352646" t="s">
        <v>1298</v>
      </c>
    </row>
    <row r="352647" spans="7:7" x14ac:dyDescent="0.25">
      <c r="G352647" t="s">
        <v>1299</v>
      </c>
    </row>
    <row r="352648" spans="7:7" x14ac:dyDescent="0.25">
      <c r="G352648" t="s">
        <v>1300</v>
      </c>
    </row>
    <row r="352649" spans="7:7" x14ac:dyDescent="0.25">
      <c r="G352649" t="s">
        <v>1301</v>
      </c>
    </row>
    <row r="352650" spans="7:7" x14ac:dyDescent="0.25">
      <c r="G352650" t="s">
        <v>1302</v>
      </c>
    </row>
    <row r="352651" spans="7:7" x14ac:dyDescent="0.25">
      <c r="G352651" t="s">
        <v>1303</v>
      </c>
    </row>
    <row r="352652" spans="7:7" x14ac:dyDescent="0.25">
      <c r="G352652" t="s">
        <v>1304</v>
      </c>
    </row>
    <row r="352653" spans="7:7" x14ac:dyDescent="0.25">
      <c r="G352653" t="s">
        <v>1305</v>
      </c>
    </row>
    <row r="352654" spans="7:7" x14ac:dyDescent="0.25">
      <c r="G352654" t="s">
        <v>1306</v>
      </c>
    </row>
    <row r="352655" spans="7:7" x14ac:dyDescent="0.25">
      <c r="G352655" t="s">
        <v>1307</v>
      </c>
    </row>
    <row r="352656" spans="7:7" x14ac:dyDescent="0.25">
      <c r="G352656" t="s">
        <v>1308</v>
      </c>
    </row>
    <row r="352657" spans="7:7" x14ac:dyDescent="0.25">
      <c r="G352657" t="s">
        <v>1309</v>
      </c>
    </row>
    <row r="352658" spans="7:7" x14ac:dyDescent="0.25">
      <c r="G352658" t="s">
        <v>1310</v>
      </c>
    </row>
    <row r="352659" spans="7:7" x14ac:dyDescent="0.25">
      <c r="G352659" t="s">
        <v>1311</v>
      </c>
    </row>
    <row r="352660" spans="7:7" x14ac:dyDescent="0.25">
      <c r="G352660" t="s">
        <v>1312</v>
      </c>
    </row>
    <row r="352661" spans="7:7" x14ac:dyDescent="0.25">
      <c r="G352661" t="s">
        <v>1313</v>
      </c>
    </row>
    <row r="352662" spans="7:7" x14ac:dyDescent="0.25">
      <c r="G352662" t="s">
        <v>1314</v>
      </c>
    </row>
    <row r="352663" spans="7:7" x14ac:dyDescent="0.25">
      <c r="G352663" t="s">
        <v>1315</v>
      </c>
    </row>
    <row r="352664" spans="7:7" x14ac:dyDescent="0.25">
      <c r="G352664" t="s">
        <v>1316</v>
      </c>
    </row>
    <row r="352665" spans="7:7" x14ac:dyDescent="0.25">
      <c r="G352665" t="s">
        <v>1317</v>
      </c>
    </row>
    <row r="352666" spans="7:7" x14ac:dyDescent="0.25">
      <c r="G352666" t="s">
        <v>1318</v>
      </c>
    </row>
    <row r="352667" spans="7:7" x14ac:dyDescent="0.25">
      <c r="G352667" t="s">
        <v>1319</v>
      </c>
    </row>
    <row r="352668" spans="7:7" x14ac:dyDescent="0.25">
      <c r="G352668" t="s">
        <v>1320</v>
      </c>
    </row>
    <row r="352669" spans="7:7" x14ac:dyDescent="0.25">
      <c r="G352669" t="s">
        <v>1321</v>
      </c>
    </row>
    <row r="352670" spans="7:7" x14ac:dyDescent="0.25">
      <c r="G352670" t="s">
        <v>1322</v>
      </c>
    </row>
    <row r="352671" spans="7:7" x14ac:dyDescent="0.25">
      <c r="G352671" t="s">
        <v>1323</v>
      </c>
    </row>
    <row r="352672" spans="7:7" x14ac:dyDescent="0.25">
      <c r="G352672" t="s">
        <v>1324</v>
      </c>
    </row>
    <row r="352673" spans="7:7" x14ac:dyDescent="0.25">
      <c r="G352673" t="s">
        <v>1325</v>
      </c>
    </row>
    <row r="352674" spans="7:7" x14ac:dyDescent="0.25">
      <c r="G352674" t="s">
        <v>1326</v>
      </c>
    </row>
    <row r="352675" spans="7:7" x14ac:dyDescent="0.25">
      <c r="G352675" t="s">
        <v>1327</v>
      </c>
    </row>
    <row r="352676" spans="7:7" x14ac:dyDescent="0.25">
      <c r="G352676" t="s">
        <v>1328</v>
      </c>
    </row>
    <row r="352677" spans="7:7" x14ac:dyDescent="0.25">
      <c r="G352677" t="s">
        <v>1329</v>
      </c>
    </row>
    <row r="352678" spans="7:7" x14ac:dyDescent="0.25">
      <c r="G352678" t="s">
        <v>1330</v>
      </c>
    </row>
    <row r="352679" spans="7:7" x14ac:dyDescent="0.25">
      <c r="G352679" t="s">
        <v>1331</v>
      </c>
    </row>
    <row r="352680" spans="7:7" x14ac:dyDescent="0.25">
      <c r="G352680" t="s">
        <v>1332</v>
      </c>
    </row>
    <row r="352681" spans="7:7" x14ac:dyDescent="0.25">
      <c r="G352681" t="s">
        <v>1333</v>
      </c>
    </row>
    <row r="352682" spans="7:7" x14ac:dyDescent="0.25">
      <c r="G352682" t="s">
        <v>1334</v>
      </c>
    </row>
    <row r="352683" spans="7:7" x14ac:dyDescent="0.25">
      <c r="G352683" t="s">
        <v>1335</v>
      </c>
    </row>
    <row r="352684" spans="7:7" x14ac:dyDescent="0.25">
      <c r="G352684" t="s">
        <v>1336</v>
      </c>
    </row>
    <row r="352685" spans="7:7" x14ac:dyDescent="0.25">
      <c r="G352685" t="s">
        <v>1337</v>
      </c>
    </row>
    <row r="352686" spans="7:7" x14ac:dyDescent="0.25">
      <c r="G352686" t="s">
        <v>1338</v>
      </c>
    </row>
    <row r="352687" spans="7:7" x14ac:dyDescent="0.25">
      <c r="G352687" t="s">
        <v>1339</v>
      </c>
    </row>
    <row r="352688" spans="7:7" x14ac:dyDescent="0.25">
      <c r="G352688" t="s">
        <v>1340</v>
      </c>
    </row>
    <row r="352689" spans="7:7" x14ac:dyDescent="0.25">
      <c r="G352689" t="s">
        <v>1341</v>
      </c>
    </row>
    <row r="352690" spans="7:7" x14ac:dyDescent="0.25">
      <c r="G352690" t="s">
        <v>1342</v>
      </c>
    </row>
    <row r="352691" spans="7:7" x14ac:dyDescent="0.25">
      <c r="G352691" t="s">
        <v>1343</v>
      </c>
    </row>
    <row r="352692" spans="7:7" x14ac:dyDescent="0.25">
      <c r="G352692" t="s">
        <v>1344</v>
      </c>
    </row>
    <row r="352693" spans="7:7" x14ac:dyDescent="0.25">
      <c r="G352693" t="s">
        <v>1345</v>
      </c>
    </row>
    <row r="352694" spans="7:7" x14ac:dyDescent="0.25">
      <c r="G352694" t="s">
        <v>1346</v>
      </c>
    </row>
    <row r="352695" spans="7:7" x14ac:dyDescent="0.25">
      <c r="G352695" t="s">
        <v>1347</v>
      </c>
    </row>
    <row r="352696" spans="7:7" x14ac:dyDescent="0.25">
      <c r="G352696" t="s">
        <v>1348</v>
      </c>
    </row>
    <row r="352697" spans="7:7" x14ac:dyDescent="0.25">
      <c r="G352697" t="s">
        <v>1349</v>
      </c>
    </row>
    <row r="352698" spans="7:7" x14ac:dyDescent="0.25">
      <c r="G352698" t="s">
        <v>1350</v>
      </c>
    </row>
    <row r="352699" spans="7:7" x14ac:dyDescent="0.25">
      <c r="G352699" t="s">
        <v>1351</v>
      </c>
    </row>
    <row r="352700" spans="7:7" x14ac:dyDescent="0.25">
      <c r="G352700" t="s">
        <v>1352</v>
      </c>
    </row>
    <row r="352701" spans="7:7" x14ac:dyDescent="0.25">
      <c r="G352701" t="s">
        <v>1353</v>
      </c>
    </row>
    <row r="352702" spans="7:7" x14ac:dyDescent="0.25">
      <c r="G352702" t="s">
        <v>1354</v>
      </c>
    </row>
    <row r="352703" spans="7:7" x14ac:dyDescent="0.25">
      <c r="G352703" t="s">
        <v>1355</v>
      </c>
    </row>
    <row r="352704" spans="7:7" x14ac:dyDescent="0.25">
      <c r="G352704" t="s">
        <v>1356</v>
      </c>
    </row>
    <row r="352705" spans="7:7" x14ac:dyDescent="0.25">
      <c r="G352705" t="s">
        <v>1357</v>
      </c>
    </row>
    <row r="352706" spans="7:7" x14ac:dyDescent="0.25">
      <c r="G352706" t="s">
        <v>1358</v>
      </c>
    </row>
    <row r="352707" spans="7:7" x14ac:dyDescent="0.25">
      <c r="G352707" t="s">
        <v>1359</v>
      </c>
    </row>
    <row r="352708" spans="7:7" x14ac:dyDescent="0.25">
      <c r="G352708" t="s">
        <v>1360</v>
      </c>
    </row>
    <row r="352709" spans="7:7" x14ac:dyDescent="0.25">
      <c r="G352709" t="s">
        <v>1361</v>
      </c>
    </row>
    <row r="352710" spans="7:7" x14ac:dyDescent="0.25">
      <c r="G352710" t="s">
        <v>1362</v>
      </c>
    </row>
    <row r="352711" spans="7:7" x14ac:dyDescent="0.25">
      <c r="G352711" t="s">
        <v>1363</v>
      </c>
    </row>
    <row r="352712" spans="7:7" x14ac:dyDescent="0.25">
      <c r="G352712" t="s">
        <v>1364</v>
      </c>
    </row>
    <row r="352713" spans="7:7" x14ac:dyDescent="0.25">
      <c r="G352713" t="s">
        <v>1365</v>
      </c>
    </row>
    <row r="352714" spans="7:7" x14ac:dyDescent="0.25">
      <c r="G352714" t="s">
        <v>1366</v>
      </c>
    </row>
    <row r="352715" spans="7:7" x14ac:dyDescent="0.25">
      <c r="G352715" t="s">
        <v>1367</v>
      </c>
    </row>
    <row r="352716" spans="7:7" x14ac:dyDescent="0.25">
      <c r="G352716" t="s">
        <v>1368</v>
      </c>
    </row>
    <row r="352717" spans="7:7" x14ac:dyDescent="0.25">
      <c r="G352717" t="s">
        <v>1369</v>
      </c>
    </row>
    <row r="352718" spans="7:7" x14ac:dyDescent="0.25">
      <c r="G352718" t="s">
        <v>1370</v>
      </c>
    </row>
    <row r="352719" spans="7:7" x14ac:dyDescent="0.25">
      <c r="G352719" t="s">
        <v>1371</v>
      </c>
    </row>
    <row r="352720" spans="7:7" x14ac:dyDescent="0.25">
      <c r="G352720" t="s">
        <v>1372</v>
      </c>
    </row>
    <row r="352721" spans="7:7" x14ac:dyDescent="0.25">
      <c r="G352721" t="s">
        <v>1373</v>
      </c>
    </row>
    <row r="352722" spans="7:7" x14ac:dyDescent="0.25">
      <c r="G352722" t="s">
        <v>1374</v>
      </c>
    </row>
    <row r="352723" spans="7:7" x14ac:dyDescent="0.25">
      <c r="G352723" t="s">
        <v>1375</v>
      </c>
    </row>
    <row r="352724" spans="7:7" x14ac:dyDescent="0.25">
      <c r="G352724" t="s">
        <v>1376</v>
      </c>
    </row>
    <row r="352725" spans="7:7" x14ac:dyDescent="0.25">
      <c r="G352725" t="s">
        <v>1377</v>
      </c>
    </row>
    <row r="352726" spans="7:7" x14ac:dyDescent="0.25">
      <c r="G352726" t="s">
        <v>1378</v>
      </c>
    </row>
    <row r="352727" spans="7:7" x14ac:dyDescent="0.25">
      <c r="G352727" t="s">
        <v>1379</v>
      </c>
    </row>
    <row r="352728" spans="7:7" x14ac:dyDescent="0.25">
      <c r="G352728" t="s">
        <v>1380</v>
      </c>
    </row>
    <row r="352729" spans="7:7" x14ac:dyDescent="0.25">
      <c r="G352729" t="s">
        <v>1381</v>
      </c>
    </row>
    <row r="352730" spans="7:7" x14ac:dyDescent="0.25">
      <c r="G352730" t="s">
        <v>1382</v>
      </c>
    </row>
    <row r="352731" spans="7:7" x14ac:dyDescent="0.25">
      <c r="G352731" t="s">
        <v>1383</v>
      </c>
    </row>
    <row r="352732" spans="7:7" x14ac:dyDescent="0.25">
      <c r="G352732" t="s">
        <v>1384</v>
      </c>
    </row>
    <row r="352733" spans="7:7" x14ac:dyDescent="0.25">
      <c r="G352733" t="s">
        <v>1385</v>
      </c>
    </row>
    <row r="352734" spans="7:7" x14ac:dyDescent="0.25">
      <c r="G352734" t="s">
        <v>1386</v>
      </c>
    </row>
    <row r="352735" spans="7:7" x14ac:dyDescent="0.25">
      <c r="G352735" t="s">
        <v>1387</v>
      </c>
    </row>
    <row r="352736" spans="7:7" x14ac:dyDescent="0.25">
      <c r="G352736" t="s">
        <v>1388</v>
      </c>
    </row>
    <row r="352737" spans="7:7" x14ac:dyDescent="0.25">
      <c r="G352737" t="s">
        <v>1389</v>
      </c>
    </row>
    <row r="352738" spans="7:7" x14ac:dyDescent="0.25">
      <c r="G352738" t="s">
        <v>1390</v>
      </c>
    </row>
    <row r="352739" spans="7:7" x14ac:dyDescent="0.25">
      <c r="G352739" t="s">
        <v>1391</v>
      </c>
    </row>
    <row r="352740" spans="7:7" x14ac:dyDescent="0.25">
      <c r="G352740" t="s">
        <v>1392</v>
      </c>
    </row>
    <row r="352741" spans="7:7" x14ac:dyDescent="0.25">
      <c r="G352741" t="s">
        <v>1393</v>
      </c>
    </row>
    <row r="352742" spans="7:7" x14ac:dyDescent="0.25">
      <c r="G352742" t="s">
        <v>1394</v>
      </c>
    </row>
    <row r="352743" spans="7:7" x14ac:dyDescent="0.25">
      <c r="G352743" t="s">
        <v>1395</v>
      </c>
    </row>
    <row r="352744" spans="7:7" x14ac:dyDescent="0.25">
      <c r="G352744" t="s">
        <v>1396</v>
      </c>
    </row>
    <row r="352745" spans="7:7" x14ac:dyDescent="0.25">
      <c r="G352745" t="s">
        <v>1397</v>
      </c>
    </row>
    <row r="352746" spans="7:7" x14ac:dyDescent="0.25">
      <c r="G352746" t="s">
        <v>1398</v>
      </c>
    </row>
    <row r="352747" spans="7:7" x14ac:dyDescent="0.25">
      <c r="G352747" t="s">
        <v>1399</v>
      </c>
    </row>
    <row r="352748" spans="7:7" x14ac:dyDescent="0.25">
      <c r="G352748" t="s">
        <v>1400</v>
      </c>
    </row>
    <row r="352749" spans="7:7" x14ac:dyDescent="0.25">
      <c r="G352749" t="s">
        <v>1401</v>
      </c>
    </row>
    <row r="352750" spans="7:7" x14ac:dyDescent="0.25">
      <c r="G352750" t="s">
        <v>1402</v>
      </c>
    </row>
    <row r="352751" spans="7:7" x14ac:dyDescent="0.25">
      <c r="G352751" t="s">
        <v>1403</v>
      </c>
    </row>
    <row r="352752" spans="7:7" x14ac:dyDescent="0.25">
      <c r="G352752" t="s">
        <v>1404</v>
      </c>
    </row>
    <row r="352753" spans="7:7" x14ac:dyDescent="0.25">
      <c r="G352753" t="s">
        <v>1405</v>
      </c>
    </row>
    <row r="352754" spans="7:7" x14ac:dyDescent="0.25">
      <c r="G352754" t="s">
        <v>1406</v>
      </c>
    </row>
    <row r="352755" spans="7:7" x14ac:dyDescent="0.25">
      <c r="G352755" t="s">
        <v>1407</v>
      </c>
    </row>
    <row r="352756" spans="7:7" x14ac:dyDescent="0.25">
      <c r="G352756" t="s">
        <v>1408</v>
      </c>
    </row>
    <row r="352757" spans="7:7" x14ac:dyDescent="0.25">
      <c r="G352757" t="s">
        <v>1409</v>
      </c>
    </row>
    <row r="352758" spans="7:7" x14ac:dyDescent="0.25">
      <c r="G352758" t="s">
        <v>1410</v>
      </c>
    </row>
    <row r="352759" spans="7:7" x14ac:dyDescent="0.25">
      <c r="G352759" t="s">
        <v>1411</v>
      </c>
    </row>
    <row r="352760" spans="7:7" x14ac:dyDescent="0.25">
      <c r="G352760" t="s">
        <v>1412</v>
      </c>
    </row>
    <row r="352761" spans="7:7" x14ac:dyDescent="0.25">
      <c r="G352761" t="s">
        <v>1413</v>
      </c>
    </row>
    <row r="352762" spans="7:7" x14ac:dyDescent="0.25">
      <c r="G352762" t="s">
        <v>1414</v>
      </c>
    </row>
    <row r="352763" spans="7:7" x14ac:dyDescent="0.25">
      <c r="G352763" t="s">
        <v>1415</v>
      </c>
    </row>
    <row r="352764" spans="7:7" x14ac:dyDescent="0.25">
      <c r="G352764" t="s">
        <v>1416</v>
      </c>
    </row>
    <row r="352765" spans="7:7" x14ac:dyDescent="0.25">
      <c r="G352765" t="s">
        <v>1417</v>
      </c>
    </row>
    <row r="352766" spans="7:7" x14ac:dyDescent="0.25">
      <c r="G352766" t="s">
        <v>1418</v>
      </c>
    </row>
    <row r="352767" spans="7:7" x14ac:dyDescent="0.25">
      <c r="G352767" t="s">
        <v>1419</v>
      </c>
    </row>
    <row r="352768" spans="7:7" x14ac:dyDescent="0.25">
      <c r="G352768" t="s">
        <v>1420</v>
      </c>
    </row>
    <row r="352769" spans="7:7" x14ac:dyDescent="0.25">
      <c r="G352769" t="s">
        <v>1421</v>
      </c>
    </row>
    <row r="352770" spans="7:7" x14ac:dyDescent="0.25">
      <c r="G352770" t="s">
        <v>1422</v>
      </c>
    </row>
    <row r="352771" spans="7:7" x14ac:dyDescent="0.25">
      <c r="G352771" t="s">
        <v>1423</v>
      </c>
    </row>
    <row r="352772" spans="7:7" x14ac:dyDescent="0.25">
      <c r="G352772" t="s">
        <v>1424</v>
      </c>
    </row>
    <row r="352773" spans="7:7" x14ac:dyDescent="0.25">
      <c r="G352773" t="s">
        <v>1425</v>
      </c>
    </row>
    <row r="352774" spans="7:7" x14ac:dyDescent="0.25">
      <c r="G352774" t="s">
        <v>1426</v>
      </c>
    </row>
    <row r="352775" spans="7:7" x14ac:dyDescent="0.25">
      <c r="G352775" t="s">
        <v>1427</v>
      </c>
    </row>
    <row r="352776" spans="7:7" x14ac:dyDescent="0.25">
      <c r="G352776" t="s">
        <v>1428</v>
      </c>
    </row>
    <row r="352777" spans="7:7" x14ac:dyDescent="0.25">
      <c r="G352777" t="s">
        <v>1429</v>
      </c>
    </row>
    <row r="352778" spans="7:7" x14ac:dyDescent="0.25">
      <c r="G352778" t="s">
        <v>1430</v>
      </c>
    </row>
    <row r="352779" spans="7:7" x14ac:dyDescent="0.25">
      <c r="G352779" t="s">
        <v>1431</v>
      </c>
    </row>
    <row r="352780" spans="7:7" x14ac:dyDescent="0.25">
      <c r="G352780" t="s">
        <v>1432</v>
      </c>
    </row>
    <row r="352781" spans="7:7" x14ac:dyDescent="0.25">
      <c r="G352781" t="s">
        <v>1433</v>
      </c>
    </row>
    <row r="352782" spans="7:7" x14ac:dyDescent="0.25">
      <c r="G352782" t="s">
        <v>1434</v>
      </c>
    </row>
    <row r="352783" spans="7:7" x14ac:dyDescent="0.25">
      <c r="G352783" t="s">
        <v>1435</v>
      </c>
    </row>
    <row r="352784" spans="7:7" x14ac:dyDescent="0.25">
      <c r="G352784" t="s">
        <v>1436</v>
      </c>
    </row>
    <row r="352785" spans="7:7" x14ac:dyDescent="0.25">
      <c r="G352785" t="s">
        <v>1437</v>
      </c>
    </row>
    <row r="352786" spans="7:7" x14ac:dyDescent="0.25">
      <c r="G352786" t="s">
        <v>1438</v>
      </c>
    </row>
    <row r="352787" spans="7:7" x14ac:dyDescent="0.25">
      <c r="G352787" t="s">
        <v>1439</v>
      </c>
    </row>
    <row r="352788" spans="7:7" x14ac:dyDescent="0.25">
      <c r="G352788" t="s">
        <v>1440</v>
      </c>
    </row>
    <row r="352789" spans="7:7" x14ac:dyDescent="0.25">
      <c r="G352789" t="s">
        <v>1441</v>
      </c>
    </row>
    <row r="352790" spans="7:7" x14ac:dyDescent="0.25">
      <c r="G352790" t="s">
        <v>1442</v>
      </c>
    </row>
    <row r="352791" spans="7:7" x14ac:dyDescent="0.25">
      <c r="G352791" t="s">
        <v>1443</v>
      </c>
    </row>
    <row r="352792" spans="7:7" x14ac:dyDescent="0.25">
      <c r="G352792" t="s">
        <v>1444</v>
      </c>
    </row>
    <row r="352793" spans="7:7" x14ac:dyDescent="0.25">
      <c r="G352793" t="s">
        <v>1445</v>
      </c>
    </row>
    <row r="352794" spans="7:7" x14ac:dyDescent="0.25">
      <c r="G352794" t="s">
        <v>1446</v>
      </c>
    </row>
    <row r="352795" spans="7:7" x14ac:dyDescent="0.25">
      <c r="G352795" t="s">
        <v>1447</v>
      </c>
    </row>
    <row r="352796" spans="7:7" x14ac:dyDescent="0.25">
      <c r="G352796" t="s">
        <v>1448</v>
      </c>
    </row>
    <row r="352797" spans="7:7" x14ac:dyDescent="0.25">
      <c r="G352797" t="s">
        <v>1449</v>
      </c>
    </row>
    <row r="352798" spans="7:7" x14ac:dyDescent="0.25">
      <c r="G352798" t="s">
        <v>1450</v>
      </c>
    </row>
    <row r="352799" spans="7:7" x14ac:dyDescent="0.25">
      <c r="G352799" t="s">
        <v>1451</v>
      </c>
    </row>
    <row r="352800" spans="7:7" x14ac:dyDescent="0.25">
      <c r="G352800" t="s">
        <v>1452</v>
      </c>
    </row>
    <row r="352801" spans="7:7" x14ac:dyDescent="0.25">
      <c r="G352801" t="s">
        <v>1453</v>
      </c>
    </row>
    <row r="352802" spans="7:7" x14ac:dyDescent="0.25">
      <c r="G352802" t="s">
        <v>1454</v>
      </c>
    </row>
    <row r="352803" spans="7:7" x14ac:dyDescent="0.25">
      <c r="G352803" t="s">
        <v>1455</v>
      </c>
    </row>
    <row r="352804" spans="7:7" x14ac:dyDescent="0.25">
      <c r="G352804" t="s">
        <v>1456</v>
      </c>
    </row>
    <row r="352805" spans="7:7" x14ac:dyDescent="0.25">
      <c r="G352805" t="s">
        <v>1457</v>
      </c>
    </row>
    <row r="352806" spans="7:7" x14ac:dyDescent="0.25">
      <c r="G352806" t="s">
        <v>1458</v>
      </c>
    </row>
    <row r="352807" spans="7:7" x14ac:dyDescent="0.25">
      <c r="G352807" t="s">
        <v>1459</v>
      </c>
    </row>
    <row r="352808" spans="7:7" x14ac:dyDescent="0.25">
      <c r="G352808" t="s">
        <v>1460</v>
      </c>
    </row>
    <row r="352809" spans="7:7" x14ac:dyDescent="0.25">
      <c r="G352809" t="s">
        <v>1461</v>
      </c>
    </row>
    <row r="352810" spans="7:7" x14ac:dyDescent="0.25">
      <c r="G352810" t="s">
        <v>1462</v>
      </c>
    </row>
    <row r="352811" spans="7:7" x14ac:dyDescent="0.25">
      <c r="G352811" t="s">
        <v>1463</v>
      </c>
    </row>
    <row r="352812" spans="7:7" x14ac:dyDescent="0.25">
      <c r="G352812" t="s">
        <v>1464</v>
      </c>
    </row>
    <row r="352813" spans="7:7" x14ac:dyDescent="0.25">
      <c r="G352813" t="s">
        <v>1465</v>
      </c>
    </row>
    <row r="352814" spans="7:7" x14ac:dyDescent="0.25">
      <c r="G352814" t="s">
        <v>1466</v>
      </c>
    </row>
    <row r="352815" spans="7:7" x14ac:dyDescent="0.25">
      <c r="G352815" t="s">
        <v>1467</v>
      </c>
    </row>
    <row r="352816" spans="7:7" x14ac:dyDescent="0.25">
      <c r="G352816" t="s">
        <v>1468</v>
      </c>
    </row>
    <row r="352817" spans="7:7" x14ac:dyDescent="0.25">
      <c r="G352817" t="s">
        <v>1469</v>
      </c>
    </row>
    <row r="352818" spans="7:7" x14ac:dyDescent="0.25">
      <c r="G352818" t="s">
        <v>1470</v>
      </c>
    </row>
    <row r="352819" spans="7:7" x14ac:dyDescent="0.25">
      <c r="G352819" t="s">
        <v>1471</v>
      </c>
    </row>
    <row r="352820" spans="7:7" x14ac:dyDescent="0.25">
      <c r="G352820" t="s">
        <v>1472</v>
      </c>
    </row>
    <row r="352821" spans="7:7" x14ac:dyDescent="0.25">
      <c r="G352821" t="s">
        <v>1473</v>
      </c>
    </row>
    <row r="352822" spans="7:7" x14ac:dyDescent="0.25">
      <c r="G352822" t="s">
        <v>1474</v>
      </c>
    </row>
    <row r="352823" spans="7:7" x14ac:dyDescent="0.25">
      <c r="G352823" t="s">
        <v>1475</v>
      </c>
    </row>
    <row r="352824" spans="7:7" x14ac:dyDescent="0.25">
      <c r="G352824" t="s">
        <v>1476</v>
      </c>
    </row>
    <row r="352825" spans="7:7" x14ac:dyDescent="0.25">
      <c r="G352825" t="s">
        <v>1477</v>
      </c>
    </row>
    <row r="352826" spans="7:7" x14ac:dyDescent="0.25">
      <c r="G352826" t="s">
        <v>1478</v>
      </c>
    </row>
    <row r="352827" spans="7:7" x14ac:dyDescent="0.25">
      <c r="G352827" t="s">
        <v>1479</v>
      </c>
    </row>
    <row r="352828" spans="7:7" x14ac:dyDescent="0.25">
      <c r="G352828" t="s">
        <v>1480</v>
      </c>
    </row>
    <row r="352829" spans="7:7" x14ac:dyDescent="0.25">
      <c r="G352829" t="s">
        <v>1481</v>
      </c>
    </row>
    <row r="352830" spans="7:7" x14ac:dyDescent="0.25">
      <c r="G352830" t="s">
        <v>1482</v>
      </c>
    </row>
    <row r="352831" spans="7:7" x14ac:dyDescent="0.25">
      <c r="G352831" t="s">
        <v>1483</v>
      </c>
    </row>
    <row r="352832" spans="7:7" x14ac:dyDescent="0.25">
      <c r="G352832" t="s">
        <v>1484</v>
      </c>
    </row>
    <row r="352833" spans="7:7" x14ac:dyDescent="0.25">
      <c r="G352833" t="s">
        <v>1485</v>
      </c>
    </row>
    <row r="352834" spans="7:7" x14ac:dyDescent="0.25">
      <c r="G352834" t="s">
        <v>1486</v>
      </c>
    </row>
    <row r="352835" spans="7:7" x14ac:dyDescent="0.25">
      <c r="G352835" t="s">
        <v>1487</v>
      </c>
    </row>
    <row r="352836" spans="7:7" x14ac:dyDescent="0.25">
      <c r="G352836" t="s">
        <v>1488</v>
      </c>
    </row>
    <row r="352837" spans="7:7" x14ac:dyDescent="0.25">
      <c r="G352837" t="s">
        <v>1489</v>
      </c>
    </row>
    <row r="352838" spans="7:7" x14ac:dyDescent="0.25">
      <c r="G352838" t="s">
        <v>1490</v>
      </c>
    </row>
    <row r="352839" spans="7:7" x14ac:dyDescent="0.25">
      <c r="G352839" t="s">
        <v>1491</v>
      </c>
    </row>
  </sheetData>
  <mergeCells count="1">
    <mergeCell ref="B8:Y8"/>
  </mergeCells>
  <dataValidations xWindow="1057" yWindow="477" count="26">
    <dataValidation type="list" allowBlank="1" showInputMessage="1" showErrorMessage="1" errorTitle="Entrada no válida" error="Por favor seleccione un elemento de la lista" promptTitle="Seleccione un elemento de la lista" prompt=" Campo OBLIGATORIO; Si selecciona NO por favor describa máximo 290 Caracteres la justificación del porque no tiene información" sqref="C11:C681" xr:uid="{00000000-0002-0000-0800-000000000000}">
      <formula1>$A$351672:$A$351674</formula1>
    </dataValidation>
    <dataValidation type="textLength" allowBlank="1" showInputMessage="1" showErrorMessage="1" errorTitle="Entrada no válida" error="Escriba un texto  Maximo 390 Caracteres" promptTitle="Cualquier contenido Maximo 390 Caracteres" prompt=" Si seleccionó NO en la Columna 2, en máximo 290 caracteres indique porque no tiene información." sqref="D11:D681" xr:uid="{00000000-0002-0000-0800-000001000000}">
      <formula1>0</formula1>
      <formula2>390</formula2>
    </dataValidation>
    <dataValidation type="date" allowBlank="1" showInputMessage="1" errorTitle="Entrada no válida" error="Por favor escriba una fecha válida (AAAA/MM/DD)" promptTitle="Ingrese una fecha (AAAA/MM/DD)" prompt=" Registre la fecha en que el despacho judicial que conoce el proceso profiere auto admisorio de la demanda, (AAAA/MM/DD)." sqref="F17:F668" xr:uid="{00000000-0002-0000-0800-000002000000}">
      <formula1>1900/1/1</formula1>
      <formula2>3000/1/1</formula2>
    </dataValidation>
    <dataValidation type="whole" allowBlank="1" showInputMessage="1" showErrorMessage="1" errorTitle="Entrada no válida" error="Por favor escriba un número entero" promptTitle="Escriba un número entero en esta casilla" prompt=" Registre en pesos el valor de la suma de las pretenciones iniciales económicas de la demanda. En el caso de demandas con pretensiones indeterminadas se debe incluir cero (0)." sqref="Q26 Q51:Q52 Q80 Q90 Q122:Q123 P17:P668" xr:uid="{00000000-0002-0000-0800-000003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 la estimación razonada de la cuantía  de la demanda. En el caso de cuantías indeterminadas se debe incluir cero (0) " sqref="Q17:Q25 Q27:Q50 Q53:Q79 Q81:Q89 Q91:Q121 Q124:Q668" xr:uid="{00000000-0002-0000-0800-000004000000}">
      <formula1>-9223372036854770000</formula1>
      <formula2>9223372036854770000</formula2>
    </dataValidation>
    <dataValidation type="date" allowBlank="1" showInputMessage="1" errorTitle="Entrada no válida" error="Por favor escriba una fecha válida (AAAA/MM/DD)" promptTitle="Ingrese una fecha (AAAA/MM/DD)" prompt=" Registre la fecha en la que se profirió la sentencia o la actuación catalogada como forma de terminación anticipada, que pusieron fin al proceso judicial" sqref="T13:T668" xr:uid="{00000000-0002-0000-0800-000005000000}">
      <formula1>1900/1/1</formula1>
      <formula2>3000/1/1</formula2>
    </dataValidation>
    <dataValidation type="whole" allowBlank="1" showInputMessage="1" showErrorMessage="1" errorTitle="Entrada no válida" error="Por favor escriba un número entero" promptTitle="Escriba un número entero en esta casilla" prompt=" Registre en pesos el valor del fallo o sentencia del proceso.  Si aun no ha sido fallado registre cero (0)" sqref="V13:V668" xr:uid="{00000000-0002-0000-0800-000006000000}">
      <formula1>-9223372036854770000</formula1>
      <formula2>9223372036854770000</formula2>
    </dataValidation>
    <dataValidation type="whole" allowBlank="1" showInputMessage="1" showErrorMessage="1" errorTitle="Entrada no válida" error="Por favor escriba un número entero" promptTitle="Escriba un número entero en esta casilla" prompt=" Registre en pesos el valor del acuerdo que pone fin al proceso cuando la forma de terminación anticipada corresponde a una Auto que termina el proceso por Transacción Total o Auto que termina el proceso por acuerdo conciliatorio total" sqref="X13:X668" xr:uid="{00000000-0002-0000-0800-000007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respecto a este registro cualquier observación que desee " sqref="Y13:Y668" xr:uid="{00000000-0002-0000-0800-000008000000}">
      <formula1>0</formula1>
      <formula2>390</formula2>
    </dataValidation>
    <dataValidation type="list" allowBlank="1" showInputMessage="1" showErrorMessage="1" errorTitle="Entrada no válida" error="Por favor seleccione un elemento de la lista" promptTitle="Seleccione un elemento de la lista" prompt=" Seleccione la Jurisdicción de la Acción implementada" sqref="G672" xr:uid="{00000000-0002-0000-0800-000009000000}">
      <formula1>$B$351002:$B$351006</formula1>
    </dataValidation>
    <dataValidation type="list" allowBlank="1" showInputMessage="1" showErrorMessage="1" errorTitle="Entrada no válida" error="Por favor seleccione un elemento de la lista" promptTitle="Seleccione un elemento de la lista" prompt=" Seleccionar la acción judicial implemetada" sqref="H672" xr:uid="{00000000-0002-0000-0800-00000A000000}">
      <formula1>$C$351002:$C$351052</formula1>
    </dataValidation>
    <dataValidation type="list" allowBlank="1" showInputMessage="1" showErrorMessage="1" errorTitle="Entrada no válida" error="Por favor seleccione un elemento de la lista" promptTitle="Seleccione un elemento de la lista" prompt=" Seleccionar la calidad en que actua la Entidad" sqref="I678:I681" xr:uid="{00000000-0002-0000-0800-00000B000000}">
      <formula1>$D$351002:$D$351017</formula1>
    </dataValidation>
    <dataValidation type="list" allowBlank="1" showInputMessage="1" showErrorMessage="1" errorTitle="Entrada no válida" error="Por favor seleccione un elemento de la lista" promptTitle="Seleccione un elemento de la lista" prompt=" Seleccione de la lista  la etapa actual a la fecha de corte en la que se encuentra el proceso judicial." sqref="O11:O681" xr:uid="{00000000-0002-0000-0800-00000C000000}">
      <formula1>#REF!</formula1>
    </dataValidation>
    <dataValidation type="list" allowBlank="1" showInputMessage="1" showErrorMessage="1" errorTitle="Entrada no válida" error="Por favor seleccione un elemento de la lista" promptTitle="Seleccione un elemento de la lista" prompt=" Seleccione la forma de terminación anticipada que haya ocurrido dentro del proceso judicial  y que lo haya dado por terminado." sqref="W13:W668" xr:uid="{00000000-0002-0000-0800-00000D000000}">
      <formula1>#REF!</formula1>
    </dataValidation>
    <dataValidation type="list" allowBlank="1" showInputMessage="1" showErrorMessage="1" errorTitle="Entrada no válida" error="Por favor seleccione un elemento de la lista" promptTitle="Seleccione un elemento de la lista" prompt=" Seleccionar de la lista el sentido del fallo, contenido en la sentencia que puso fin al proceso judicial" sqref="U13:U668" xr:uid="{00000000-0002-0000-0800-00000E000000}">
      <formula1>#REF!</formula1>
    </dataValidation>
    <dataValidation type="list" allowBlank="1" showInputMessage="1" showErrorMessage="1" errorTitle="Entrada no válida" error="Por favor seleccione un elemento de la lista" promptTitle="Seleccione un elemento de la lista" prompt=" Seleccione la ciudad del despacho judicial en el que se encuentra actualmente el proceso judicial" sqref="N12:N681" xr:uid="{00000000-0002-0000-0800-00000F000000}">
      <formula1>#REF!</formula1>
    </dataValidation>
    <dataValidation type="list" allowBlank="1" showInputMessage="1" showErrorMessage="1" errorTitle="Entrada no válida" error="Por favor seleccione un elemento de la lista" promptTitle="Seleccione un elemento de la lista" prompt=" Departamento del despacho judicial en el que se encuentra actualmente el proceso judicial" sqref="M12:M681" xr:uid="{00000000-0002-0000-0800-000010000000}">
      <formula1>#REF!</formula1>
    </dataValidation>
    <dataValidation type="list" allowBlank="1" showInputMessage="1" showErrorMessage="1" errorTitle="Entrada no válida" error="Por favor seleccione un elemento de la lista" promptTitle="Seleccione un elemento de la lista" prompt=" Seleccionar si el apoderado actual de la Entidad es funcionario o contratista." sqref="J13:J681" xr:uid="{00000000-0002-0000-0800-000011000000}">
      <formula1>#REF!</formula1>
    </dataValidation>
    <dataValidation type="list" allowBlank="1" showInputMessage="1" showErrorMessage="1" errorTitle="Entrada no válida" error="Por favor seleccione un elemento de la lista" promptTitle="Seleccione un elemento de la lista" prompt=" Seleccionar la calidad en que actua la Entidad" sqref="I13:I677" xr:uid="{00000000-0002-0000-0800-000012000000}">
      <formula1>#REF!</formula1>
    </dataValidation>
    <dataValidation type="list" allowBlank="1" showInputMessage="1" showErrorMessage="1" errorTitle="Entrada no válida" error="Por favor seleccione un elemento de la lista" promptTitle="Seleccione un elemento de la lista" prompt=" Seleccionar la acción judicial implemetada" sqref="H13:H669 H671 H673:H681" xr:uid="{00000000-0002-0000-0800-000013000000}">
      <formula1>#REF!</formula1>
    </dataValidation>
    <dataValidation type="list" allowBlank="1" showInputMessage="1" showErrorMessage="1" errorTitle="Entrada no válida" error="Por favor seleccione un elemento de la lista" promptTitle="Seleccione un elemento de la lista" prompt=" Seleccione la Jurisdicción de la Acción implementada" sqref="G13:G671 G673:G681" xr:uid="{00000000-0002-0000-0800-000014000000}">
      <formula1>#REF!</formula1>
    </dataValidation>
    <dataValidation type="list" allowBlank="1" showInputMessage="1" showErrorMessage="1" errorTitle="Entrada no válida" error="Por favor seleccione un elemento de la lista" promptTitle="Seleccione un elemento de la lista" prompt=" Seleccione de la lista si el proceso judicial se encuentra activo o terminado" sqref="S13:S681" xr:uid="{00000000-0002-0000-0800-000015000000}">
      <formula1>#REF!</formula1>
    </dataValidation>
    <dataValidation type="decimal" allowBlank="1" showInputMessage="1" showErrorMessage="1" errorTitle="Entrada no válida" error="Por favor escriba un número entero" promptTitle="Escriba un número entero en esta casilla" prompt=" Registre en pesos la última registrada - Al momento de generar el reporte." sqref="R17:R668" xr:uid="{00000000-0002-0000-0800-000016000000}">
      <formula1>-2147483647</formula1>
      <formula2>2147483647</formula2>
    </dataValidation>
    <dataValidation type="textLength" allowBlank="1" showInputMessage="1" error="Escriba un texto  Maximo 390 Caracteres" promptTitle="Cualquier contenido Maximo 390 Caracteres" prompt=" En máximo 390 caracteres, registre el número de identificación y el nombre  de la contraparte, Ejemplo: 78521452 – Martínez Rojas José, 987456321 – Rodríguez Sánchez Carlos" sqref="L17:L668" xr:uid="{00000000-0002-0000-0800-000017000000}">
      <formula1>0</formula1>
      <formula2>390</formula2>
    </dataValidation>
    <dataValidation type="textLength" allowBlank="1" showInputMessage="1" error="Escriba un texto  Maximo 390 Caracteres" promptTitle="Cualquier contenido Maximo 390 Caracteres" prompt=" Registre el número de identificación y el nombre del apoderado, ejemplo: 52487658– Caballero Pérez Fabián." sqref="K17:K681" xr:uid="{00000000-0002-0000-0800-000018000000}">
      <formula1>0</formula1>
      <formula2>390</formula2>
    </dataValidation>
    <dataValidation type="textLength" allowBlank="1" showInputMessage="1" error="Escriba un texto  Maximo 23 Caracteres" promptTitle="Cualquier contenido Maximo 23 Caracteres" prompt=" Registre  el número de veintitrés (23) dígitos del Código Único del proceso asignado por el despacho judicial." sqref="E666:E668 E652:E662 E17:E650" xr:uid="{00000000-0002-0000-0800-000019000000}">
      <formula1>0</formula1>
      <formula2>23</formula2>
    </dataValidation>
  </dataValidation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V352161"/>
  <sheetViews>
    <sheetView workbookViewId="0">
      <selection activeCell="D2" sqref="D2"/>
    </sheetView>
  </sheetViews>
  <sheetFormatPr baseColWidth="10" defaultColWidth="9.140625" defaultRowHeight="15" x14ac:dyDescent="0.25"/>
  <cols>
    <col min="2" max="2" width="16" customWidth="1"/>
    <col min="3" max="3" width="32" customWidth="1"/>
    <col min="4" max="4" width="19" customWidth="1"/>
    <col min="5" max="5" width="25" customWidth="1"/>
    <col min="6" max="6" width="23" customWidth="1"/>
    <col min="7" max="7" width="24" customWidth="1"/>
    <col min="8" max="8" width="18" customWidth="1"/>
    <col min="9" max="9" width="29" customWidth="1"/>
    <col min="10" max="10" width="22" customWidth="1"/>
    <col min="11" max="11" width="23" customWidth="1"/>
    <col min="12" max="12" width="18" customWidth="1"/>
    <col min="13" max="13" width="23" customWidth="1"/>
    <col min="14" max="14" width="24" customWidth="1"/>
    <col min="15" max="15" width="26" customWidth="1"/>
    <col min="16" max="16" width="42" customWidth="1"/>
    <col min="17" max="17" width="44" customWidth="1"/>
    <col min="18" max="18" width="47" customWidth="1"/>
    <col min="19" max="19" width="19" customWidth="1"/>
    <col min="21" max="256" width="8" hidden="1"/>
  </cols>
  <sheetData>
    <row r="1" spans="1:19" x14ac:dyDescent="0.25">
      <c r="B1" s="1" t="s">
        <v>0</v>
      </c>
      <c r="C1" s="1">
        <v>51</v>
      </c>
      <c r="D1" s="1" t="s">
        <v>1</v>
      </c>
    </row>
    <row r="2" spans="1:19" x14ac:dyDescent="0.25">
      <c r="B2" s="1" t="s">
        <v>2</v>
      </c>
      <c r="C2" s="1">
        <v>131</v>
      </c>
      <c r="D2" s="1" t="s">
        <v>1492</v>
      </c>
    </row>
    <row r="3" spans="1:19" x14ac:dyDescent="0.25">
      <c r="B3" s="1" t="s">
        <v>4</v>
      </c>
      <c r="C3" s="1">
        <v>1</v>
      </c>
    </row>
    <row r="4" spans="1:19" x14ac:dyDescent="0.25">
      <c r="B4" s="1" t="s">
        <v>5</v>
      </c>
      <c r="C4" s="1">
        <v>233</v>
      </c>
    </row>
    <row r="5" spans="1:19" x14ac:dyDescent="0.25">
      <c r="B5" s="1" t="s">
        <v>6</v>
      </c>
      <c r="C5" s="5">
        <v>43830</v>
      </c>
    </row>
    <row r="6" spans="1:19" x14ac:dyDescent="0.25">
      <c r="B6" s="1" t="s">
        <v>7</v>
      </c>
      <c r="C6" s="1">
        <v>12</v>
      </c>
      <c r="D6" s="1" t="s">
        <v>8</v>
      </c>
    </row>
    <row r="8" spans="1:19" x14ac:dyDescent="0.25">
      <c r="A8" s="1" t="s">
        <v>9</v>
      </c>
      <c r="B8" s="190" t="s">
        <v>1493</v>
      </c>
      <c r="C8" s="191"/>
      <c r="D8" s="191"/>
      <c r="E8" s="191"/>
      <c r="F8" s="191"/>
      <c r="G8" s="191"/>
      <c r="H8" s="191"/>
      <c r="I8" s="191"/>
      <c r="J8" s="191"/>
      <c r="K8" s="191"/>
      <c r="L8" s="191"/>
      <c r="M8" s="191"/>
      <c r="N8" s="191"/>
      <c r="O8" s="191"/>
      <c r="P8" s="191"/>
      <c r="Q8" s="191"/>
      <c r="R8" s="191"/>
      <c r="S8" s="191"/>
    </row>
    <row r="9" spans="1:19" x14ac:dyDescent="0.25">
      <c r="C9" s="1">
        <v>2</v>
      </c>
      <c r="D9" s="1">
        <v>3</v>
      </c>
      <c r="E9" s="1">
        <v>4</v>
      </c>
      <c r="F9" s="1">
        <v>7</v>
      </c>
      <c r="G9" s="1">
        <v>8</v>
      </c>
      <c r="H9" s="1">
        <v>12</v>
      </c>
      <c r="I9" s="1">
        <v>16</v>
      </c>
      <c r="J9" s="1">
        <v>20</v>
      </c>
      <c r="K9" s="1">
        <v>24</v>
      </c>
      <c r="L9" s="1">
        <v>28</v>
      </c>
      <c r="M9" s="1">
        <v>32</v>
      </c>
      <c r="N9" s="1">
        <v>36</v>
      </c>
      <c r="O9" s="1">
        <v>48</v>
      </c>
      <c r="P9" s="1">
        <v>52</v>
      </c>
      <c r="Q9" s="1">
        <v>56</v>
      </c>
      <c r="R9" s="1">
        <v>60</v>
      </c>
      <c r="S9" s="1">
        <v>68</v>
      </c>
    </row>
    <row r="10" spans="1:19" ht="15.75" thickBot="1" x14ac:dyDescent="0.3">
      <c r="C10" s="11" t="s">
        <v>12</v>
      </c>
      <c r="D10" s="11" t="s">
        <v>13</v>
      </c>
      <c r="E10" s="11" t="s">
        <v>180</v>
      </c>
      <c r="F10" s="11" t="s">
        <v>1494</v>
      </c>
      <c r="G10" s="11" t="s">
        <v>1495</v>
      </c>
      <c r="H10" s="11" t="s">
        <v>1496</v>
      </c>
      <c r="I10" s="11" t="s">
        <v>1497</v>
      </c>
      <c r="J10" s="11" t="s">
        <v>1498</v>
      </c>
      <c r="K10" s="11" t="s">
        <v>113</v>
      </c>
      <c r="L10" s="11" t="s">
        <v>1499</v>
      </c>
      <c r="M10" s="11" t="s">
        <v>1500</v>
      </c>
      <c r="N10" s="11" t="s">
        <v>1501</v>
      </c>
      <c r="O10" s="11" t="s">
        <v>1502</v>
      </c>
      <c r="P10" s="11" t="s">
        <v>1503</v>
      </c>
      <c r="Q10" s="11" t="s">
        <v>1504</v>
      </c>
      <c r="R10" s="11" t="s">
        <v>1505</v>
      </c>
      <c r="S10" s="11" t="s">
        <v>23</v>
      </c>
    </row>
    <row r="11" spans="1:19" ht="15.75" thickBot="1" x14ac:dyDescent="0.3">
      <c r="A11" s="1">
        <v>1</v>
      </c>
      <c r="B11" t="s">
        <v>65</v>
      </c>
      <c r="C11" s="12" t="s">
        <v>54</v>
      </c>
      <c r="D11" s="12" t="s">
        <v>24</v>
      </c>
      <c r="E11" s="4" t="s">
        <v>5275</v>
      </c>
      <c r="F11" s="4" t="s">
        <v>1512</v>
      </c>
      <c r="G11" s="4" t="s">
        <v>5276</v>
      </c>
      <c r="H11" s="4" t="s">
        <v>5277</v>
      </c>
      <c r="I11" s="4" t="s">
        <v>1519</v>
      </c>
      <c r="J11" s="4">
        <v>9479948960</v>
      </c>
      <c r="K11" s="4">
        <v>246</v>
      </c>
      <c r="L11" s="3">
        <v>43466</v>
      </c>
      <c r="M11" s="3">
        <v>43830</v>
      </c>
      <c r="N11" s="12" t="s">
        <v>2674</v>
      </c>
      <c r="O11" s="4">
        <v>8524337033.3500004</v>
      </c>
      <c r="P11" s="4">
        <v>100</v>
      </c>
      <c r="Q11" s="4">
        <v>89.92</v>
      </c>
      <c r="R11" s="4">
        <v>96</v>
      </c>
      <c r="S11" s="4" t="s">
        <v>5284</v>
      </c>
    </row>
    <row r="12" spans="1:19" s="63" customFormat="1" ht="15.75" thickBot="1" x14ac:dyDescent="0.3">
      <c r="A12" s="62">
        <v>2</v>
      </c>
      <c r="B12" s="63" t="s">
        <v>4536</v>
      </c>
      <c r="C12" s="12" t="s">
        <v>54</v>
      </c>
      <c r="D12" s="12"/>
      <c r="E12" s="4" t="s">
        <v>5278</v>
      </c>
      <c r="F12" s="4" t="s">
        <v>1512</v>
      </c>
      <c r="G12" s="4" t="s">
        <v>5279</v>
      </c>
      <c r="H12" s="4" t="s">
        <v>5280</v>
      </c>
      <c r="I12" s="4" t="s">
        <v>1519</v>
      </c>
      <c r="J12" s="4">
        <v>2540500000</v>
      </c>
      <c r="K12" s="4">
        <v>246</v>
      </c>
      <c r="L12" s="3">
        <v>43466</v>
      </c>
      <c r="M12" s="3">
        <v>43830</v>
      </c>
      <c r="N12" s="12" t="s">
        <v>2674</v>
      </c>
      <c r="O12" s="4">
        <v>2249123263.48</v>
      </c>
      <c r="P12" s="4">
        <v>100</v>
      </c>
      <c r="Q12" s="4">
        <v>88.53</v>
      </c>
      <c r="R12" s="4">
        <v>98</v>
      </c>
      <c r="S12" s="4" t="s">
        <v>5284</v>
      </c>
    </row>
    <row r="13" spans="1:19" s="63" customFormat="1" ht="15.75" thickBot="1" x14ac:dyDescent="0.3">
      <c r="A13" s="62">
        <v>3</v>
      </c>
      <c r="B13" s="63" t="s">
        <v>4537</v>
      </c>
      <c r="C13" s="12" t="s">
        <v>54</v>
      </c>
      <c r="D13" s="12"/>
      <c r="E13" s="4" t="s">
        <v>5281</v>
      </c>
      <c r="F13" s="4" t="s">
        <v>1512</v>
      </c>
      <c r="G13" s="4" t="s">
        <v>5282</v>
      </c>
      <c r="H13" s="4" t="s">
        <v>5283</v>
      </c>
      <c r="I13" s="4" t="s">
        <v>1519</v>
      </c>
      <c r="J13" s="4">
        <v>345731040</v>
      </c>
      <c r="K13" s="4">
        <v>246</v>
      </c>
      <c r="L13" s="3">
        <v>43466</v>
      </c>
      <c r="M13" s="3">
        <v>43830</v>
      </c>
      <c r="N13" s="12" t="s">
        <v>2674</v>
      </c>
      <c r="O13" s="4">
        <v>334903553</v>
      </c>
      <c r="P13" s="4">
        <v>100</v>
      </c>
      <c r="Q13" s="4">
        <v>96.87</v>
      </c>
      <c r="R13" s="4">
        <v>100</v>
      </c>
      <c r="S13" s="4" t="s">
        <v>5284</v>
      </c>
    </row>
    <row r="351005" spans="1:4" x14ac:dyDescent="0.25">
      <c r="A351005" t="s">
        <v>54</v>
      </c>
      <c r="B351005" t="s">
        <v>1506</v>
      </c>
      <c r="C351005" t="s">
        <v>1507</v>
      </c>
      <c r="D351005" t="s">
        <v>1508</v>
      </c>
    </row>
    <row r="351006" spans="1:4" x14ac:dyDescent="0.25">
      <c r="A351006" t="s">
        <v>55</v>
      </c>
      <c r="B351006" t="s">
        <v>1509</v>
      </c>
      <c r="C351006" t="s">
        <v>1510</v>
      </c>
      <c r="D351006" t="s">
        <v>1511</v>
      </c>
    </row>
    <row r="351007" spans="1:4" x14ac:dyDescent="0.25">
      <c r="B351007" t="s">
        <v>1512</v>
      </c>
      <c r="C351007" t="s">
        <v>1513</v>
      </c>
      <c r="D351007" t="s">
        <v>1514</v>
      </c>
    </row>
    <row r="351008" spans="1:4" x14ac:dyDescent="0.25">
      <c r="B351008" t="s">
        <v>1515</v>
      </c>
      <c r="C351008" t="s">
        <v>1516</v>
      </c>
      <c r="D351008" t="s">
        <v>1517</v>
      </c>
    </row>
    <row r="351009" spans="2:4" x14ac:dyDescent="0.25">
      <c r="B351009" t="s">
        <v>1518</v>
      </c>
      <c r="C351009" t="s">
        <v>1519</v>
      </c>
      <c r="D351009" t="s">
        <v>1520</v>
      </c>
    </row>
    <row r="351010" spans="2:4" x14ac:dyDescent="0.25">
      <c r="B351010" t="s">
        <v>1521</v>
      </c>
      <c r="C351010" t="s">
        <v>137</v>
      </c>
      <c r="D351010" t="s">
        <v>1522</v>
      </c>
    </row>
    <row r="351011" spans="2:4" x14ac:dyDescent="0.25">
      <c r="B351011" t="s">
        <v>1523</v>
      </c>
      <c r="C351011" t="s">
        <v>139</v>
      </c>
      <c r="D351011" t="s">
        <v>1524</v>
      </c>
    </row>
    <row r="351012" spans="2:4" x14ac:dyDescent="0.25">
      <c r="B351012" t="s">
        <v>1525</v>
      </c>
      <c r="D351012" t="s">
        <v>1526</v>
      </c>
    </row>
    <row r="351013" spans="2:4" x14ac:dyDescent="0.25">
      <c r="B351013" t="s">
        <v>101</v>
      </c>
      <c r="D351013" t="s">
        <v>1527</v>
      </c>
    </row>
    <row r="351014" spans="2:4" x14ac:dyDescent="0.25">
      <c r="D351014" t="s">
        <v>1528</v>
      </c>
    </row>
    <row r="351015" spans="2:4" x14ac:dyDescent="0.25">
      <c r="D351015" t="s">
        <v>1529</v>
      </c>
    </row>
    <row r="351016" spans="2:4" x14ac:dyDescent="0.25">
      <c r="D351016" t="s">
        <v>1530</v>
      </c>
    </row>
    <row r="351017" spans="2:4" x14ac:dyDescent="0.25">
      <c r="D351017" t="s">
        <v>1531</v>
      </c>
    </row>
    <row r="351018" spans="2:4" x14ac:dyDescent="0.25">
      <c r="D351018" t="s">
        <v>1532</v>
      </c>
    </row>
    <row r="351019" spans="2:4" x14ac:dyDescent="0.25">
      <c r="D351019" t="s">
        <v>1533</v>
      </c>
    </row>
    <row r="351020" spans="2:4" x14ac:dyDescent="0.25">
      <c r="D351020" t="s">
        <v>1534</v>
      </c>
    </row>
    <row r="351021" spans="2:4" x14ac:dyDescent="0.25">
      <c r="D351021" t="s">
        <v>1535</v>
      </c>
    </row>
    <row r="351022" spans="2:4" x14ac:dyDescent="0.25">
      <c r="D351022" t="s">
        <v>1536</v>
      </c>
    </row>
    <row r="351023" spans="2:4" x14ac:dyDescent="0.25">
      <c r="D351023" t="s">
        <v>1537</v>
      </c>
    </row>
    <row r="351024" spans="2:4" x14ac:dyDescent="0.25">
      <c r="D351024" t="s">
        <v>1538</v>
      </c>
    </row>
    <row r="351025" spans="4:4" x14ac:dyDescent="0.25">
      <c r="D351025" t="s">
        <v>1539</v>
      </c>
    </row>
    <row r="351026" spans="4:4" x14ac:dyDescent="0.25">
      <c r="D351026" t="s">
        <v>1540</v>
      </c>
    </row>
    <row r="351027" spans="4:4" x14ac:dyDescent="0.25">
      <c r="D351027" t="s">
        <v>1541</v>
      </c>
    </row>
    <row r="351028" spans="4:4" x14ac:dyDescent="0.25">
      <c r="D351028" t="s">
        <v>1542</v>
      </c>
    </row>
    <row r="351029" spans="4:4" x14ac:dyDescent="0.25">
      <c r="D351029" t="s">
        <v>1543</v>
      </c>
    </row>
    <row r="351030" spans="4:4" x14ac:dyDescent="0.25">
      <c r="D351030" t="s">
        <v>1544</v>
      </c>
    </row>
    <row r="351031" spans="4:4" x14ac:dyDescent="0.25">
      <c r="D351031" t="s">
        <v>1545</v>
      </c>
    </row>
    <row r="351032" spans="4:4" x14ac:dyDescent="0.25">
      <c r="D351032" t="s">
        <v>1546</v>
      </c>
    </row>
    <row r="351033" spans="4:4" x14ac:dyDescent="0.25">
      <c r="D351033" t="s">
        <v>1547</v>
      </c>
    </row>
    <row r="351034" spans="4:4" x14ac:dyDescent="0.25">
      <c r="D351034" t="s">
        <v>1548</v>
      </c>
    </row>
    <row r="351035" spans="4:4" x14ac:dyDescent="0.25">
      <c r="D351035" t="s">
        <v>1549</v>
      </c>
    </row>
    <row r="351036" spans="4:4" x14ac:dyDescent="0.25">
      <c r="D351036" t="s">
        <v>1550</v>
      </c>
    </row>
    <row r="351037" spans="4:4" x14ac:dyDescent="0.25">
      <c r="D351037" t="s">
        <v>1551</v>
      </c>
    </row>
    <row r="351038" spans="4:4" x14ac:dyDescent="0.25">
      <c r="D351038" t="s">
        <v>1552</v>
      </c>
    </row>
    <row r="351039" spans="4:4" x14ac:dyDescent="0.25">
      <c r="D351039" t="s">
        <v>1553</v>
      </c>
    </row>
    <row r="351040" spans="4:4" x14ac:dyDescent="0.25">
      <c r="D351040" t="s">
        <v>1554</v>
      </c>
    </row>
    <row r="351041" spans="4:4" x14ac:dyDescent="0.25">
      <c r="D351041" t="s">
        <v>1555</v>
      </c>
    </row>
    <row r="351042" spans="4:4" x14ac:dyDescent="0.25">
      <c r="D351042" t="s">
        <v>1556</v>
      </c>
    </row>
    <row r="351043" spans="4:4" x14ac:dyDescent="0.25">
      <c r="D351043" t="s">
        <v>1557</v>
      </c>
    </row>
    <row r="351044" spans="4:4" x14ac:dyDescent="0.25">
      <c r="D351044" t="s">
        <v>1558</v>
      </c>
    </row>
    <row r="351045" spans="4:4" x14ac:dyDescent="0.25">
      <c r="D351045" t="s">
        <v>1559</v>
      </c>
    </row>
    <row r="351046" spans="4:4" x14ac:dyDescent="0.25">
      <c r="D351046" t="s">
        <v>1560</v>
      </c>
    </row>
    <row r="351047" spans="4:4" x14ac:dyDescent="0.25">
      <c r="D351047" t="s">
        <v>1561</v>
      </c>
    </row>
    <row r="351048" spans="4:4" x14ac:dyDescent="0.25">
      <c r="D351048" t="s">
        <v>1562</v>
      </c>
    </row>
    <row r="351049" spans="4:4" x14ac:dyDescent="0.25">
      <c r="D351049" t="s">
        <v>1563</v>
      </c>
    </row>
    <row r="351050" spans="4:4" x14ac:dyDescent="0.25">
      <c r="D351050" t="s">
        <v>1564</v>
      </c>
    </row>
    <row r="351051" spans="4:4" x14ac:dyDescent="0.25">
      <c r="D351051" t="s">
        <v>1565</v>
      </c>
    </row>
    <row r="351052" spans="4:4" x14ac:dyDescent="0.25">
      <c r="D351052" t="s">
        <v>1566</v>
      </c>
    </row>
    <row r="351053" spans="4:4" x14ac:dyDescent="0.25">
      <c r="D351053" t="s">
        <v>1567</v>
      </c>
    </row>
    <row r="351054" spans="4:4" x14ac:dyDescent="0.25">
      <c r="D351054" t="s">
        <v>1568</v>
      </c>
    </row>
    <row r="351055" spans="4:4" x14ac:dyDescent="0.25">
      <c r="D351055" t="s">
        <v>1569</v>
      </c>
    </row>
    <row r="351056" spans="4:4" x14ac:dyDescent="0.25">
      <c r="D351056" t="s">
        <v>1570</v>
      </c>
    </row>
    <row r="351057" spans="4:4" x14ac:dyDescent="0.25">
      <c r="D351057" t="s">
        <v>1571</v>
      </c>
    </row>
    <row r="351058" spans="4:4" x14ac:dyDescent="0.25">
      <c r="D351058" t="s">
        <v>1572</v>
      </c>
    </row>
    <row r="351059" spans="4:4" x14ac:dyDescent="0.25">
      <c r="D351059" t="s">
        <v>1573</v>
      </c>
    </row>
    <row r="351060" spans="4:4" x14ac:dyDescent="0.25">
      <c r="D351060" t="s">
        <v>1574</v>
      </c>
    </row>
    <row r="351061" spans="4:4" x14ac:dyDescent="0.25">
      <c r="D351061" t="s">
        <v>1575</v>
      </c>
    </row>
    <row r="351062" spans="4:4" x14ac:dyDescent="0.25">
      <c r="D351062" t="s">
        <v>1576</v>
      </c>
    </row>
    <row r="351063" spans="4:4" x14ac:dyDescent="0.25">
      <c r="D351063" t="s">
        <v>1577</v>
      </c>
    </row>
    <row r="351064" spans="4:4" x14ac:dyDescent="0.25">
      <c r="D351064" t="s">
        <v>1578</v>
      </c>
    </row>
    <row r="351065" spans="4:4" x14ac:dyDescent="0.25">
      <c r="D351065" t="s">
        <v>1579</v>
      </c>
    </row>
    <row r="351066" spans="4:4" x14ac:dyDescent="0.25">
      <c r="D351066" t="s">
        <v>1580</v>
      </c>
    </row>
    <row r="351067" spans="4:4" x14ac:dyDescent="0.25">
      <c r="D351067" t="s">
        <v>1581</v>
      </c>
    </row>
    <row r="351068" spans="4:4" x14ac:dyDescent="0.25">
      <c r="D351068" t="s">
        <v>1582</v>
      </c>
    </row>
    <row r="351069" spans="4:4" x14ac:dyDescent="0.25">
      <c r="D351069" t="s">
        <v>1583</v>
      </c>
    </row>
    <row r="351070" spans="4:4" x14ac:dyDescent="0.25">
      <c r="D351070" t="s">
        <v>1584</v>
      </c>
    </row>
    <row r="351071" spans="4:4" x14ac:dyDescent="0.25">
      <c r="D351071" t="s">
        <v>1585</v>
      </c>
    </row>
    <row r="351072" spans="4:4" x14ac:dyDescent="0.25">
      <c r="D351072" t="s">
        <v>1586</v>
      </c>
    </row>
    <row r="351073" spans="4:4" x14ac:dyDescent="0.25">
      <c r="D351073" t="s">
        <v>1587</v>
      </c>
    </row>
    <row r="351074" spans="4:4" x14ac:dyDescent="0.25">
      <c r="D351074" t="s">
        <v>1588</v>
      </c>
    </row>
    <row r="351075" spans="4:4" x14ac:dyDescent="0.25">
      <c r="D351075" t="s">
        <v>1589</v>
      </c>
    </row>
    <row r="351076" spans="4:4" x14ac:dyDescent="0.25">
      <c r="D351076" t="s">
        <v>1590</v>
      </c>
    </row>
    <row r="351077" spans="4:4" x14ac:dyDescent="0.25">
      <c r="D351077" t="s">
        <v>1591</v>
      </c>
    </row>
    <row r="351078" spans="4:4" x14ac:dyDescent="0.25">
      <c r="D351078" t="s">
        <v>1592</v>
      </c>
    </row>
    <row r="351079" spans="4:4" x14ac:dyDescent="0.25">
      <c r="D351079" t="s">
        <v>1593</v>
      </c>
    </row>
    <row r="351080" spans="4:4" x14ac:dyDescent="0.25">
      <c r="D351080" t="s">
        <v>1594</v>
      </c>
    </row>
    <row r="351081" spans="4:4" x14ac:dyDescent="0.25">
      <c r="D351081" t="s">
        <v>1595</v>
      </c>
    </row>
    <row r="351082" spans="4:4" x14ac:dyDescent="0.25">
      <c r="D351082" t="s">
        <v>1596</v>
      </c>
    </row>
    <row r="351083" spans="4:4" x14ac:dyDescent="0.25">
      <c r="D351083" t="s">
        <v>1597</v>
      </c>
    </row>
    <row r="351084" spans="4:4" x14ac:dyDescent="0.25">
      <c r="D351084" t="s">
        <v>1598</v>
      </c>
    </row>
    <row r="351085" spans="4:4" x14ac:dyDescent="0.25">
      <c r="D351085" t="s">
        <v>1599</v>
      </c>
    </row>
    <row r="351086" spans="4:4" x14ac:dyDescent="0.25">
      <c r="D351086" t="s">
        <v>1600</v>
      </c>
    </row>
    <row r="351087" spans="4:4" x14ac:dyDescent="0.25">
      <c r="D351087" t="s">
        <v>1601</v>
      </c>
    </row>
    <row r="351088" spans="4:4" x14ac:dyDescent="0.25">
      <c r="D351088" t="s">
        <v>1602</v>
      </c>
    </row>
    <row r="351089" spans="4:4" x14ac:dyDescent="0.25">
      <c r="D351089" t="s">
        <v>1603</v>
      </c>
    </row>
    <row r="351090" spans="4:4" x14ac:dyDescent="0.25">
      <c r="D351090" t="s">
        <v>1604</v>
      </c>
    </row>
    <row r="351091" spans="4:4" x14ac:dyDescent="0.25">
      <c r="D351091" t="s">
        <v>1605</v>
      </c>
    </row>
    <row r="351092" spans="4:4" x14ac:dyDescent="0.25">
      <c r="D351092" t="s">
        <v>1606</v>
      </c>
    </row>
    <row r="351093" spans="4:4" x14ac:dyDescent="0.25">
      <c r="D351093" t="s">
        <v>1607</v>
      </c>
    </row>
    <row r="351094" spans="4:4" x14ac:dyDescent="0.25">
      <c r="D351094" t="s">
        <v>1608</v>
      </c>
    </row>
    <row r="351095" spans="4:4" x14ac:dyDescent="0.25">
      <c r="D351095" t="s">
        <v>1609</v>
      </c>
    </row>
    <row r="351096" spans="4:4" x14ac:dyDescent="0.25">
      <c r="D351096" t="s">
        <v>1610</v>
      </c>
    </row>
    <row r="351097" spans="4:4" x14ac:dyDescent="0.25">
      <c r="D351097" t="s">
        <v>1611</v>
      </c>
    </row>
    <row r="351098" spans="4:4" x14ac:dyDescent="0.25">
      <c r="D351098" t="s">
        <v>1612</v>
      </c>
    </row>
    <row r="351099" spans="4:4" x14ac:dyDescent="0.25">
      <c r="D351099" t="s">
        <v>1613</v>
      </c>
    </row>
    <row r="351100" spans="4:4" x14ac:dyDescent="0.25">
      <c r="D351100" t="s">
        <v>1614</v>
      </c>
    </row>
    <row r="351101" spans="4:4" x14ac:dyDescent="0.25">
      <c r="D351101" t="s">
        <v>1615</v>
      </c>
    </row>
    <row r="351102" spans="4:4" x14ac:dyDescent="0.25">
      <c r="D351102" t="s">
        <v>1616</v>
      </c>
    </row>
    <row r="351103" spans="4:4" x14ac:dyDescent="0.25">
      <c r="D351103" t="s">
        <v>1617</v>
      </c>
    </row>
    <row r="351104" spans="4:4" x14ac:dyDescent="0.25">
      <c r="D351104" t="s">
        <v>1618</v>
      </c>
    </row>
    <row r="351105" spans="4:4" x14ac:dyDescent="0.25">
      <c r="D351105" t="s">
        <v>1619</v>
      </c>
    </row>
    <row r="351106" spans="4:4" x14ac:dyDescent="0.25">
      <c r="D351106" t="s">
        <v>1620</v>
      </c>
    </row>
    <row r="351107" spans="4:4" x14ac:dyDescent="0.25">
      <c r="D351107" t="s">
        <v>1621</v>
      </c>
    </row>
    <row r="351108" spans="4:4" x14ac:dyDescent="0.25">
      <c r="D351108" t="s">
        <v>1622</v>
      </c>
    </row>
    <row r="351109" spans="4:4" x14ac:dyDescent="0.25">
      <c r="D351109" t="s">
        <v>1623</v>
      </c>
    </row>
    <row r="351110" spans="4:4" x14ac:dyDescent="0.25">
      <c r="D351110" t="s">
        <v>1624</v>
      </c>
    </row>
    <row r="351111" spans="4:4" x14ac:dyDescent="0.25">
      <c r="D351111" t="s">
        <v>1625</v>
      </c>
    </row>
    <row r="351112" spans="4:4" x14ac:dyDescent="0.25">
      <c r="D351112" t="s">
        <v>1626</v>
      </c>
    </row>
    <row r="351113" spans="4:4" x14ac:dyDescent="0.25">
      <c r="D351113" t="s">
        <v>1627</v>
      </c>
    </row>
    <row r="351114" spans="4:4" x14ac:dyDescent="0.25">
      <c r="D351114" t="s">
        <v>1628</v>
      </c>
    </row>
    <row r="351115" spans="4:4" x14ac:dyDescent="0.25">
      <c r="D351115" t="s">
        <v>1629</v>
      </c>
    </row>
    <row r="351116" spans="4:4" x14ac:dyDescent="0.25">
      <c r="D351116" t="s">
        <v>1630</v>
      </c>
    </row>
    <row r="351117" spans="4:4" x14ac:dyDescent="0.25">
      <c r="D351117" t="s">
        <v>1631</v>
      </c>
    </row>
    <row r="351118" spans="4:4" x14ac:dyDescent="0.25">
      <c r="D351118" t="s">
        <v>1632</v>
      </c>
    </row>
    <row r="351119" spans="4:4" x14ac:dyDescent="0.25">
      <c r="D351119" t="s">
        <v>1633</v>
      </c>
    </row>
    <row r="351120" spans="4:4" x14ac:dyDescent="0.25">
      <c r="D351120" t="s">
        <v>1634</v>
      </c>
    </row>
    <row r="351121" spans="4:4" x14ac:dyDescent="0.25">
      <c r="D351121" t="s">
        <v>1635</v>
      </c>
    </row>
    <row r="351122" spans="4:4" x14ac:dyDescent="0.25">
      <c r="D351122" t="s">
        <v>1636</v>
      </c>
    </row>
    <row r="351123" spans="4:4" x14ac:dyDescent="0.25">
      <c r="D351123" t="s">
        <v>1637</v>
      </c>
    </row>
    <row r="351124" spans="4:4" x14ac:dyDescent="0.25">
      <c r="D351124" t="s">
        <v>1638</v>
      </c>
    </row>
    <row r="351125" spans="4:4" x14ac:dyDescent="0.25">
      <c r="D351125" t="s">
        <v>1639</v>
      </c>
    </row>
    <row r="351126" spans="4:4" x14ac:dyDescent="0.25">
      <c r="D351126" t="s">
        <v>1640</v>
      </c>
    </row>
    <row r="351127" spans="4:4" x14ac:dyDescent="0.25">
      <c r="D351127" t="s">
        <v>1641</v>
      </c>
    </row>
    <row r="351128" spans="4:4" x14ac:dyDescent="0.25">
      <c r="D351128" t="s">
        <v>1642</v>
      </c>
    </row>
    <row r="351129" spans="4:4" x14ac:dyDescent="0.25">
      <c r="D351129" t="s">
        <v>1643</v>
      </c>
    </row>
    <row r="351130" spans="4:4" x14ac:dyDescent="0.25">
      <c r="D351130" t="s">
        <v>1644</v>
      </c>
    </row>
    <row r="351131" spans="4:4" x14ac:dyDescent="0.25">
      <c r="D351131" t="s">
        <v>1645</v>
      </c>
    </row>
    <row r="351132" spans="4:4" x14ac:dyDescent="0.25">
      <c r="D351132" t="s">
        <v>1646</v>
      </c>
    </row>
    <row r="351133" spans="4:4" x14ac:dyDescent="0.25">
      <c r="D351133" t="s">
        <v>1647</v>
      </c>
    </row>
    <row r="351134" spans="4:4" x14ac:dyDescent="0.25">
      <c r="D351134" t="s">
        <v>1648</v>
      </c>
    </row>
    <row r="351135" spans="4:4" x14ac:dyDescent="0.25">
      <c r="D351135" t="s">
        <v>1649</v>
      </c>
    </row>
    <row r="351136" spans="4:4" x14ac:dyDescent="0.25">
      <c r="D351136" t="s">
        <v>1650</v>
      </c>
    </row>
    <row r="351137" spans="4:4" x14ac:dyDescent="0.25">
      <c r="D351137" t="s">
        <v>1651</v>
      </c>
    </row>
    <row r="351138" spans="4:4" x14ac:dyDescent="0.25">
      <c r="D351138" t="s">
        <v>1652</v>
      </c>
    </row>
    <row r="351139" spans="4:4" x14ac:dyDescent="0.25">
      <c r="D351139" t="s">
        <v>1653</v>
      </c>
    </row>
    <row r="351140" spans="4:4" x14ac:dyDescent="0.25">
      <c r="D351140" t="s">
        <v>1654</v>
      </c>
    </row>
    <row r="351141" spans="4:4" x14ac:dyDescent="0.25">
      <c r="D351141" t="s">
        <v>1655</v>
      </c>
    </row>
    <row r="351142" spans="4:4" x14ac:dyDescent="0.25">
      <c r="D351142" t="s">
        <v>1656</v>
      </c>
    </row>
    <row r="351143" spans="4:4" x14ac:dyDescent="0.25">
      <c r="D351143" t="s">
        <v>1657</v>
      </c>
    </row>
    <row r="351144" spans="4:4" x14ac:dyDescent="0.25">
      <c r="D351144" t="s">
        <v>1658</v>
      </c>
    </row>
    <row r="351145" spans="4:4" x14ac:dyDescent="0.25">
      <c r="D351145" t="s">
        <v>1659</v>
      </c>
    </row>
    <row r="351146" spans="4:4" x14ac:dyDescent="0.25">
      <c r="D351146" t="s">
        <v>1660</v>
      </c>
    </row>
    <row r="351147" spans="4:4" x14ac:dyDescent="0.25">
      <c r="D351147" t="s">
        <v>1661</v>
      </c>
    </row>
    <row r="351148" spans="4:4" x14ac:dyDescent="0.25">
      <c r="D351148" t="s">
        <v>1662</v>
      </c>
    </row>
    <row r="351149" spans="4:4" x14ac:dyDescent="0.25">
      <c r="D351149" t="s">
        <v>1663</v>
      </c>
    </row>
    <row r="351150" spans="4:4" x14ac:dyDescent="0.25">
      <c r="D351150" t="s">
        <v>1664</v>
      </c>
    </row>
    <row r="351151" spans="4:4" x14ac:dyDescent="0.25">
      <c r="D351151" t="s">
        <v>1665</v>
      </c>
    </row>
    <row r="351152" spans="4:4" x14ac:dyDescent="0.25">
      <c r="D351152" t="s">
        <v>1666</v>
      </c>
    </row>
    <row r="351153" spans="4:4" x14ac:dyDescent="0.25">
      <c r="D351153" t="s">
        <v>1667</v>
      </c>
    </row>
    <row r="351154" spans="4:4" x14ac:dyDescent="0.25">
      <c r="D351154" t="s">
        <v>1668</v>
      </c>
    </row>
    <row r="351155" spans="4:4" x14ac:dyDescent="0.25">
      <c r="D351155" t="s">
        <v>1669</v>
      </c>
    </row>
    <row r="351156" spans="4:4" x14ac:dyDescent="0.25">
      <c r="D351156" t="s">
        <v>1670</v>
      </c>
    </row>
    <row r="351157" spans="4:4" x14ac:dyDescent="0.25">
      <c r="D351157" t="s">
        <v>1671</v>
      </c>
    </row>
    <row r="351158" spans="4:4" x14ac:dyDescent="0.25">
      <c r="D351158" t="s">
        <v>1672</v>
      </c>
    </row>
    <row r="351159" spans="4:4" x14ac:dyDescent="0.25">
      <c r="D351159" t="s">
        <v>1673</v>
      </c>
    </row>
    <row r="351160" spans="4:4" x14ac:dyDescent="0.25">
      <c r="D351160" t="s">
        <v>1674</v>
      </c>
    </row>
    <row r="351161" spans="4:4" x14ac:dyDescent="0.25">
      <c r="D351161" t="s">
        <v>1675</v>
      </c>
    </row>
    <row r="351162" spans="4:4" x14ac:dyDescent="0.25">
      <c r="D351162" t="s">
        <v>1676</v>
      </c>
    </row>
    <row r="351163" spans="4:4" x14ac:dyDescent="0.25">
      <c r="D351163" t="s">
        <v>1677</v>
      </c>
    </row>
    <row r="351164" spans="4:4" x14ac:dyDescent="0.25">
      <c r="D351164" t="s">
        <v>1678</v>
      </c>
    </row>
    <row r="351165" spans="4:4" x14ac:dyDescent="0.25">
      <c r="D351165" t="s">
        <v>1679</v>
      </c>
    </row>
    <row r="351166" spans="4:4" x14ac:dyDescent="0.25">
      <c r="D351166" t="s">
        <v>1680</v>
      </c>
    </row>
    <row r="351167" spans="4:4" x14ac:dyDescent="0.25">
      <c r="D351167" t="s">
        <v>1681</v>
      </c>
    </row>
    <row r="351168" spans="4:4" x14ac:dyDescent="0.25">
      <c r="D351168" t="s">
        <v>1682</v>
      </c>
    </row>
    <row r="351169" spans="4:4" x14ac:dyDescent="0.25">
      <c r="D351169" t="s">
        <v>1683</v>
      </c>
    </row>
    <row r="351170" spans="4:4" x14ac:dyDescent="0.25">
      <c r="D351170" t="s">
        <v>1684</v>
      </c>
    </row>
    <row r="351171" spans="4:4" x14ac:dyDescent="0.25">
      <c r="D351171" t="s">
        <v>1685</v>
      </c>
    </row>
    <row r="351172" spans="4:4" x14ac:dyDescent="0.25">
      <c r="D351172" t="s">
        <v>1686</v>
      </c>
    </row>
    <row r="351173" spans="4:4" x14ac:dyDescent="0.25">
      <c r="D351173" t="s">
        <v>1687</v>
      </c>
    </row>
    <row r="351174" spans="4:4" x14ac:dyDescent="0.25">
      <c r="D351174" t="s">
        <v>1688</v>
      </c>
    </row>
    <row r="351175" spans="4:4" x14ac:dyDescent="0.25">
      <c r="D351175" t="s">
        <v>1689</v>
      </c>
    </row>
    <row r="351176" spans="4:4" x14ac:dyDescent="0.25">
      <c r="D351176" t="s">
        <v>1690</v>
      </c>
    </row>
    <row r="351177" spans="4:4" x14ac:dyDescent="0.25">
      <c r="D351177" t="s">
        <v>1691</v>
      </c>
    </row>
    <row r="351178" spans="4:4" x14ac:dyDescent="0.25">
      <c r="D351178" t="s">
        <v>1692</v>
      </c>
    </row>
    <row r="351179" spans="4:4" x14ac:dyDescent="0.25">
      <c r="D351179" t="s">
        <v>1693</v>
      </c>
    </row>
    <row r="351180" spans="4:4" x14ac:dyDescent="0.25">
      <c r="D351180" t="s">
        <v>1694</v>
      </c>
    </row>
    <row r="351181" spans="4:4" x14ac:dyDescent="0.25">
      <c r="D351181" t="s">
        <v>1695</v>
      </c>
    </row>
    <row r="351182" spans="4:4" x14ac:dyDescent="0.25">
      <c r="D351182" t="s">
        <v>1696</v>
      </c>
    </row>
    <row r="351183" spans="4:4" x14ac:dyDescent="0.25">
      <c r="D351183" t="s">
        <v>1697</v>
      </c>
    </row>
    <row r="351184" spans="4:4" x14ac:dyDescent="0.25">
      <c r="D351184" t="s">
        <v>1698</v>
      </c>
    </row>
    <row r="351185" spans="4:4" x14ac:dyDescent="0.25">
      <c r="D351185" t="s">
        <v>1699</v>
      </c>
    </row>
    <row r="351186" spans="4:4" x14ac:dyDescent="0.25">
      <c r="D351186" t="s">
        <v>1700</v>
      </c>
    </row>
    <row r="351187" spans="4:4" x14ac:dyDescent="0.25">
      <c r="D351187" t="s">
        <v>1701</v>
      </c>
    </row>
    <row r="351188" spans="4:4" x14ac:dyDescent="0.25">
      <c r="D351188" t="s">
        <v>1702</v>
      </c>
    </row>
    <row r="351189" spans="4:4" x14ac:dyDescent="0.25">
      <c r="D351189" t="s">
        <v>1703</v>
      </c>
    </row>
    <row r="351190" spans="4:4" x14ac:dyDescent="0.25">
      <c r="D351190" t="s">
        <v>1704</v>
      </c>
    </row>
    <row r="351191" spans="4:4" x14ac:dyDescent="0.25">
      <c r="D351191" t="s">
        <v>1705</v>
      </c>
    </row>
    <row r="351192" spans="4:4" x14ac:dyDescent="0.25">
      <c r="D351192" t="s">
        <v>1706</v>
      </c>
    </row>
    <row r="351193" spans="4:4" x14ac:dyDescent="0.25">
      <c r="D351193" t="s">
        <v>1707</v>
      </c>
    </row>
    <row r="351194" spans="4:4" x14ac:dyDescent="0.25">
      <c r="D351194" t="s">
        <v>1708</v>
      </c>
    </row>
    <row r="351195" spans="4:4" x14ac:dyDescent="0.25">
      <c r="D351195" t="s">
        <v>1709</v>
      </c>
    </row>
    <row r="351196" spans="4:4" x14ac:dyDescent="0.25">
      <c r="D351196" t="s">
        <v>1710</v>
      </c>
    </row>
    <row r="351197" spans="4:4" x14ac:dyDescent="0.25">
      <c r="D351197" t="s">
        <v>1711</v>
      </c>
    </row>
    <row r="351198" spans="4:4" x14ac:dyDescent="0.25">
      <c r="D351198" t="s">
        <v>1712</v>
      </c>
    </row>
    <row r="351199" spans="4:4" x14ac:dyDescent="0.25">
      <c r="D351199" t="s">
        <v>1713</v>
      </c>
    </row>
    <row r="351200" spans="4:4" x14ac:dyDescent="0.25">
      <c r="D351200" t="s">
        <v>1714</v>
      </c>
    </row>
    <row r="351201" spans="4:4" x14ac:dyDescent="0.25">
      <c r="D351201" t="s">
        <v>1715</v>
      </c>
    </row>
    <row r="351202" spans="4:4" x14ac:dyDescent="0.25">
      <c r="D351202" t="s">
        <v>1716</v>
      </c>
    </row>
    <row r="351203" spans="4:4" x14ac:dyDescent="0.25">
      <c r="D351203" t="s">
        <v>1717</v>
      </c>
    </row>
    <row r="351204" spans="4:4" x14ac:dyDescent="0.25">
      <c r="D351204" t="s">
        <v>1718</v>
      </c>
    </row>
    <row r="351205" spans="4:4" x14ac:dyDescent="0.25">
      <c r="D351205" t="s">
        <v>1719</v>
      </c>
    </row>
    <row r="351206" spans="4:4" x14ac:dyDescent="0.25">
      <c r="D351206" t="s">
        <v>1720</v>
      </c>
    </row>
    <row r="351207" spans="4:4" x14ac:dyDescent="0.25">
      <c r="D351207" t="s">
        <v>1721</v>
      </c>
    </row>
    <row r="351208" spans="4:4" x14ac:dyDescent="0.25">
      <c r="D351208" t="s">
        <v>1722</v>
      </c>
    </row>
    <row r="351209" spans="4:4" x14ac:dyDescent="0.25">
      <c r="D351209" t="s">
        <v>1723</v>
      </c>
    </row>
    <row r="351210" spans="4:4" x14ac:dyDescent="0.25">
      <c r="D351210" t="s">
        <v>1724</v>
      </c>
    </row>
    <row r="351211" spans="4:4" x14ac:dyDescent="0.25">
      <c r="D351211" t="s">
        <v>1725</v>
      </c>
    </row>
    <row r="351212" spans="4:4" x14ac:dyDescent="0.25">
      <c r="D351212" t="s">
        <v>1726</v>
      </c>
    </row>
    <row r="351213" spans="4:4" x14ac:dyDescent="0.25">
      <c r="D351213" t="s">
        <v>1727</v>
      </c>
    </row>
    <row r="351214" spans="4:4" x14ac:dyDescent="0.25">
      <c r="D351214" t="s">
        <v>1728</v>
      </c>
    </row>
    <row r="351215" spans="4:4" x14ac:dyDescent="0.25">
      <c r="D351215" t="s">
        <v>1729</v>
      </c>
    </row>
    <row r="351216" spans="4:4" x14ac:dyDescent="0.25">
      <c r="D351216" t="s">
        <v>1730</v>
      </c>
    </row>
    <row r="351217" spans="4:4" x14ac:dyDescent="0.25">
      <c r="D351217" t="s">
        <v>1731</v>
      </c>
    </row>
    <row r="351218" spans="4:4" x14ac:dyDescent="0.25">
      <c r="D351218" t="s">
        <v>1732</v>
      </c>
    </row>
    <row r="351219" spans="4:4" x14ac:dyDescent="0.25">
      <c r="D351219" t="s">
        <v>1733</v>
      </c>
    </row>
    <row r="351220" spans="4:4" x14ac:dyDescent="0.25">
      <c r="D351220" t="s">
        <v>1734</v>
      </c>
    </row>
    <row r="351221" spans="4:4" x14ac:dyDescent="0.25">
      <c r="D351221" t="s">
        <v>1735</v>
      </c>
    </row>
    <row r="351222" spans="4:4" x14ac:dyDescent="0.25">
      <c r="D351222" t="s">
        <v>1736</v>
      </c>
    </row>
    <row r="351223" spans="4:4" x14ac:dyDescent="0.25">
      <c r="D351223" t="s">
        <v>1737</v>
      </c>
    </row>
    <row r="351224" spans="4:4" x14ac:dyDescent="0.25">
      <c r="D351224" t="s">
        <v>1738</v>
      </c>
    </row>
    <row r="351225" spans="4:4" x14ac:dyDescent="0.25">
      <c r="D351225" t="s">
        <v>1739</v>
      </c>
    </row>
    <row r="351226" spans="4:4" x14ac:dyDescent="0.25">
      <c r="D351226" t="s">
        <v>1740</v>
      </c>
    </row>
    <row r="351227" spans="4:4" x14ac:dyDescent="0.25">
      <c r="D351227" t="s">
        <v>1741</v>
      </c>
    </row>
    <row r="351228" spans="4:4" x14ac:dyDescent="0.25">
      <c r="D351228" t="s">
        <v>1742</v>
      </c>
    </row>
    <row r="351229" spans="4:4" x14ac:dyDescent="0.25">
      <c r="D351229" t="s">
        <v>1743</v>
      </c>
    </row>
    <row r="351230" spans="4:4" x14ac:dyDescent="0.25">
      <c r="D351230" t="s">
        <v>1744</v>
      </c>
    </row>
    <row r="351231" spans="4:4" x14ac:dyDescent="0.25">
      <c r="D351231" t="s">
        <v>1745</v>
      </c>
    </row>
    <row r="351232" spans="4:4" x14ac:dyDescent="0.25">
      <c r="D351232" t="s">
        <v>1746</v>
      </c>
    </row>
    <row r="351233" spans="4:4" x14ac:dyDescent="0.25">
      <c r="D351233" t="s">
        <v>1747</v>
      </c>
    </row>
    <row r="351234" spans="4:4" x14ac:dyDescent="0.25">
      <c r="D351234" t="s">
        <v>1748</v>
      </c>
    </row>
    <row r="351235" spans="4:4" x14ac:dyDescent="0.25">
      <c r="D351235" t="s">
        <v>1749</v>
      </c>
    </row>
    <row r="351236" spans="4:4" x14ac:dyDescent="0.25">
      <c r="D351236" t="s">
        <v>1750</v>
      </c>
    </row>
    <row r="351237" spans="4:4" x14ac:dyDescent="0.25">
      <c r="D351237" t="s">
        <v>1751</v>
      </c>
    </row>
    <row r="351238" spans="4:4" x14ac:dyDescent="0.25">
      <c r="D351238" t="s">
        <v>1752</v>
      </c>
    </row>
    <row r="351239" spans="4:4" x14ac:dyDescent="0.25">
      <c r="D351239" t="s">
        <v>1753</v>
      </c>
    </row>
    <row r="351240" spans="4:4" x14ac:dyDescent="0.25">
      <c r="D351240" t="s">
        <v>1754</v>
      </c>
    </row>
    <row r="351241" spans="4:4" x14ac:dyDescent="0.25">
      <c r="D351241" t="s">
        <v>1755</v>
      </c>
    </row>
    <row r="351242" spans="4:4" x14ac:dyDescent="0.25">
      <c r="D351242" t="s">
        <v>1756</v>
      </c>
    </row>
    <row r="351243" spans="4:4" x14ac:dyDescent="0.25">
      <c r="D351243" t="s">
        <v>1757</v>
      </c>
    </row>
    <row r="351244" spans="4:4" x14ac:dyDescent="0.25">
      <c r="D351244" t="s">
        <v>1758</v>
      </c>
    </row>
    <row r="351245" spans="4:4" x14ac:dyDescent="0.25">
      <c r="D351245" t="s">
        <v>1759</v>
      </c>
    </row>
    <row r="351246" spans="4:4" x14ac:dyDescent="0.25">
      <c r="D351246" t="s">
        <v>1760</v>
      </c>
    </row>
    <row r="351247" spans="4:4" x14ac:dyDescent="0.25">
      <c r="D351247" t="s">
        <v>1761</v>
      </c>
    </row>
    <row r="351248" spans="4:4" x14ac:dyDescent="0.25">
      <c r="D351248" t="s">
        <v>1762</v>
      </c>
    </row>
    <row r="351249" spans="4:4" x14ac:dyDescent="0.25">
      <c r="D351249" t="s">
        <v>1763</v>
      </c>
    </row>
    <row r="351250" spans="4:4" x14ac:dyDescent="0.25">
      <c r="D351250" t="s">
        <v>1764</v>
      </c>
    </row>
    <row r="351251" spans="4:4" x14ac:dyDescent="0.25">
      <c r="D351251" t="s">
        <v>1765</v>
      </c>
    </row>
    <row r="351252" spans="4:4" x14ac:dyDescent="0.25">
      <c r="D351252" t="s">
        <v>1766</v>
      </c>
    </row>
    <row r="351253" spans="4:4" x14ac:dyDescent="0.25">
      <c r="D351253" t="s">
        <v>1767</v>
      </c>
    </row>
    <row r="351254" spans="4:4" x14ac:dyDescent="0.25">
      <c r="D351254" t="s">
        <v>1768</v>
      </c>
    </row>
    <row r="351255" spans="4:4" x14ac:dyDescent="0.25">
      <c r="D351255" t="s">
        <v>1769</v>
      </c>
    </row>
    <row r="351256" spans="4:4" x14ac:dyDescent="0.25">
      <c r="D351256" t="s">
        <v>1770</v>
      </c>
    </row>
    <row r="351257" spans="4:4" x14ac:dyDescent="0.25">
      <c r="D351257" t="s">
        <v>1771</v>
      </c>
    </row>
    <row r="351258" spans="4:4" x14ac:dyDescent="0.25">
      <c r="D351258" t="s">
        <v>1772</v>
      </c>
    </row>
    <row r="351259" spans="4:4" x14ac:dyDescent="0.25">
      <c r="D351259" t="s">
        <v>1773</v>
      </c>
    </row>
    <row r="351260" spans="4:4" x14ac:dyDescent="0.25">
      <c r="D351260" t="s">
        <v>1774</v>
      </c>
    </row>
    <row r="351261" spans="4:4" x14ac:dyDescent="0.25">
      <c r="D351261" t="s">
        <v>1775</v>
      </c>
    </row>
    <row r="351262" spans="4:4" x14ac:dyDescent="0.25">
      <c r="D351262" t="s">
        <v>1776</v>
      </c>
    </row>
    <row r="351263" spans="4:4" x14ac:dyDescent="0.25">
      <c r="D351263" t="s">
        <v>1777</v>
      </c>
    </row>
    <row r="351264" spans="4:4" x14ac:dyDescent="0.25">
      <c r="D351264" t="s">
        <v>1778</v>
      </c>
    </row>
    <row r="351265" spans="4:4" x14ac:dyDescent="0.25">
      <c r="D351265" t="s">
        <v>1779</v>
      </c>
    </row>
    <row r="351266" spans="4:4" x14ac:dyDescent="0.25">
      <c r="D351266" t="s">
        <v>1780</v>
      </c>
    </row>
    <row r="351267" spans="4:4" x14ac:dyDescent="0.25">
      <c r="D351267" t="s">
        <v>1781</v>
      </c>
    </row>
    <row r="351268" spans="4:4" x14ac:dyDescent="0.25">
      <c r="D351268" t="s">
        <v>1782</v>
      </c>
    </row>
    <row r="351269" spans="4:4" x14ac:dyDescent="0.25">
      <c r="D351269" t="s">
        <v>1783</v>
      </c>
    </row>
    <row r="351270" spans="4:4" x14ac:dyDescent="0.25">
      <c r="D351270" t="s">
        <v>1784</v>
      </c>
    </row>
    <row r="351271" spans="4:4" x14ac:dyDescent="0.25">
      <c r="D351271" t="s">
        <v>1785</v>
      </c>
    </row>
    <row r="351272" spans="4:4" x14ac:dyDescent="0.25">
      <c r="D351272" t="s">
        <v>1786</v>
      </c>
    </row>
    <row r="351273" spans="4:4" x14ac:dyDescent="0.25">
      <c r="D351273" t="s">
        <v>1787</v>
      </c>
    </row>
    <row r="351274" spans="4:4" x14ac:dyDescent="0.25">
      <c r="D351274" t="s">
        <v>1788</v>
      </c>
    </row>
    <row r="351275" spans="4:4" x14ac:dyDescent="0.25">
      <c r="D351275" t="s">
        <v>1789</v>
      </c>
    </row>
    <row r="351276" spans="4:4" x14ac:dyDescent="0.25">
      <c r="D351276" t="s">
        <v>1790</v>
      </c>
    </row>
    <row r="351277" spans="4:4" x14ac:dyDescent="0.25">
      <c r="D351277" t="s">
        <v>1791</v>
      </c>
    </row>
    <row r="351278" spans="4:4" x14ac:dyDescent="0.25">
      <c r="D351278" t="s">
        <v>1792</v>
      </c>
    </row>
    <row r="351279" spans="4:4" x14ac:dyDescent="0.25">
      <c r="D351279" t="s">
        <v>1793</v>
      </c>
    </row>
    <row r="351280" spans="4:4" x14ac:dyDescent="0.25">
      <c r="D351280" t="s">
        <v>1794</v>
      </c>
    </row>
    <row r="351281" spans="4:4" x14ac:dyDescent="0.25">
      <c r="D351281" t="s">
        <v>1795</v>
      </c>
    </row>
    <row r="351282" spans="4:4" x14ac:dyDescent="0.25">
      <c r="D351282" t="s">
        <v>1796</v>
      </c>
    </row>
    <row r="351283" spans="4:4" x14ac:dyDescent="0.25">
      <c r="D351283" t="s">
        <v>1797</v>
      </c>
    </row>
    <row r="351284" spans="4:4" x14ac:dyDescent="0.25">
      <c r="D351284" t="s">
        <v>1798</v>
      </c>
    </row>
    <row r="351285" spans="4:4" x14ac:dyDescent="0.25">
      <c r="D351285" t="s">
        <v>1799</v>
      </c>
    </row>
    <row r="351286" spans="4:4" x14ac:dyDescent="0.25">
      <c r="D351286" t="s">
        <v>1800</v>
      </c>
    </row>
    <row r="351287" spans="4:4" x14ac:dyDescent="0.25">
      <c r="D351287" t="s">
        <v>1801</v>
      </c>
    </row>
    <row r="351288" spans="4:4" x14ac:dyDescent="0.25">
      <c r="D351288" t="s">
        <v>1802</v>
      </c>
    </row>
    <row r="351289" spans="4:4" x14ac:dyDescent="0.25">
      <c r="D351289" t="s">
        <v>1803</v>
      </c>
    </row>
    <row r="351290" spans="4:4" x14ac:dyDescent="0.25">
      <c r="D351290" t="s">
        <v>1804</v>
      </c>
    </row>
    <row r="351291" spans="4:4" x14ac:dyDescent="0.25">
      <c r="D351291" t="s">
        <v>1805</v>
      </c>
    </row>
    <row r="351292" spans="4:4" x14ac:dyDescent="0.25">
      <c r="D351292" t="s">
        <v>1806</v>
      </c>
    </row>
    <row r="351293" spans="4:4" x14ac:dyDescent="0.25">
      <c r="D351293" t="s">
        <v>1807</v>
      </c>
    </row>
    <row r="351294" spans="4:4" x14ac:dyDescent="0.25">
      <c r="D351294" t="s">
        <v>1808</v>
      </c>
    </row>
    <row r="351295" spans="4:4" x14ac:dyDescent="0.25">
      <c r="D351295" t="s">
        <v>1809</v>
      </c>
    </row>
    <row r="351296" spans="4:4" x14ac:dyDescent="0.25">
      <c r="D351296" t="s">
        <v>1810</v>
      </c>
    </row>
    <row r="351297" spans="4:4" x14ac:dyDescent="0.25">
      <c r="D351297" t="s">
        <v>1811</v>
      </c>
    </row>
    <row r="351298" spans="4:4" x14ac:dyDescent="0.25">
      <c r="D351298" t="s">
        <v>1812</v>
      </c>
    </row>
    <row r="351299" spans="4:4" x14ac:dyDescent="0.25">
      <c r="D351299" t="s">
        <v>1813</v>
      </c>
    </row>
    <row r="351300" spans="4:4" x14ac:dyDescent="0.25">
      <c r="D351300" t="s">
        <v>1814</v>
      </c>
    </row>
    <row r="351301" spans="4:4" x14ac:dyDescent="0.25">
      <c r="D351301" t="s">
        <v>1815</v>
      </c>
    </row>
    <row r="351302" spans="4:4" x14ac:dyDescent="0.25">
      <c r="D351302" t="s">
        <v>1816</v>
      </c>
    </row>
    <row r="351303" spans="4:4" x14ac:dyDescent="0.25">
      <c r="D351303" t="s">
        <v>1817</v>
      </c>
    </row>
    <row r="351304" spans="4:4" x14ac:dyDescent="0.25">
      <c r="D351304" t="s">
        <v>1818</v>
      </c>
    </row>
    <row r="351305" spans="4:4" x14ac:dyDescent="0.25">
      <c r="D351305" t="s">
        <v>1819</v>
      </c>
    </row>
    <row r="351306" spans="4:4" x14ac:dyDescent="0.25">
      <c r="D351306" t="s">
        <v>1820</v>
      </c>
    </row>
    <row r="351307" spans="4:4" x14ac:dyDescent="0.25">
      <c r="D351307" t="s">
        <v>1821</v>
      </c>
    </row>
    <row r="351308" spans="4:4" x14ac:dyDescent="0.25">
      <c r="D351308" t="s">
        <v>1822</v>
      </c>
    </row>
    <row r="351309" spans="4:4" x14ac:dyDescent="0.25">
      <c r="D351309" t="s">
        <v>1823</v>
      </c>
    </row>
    <row r="351310" spans="4:4" x14ac:dyDescent="0.25">
      <c r="D351310" t="s">
        <v>1824</v>
      </c>
    </row>
    <row r="351311" spans="4:4" x14ac:dyDescent="0.25">
      <c r="D351311" t="s">
        <v>1825</v>
      </c>
    </row>
    <row r="351312" spans="4:4" x14ac:dyDescent="0.25">
      <c r="D351312" t="s">
        <v>1826</v>
      </c>
    </row>
    <row r="351313" spans="4:4" x14ac:dyDescent="0.25">
      <c r="D351313" t="s">
        <v>1827</v>
      </c>
    </row>
    <row r="351314" spans="4:4" x14ac:dyDescent="0.25">
      <c r="D351314" t="s">
        <v>1828</v>
      </c>
    </row>
    <row r="351315" spans="4:4" x14ac:dyDescent="0.25">
      <c r="D351315" t="s">
        <v>1829</v>
      </c>
    </row>
    <row r="351316" spans="4:4" x14ac:dyDescent="0.25">
      <c r="D351316" t="s">
        <v>1830</v>
      </c>
    </row>
    <row r="351317" spans="4:4" x14ac:dyDescent="0.25">
      <c r="D351317" t="s">
        <v>1831</v>
      </c>
    </row>
    <row r="351318" spans="4:4" x14ac:dyDescent="0.25">
      <c r="D351318" t="s">
        <v>1832</v>
      </c>
    </row>
    <row r="351319" spans="4:4" x14ac:dyDescent="0.25">
      <c r="D351319" t="s">
        <v>1833</v>
      </c>
    </row>
    <row r="351320" spans="4:4" x14ac:dyDescent="0.25">
      <c r="D351320" t="s">
        <v>1834</v>
      </c>
    </row>
    <row r="351321" spans="4:4" x14ac:dyDescent="0.25">
      <c r="D351321" t="s">
        <v>1835</v>
      </c>
    </row>
    <row r="351322" spans="4:4" x14ac:dyDescent="0.25">
      <c r="D351322" t="s">
        <v>1836</v>
      </c>
    </row>
    <row r="351323" spans="4:4" x14ac:dyDescent="0.25">
      <c r="D351323" t="s">
        <v>1837</v>
      </c>
    </row>
    <row r="351324" spans="4:4" x14ac:dyDescent="0.25">
      <c r="D351324" t="s">
        <v>1838</v>
      </c>
    </row>
    <row r="351325" spans="4:4" x14ac:dyDescent="0.25">
      <c r="D351325" t="s">
        <v>1839</v>
      </c>
    </row>
    <row r="351326" spans="4:4" x14ac:dyDescent="0.25">
      <c r="D351326" t="s">
        <v>1840</v>
      </c>
    </row>
    <row r="351327" spans="4:4" x14ac:dyDescent="0.25">
      <c r="D351327" t="s">
        <v>1841</v>
      </c>
    </row>
    <row r="351328" spans="4:4" x14ac:dyDescent="0.25">
      <c r="D351328" t="s">
        <v>1842</v>
      </c>
    </row>
    <row r="351329" spans="4:4" x14ac:dyDescent="0.25">
      <c r="D351329" t="s">
        <v>1843</v>
      </c>
    </row>
    <row r="351330" spans="4:4" x14ac:dyDescent="0.25">
      <c r="D351330" t="s">
        <v>1844</v>
      </c>
    </row>
    <row r="351331" spans="4:4" x14ac:dyDescent="0.25">
      <c r="D351331" t="s">
        <v>1845</v>
      </c>
    </row>
    <row r="351332" spans="4:4" x14ac:dyDescent="0.25">
      <c r="D351332" t="s">
        <v>1846</v>
      </c>
    </row>
    <row r="351333" spans="4:4" x14ac:dyDescent="0.25">
      <c r="D351333" t="s">
        <v>1847</v>
      </c>
    </row>
    <row r="351334" spans="4:4" x14ac:dyDescent="0.25">
      <c r="D351334" t="s">
        <v>1848</v>
      </c>
    </row>
    <row r="351335" spans="4:4" x14ac:dyDescent="0.25">
      <c r="D351335" t="s">
        <v>1849</v>
      </c>
    </row>
    <row r="351336" spans="4:4" x14ac:dyDescent="0.25">
      <c r="D351336" t="s">
        <v>1850</v>
      </c>
    </row>
    <row r="351337" spans="4:4" x14ac:dyDescent="0.25">
      <c r="D351337" t="s">
        <v>1851</v>
      </c>
    </row>
    <row r="351338" spans="4:4" x14ac:dyDescent="0.25">
      <c r="D351338" t="s">
        <v>1852</v>
      </c>
    </row>
    <row r="351339" spans="4:4" x14ac:dyDescent="0.25">
      <c r="D351339" t="s">
        <v>1853</v>
      </c>
    </row>
    <row r="351340" spans="4:4" x14ac:dyDescent="0.25">
      <c r="D351340" t="s">
        <v>1854</v>
      </c>
    </row>
    <row r="351341" spans="4:4" x14ac:dyDescent="0.25">
      <c r="D351341" t="s">
        <v>1855</v>
      </c>
    </row>
    <row r="351342" spans="4:4" x14ac:dyDescent="0.25">
      <c r="D351342" t="s">
        <v>1856</v>
      </c>
    </row>
    <row r="351343" spans="4:4" x14ac:dyDescent="0.25">
      <c r="D351343" t="s">
        <v>1857</v>
      </c>
    </row>
    <row r="351344" spans="4:4" x14ac:dyDescent="0.25">
      <c r="D351344" t="s">
        <v>1858</v>
      </c>
    </row>
    <row r="351345" spans="4:4" x14ac:dyDescent="0.25">
      <c r="D351345" t="s">
        <v>1859</v>
      </c>
    </row>
    <row r="351346" spans="4:4" x14ac:dyDescent="0.25">
      <c r="D351346" t="s">
        <v>1860</v>
      </c>
    </row>
    <row r="351347" spans="4:4" x14ac:dyDescent="0.25">
      <c r="D351347" t="s">
        <v>1861</v>
      </c>
    </row>
    <row r="351348" spans="4:4" x14ac:dyDescent="0.25">
      <c r="D351348" t="s">
        <v>1862</v>
      </c>
    </row>
    <row r="351349" spans="4:4" x14ac:dyDescent="0.25">
      <c r="D351349" t="s">
        <v>1863</v>
      </c>
    </row>
    <row r="351350" spans="4:4" x14ac:dyDescent="0.25">
      <c r="D351350" t="s">
        <v>1864</v>
      </c>
    </row>
    <row r="351351" spans="4:4" x14ac:dyDescent="0.25">
      <c r="D351351" t="s">
        <v>1865</v>
      </c>
    </row>
    <row r="351352" spans="4:4" x14ac:dyDescent="0.25">
      <c r="D351352" t="s">
        <v>1866</v>
      </c>
    </row>
    <row r="351353" spans="4:4" x14ac:dyDescent="0.25">
      <c r="D351353" t="s">
        <v>1867</v>
      </c>
    </row>
    <row r="351354" spans="4:4" x14ac:dyDescent="0.25">
      <c r="D351354" t="s">
        <v>1868</v>
      </c>
    </row>
    <row r="351355" spans="4:4" x14ac:dyDescent="0.25">
      <c r="D351355" t="s">
        <v>1869</v>
      </c>
    </row>
    <row r="351356" spans="4:4" x14ac:dyDescent="0.25">
      <c r="D351356" t="s">
        <v>1870</v>
      </c>
    </row>
    <row r="351357" spans="4:4" x14ac:dyDescent="0.25">
      <c r="D351357" t="s">
        <v>1871</v>
      </c>
    </row>
    <row r="351358" spans="4:4" x14ac:dyDescent="0.25">
      <c r="D351358" t="s">
        <v>1872</v>
      </c>
    </row>
    <row r="351359" spans="4:4" x14ac:dyDescent="0.25">
      <c r="D351359" t="s">
        <v>1873</v>
      </c>
    </row>
    <row r="351360" spans="4:4" x14ac:dyDescent="0.25">
      <c r="D351360" t="s">
        <v>1874</v>
      </c>
    </row>
    <row r="351361" spans="4:4" x14ac:dyDescent="0.25">
      <c r="D351361" t="s">
        <v>1875</v>
      </c>
    </row>
    <row r="351362" spans="4:4" x14ac:dyDescent="0.25">
      <c r="D351362" t="s">
        <v>1876</v>
      </c>
    </row>
    <row r="351363" spans="4:4" x14ac:dyDescent="0.25">
      <c r="D351363" t="s">
        <v>1877</v>
      </c>
    </row>
    <row r="351364" spans="4:4" x14ac:dyDescent="0.25">
      <c r="D351364" t="s">
        <v>1878</v>
      </c>
    </row>
    <row r="351365" spans="4:4" x14ac:dyDescent="0.25">
      <c r="D351365" t="s">
        <v>1879</v>
      </c>
    </row>
    <row r="351366" spans="4:4" x14ac:dyDescent="0.25">
      <c r="D351366" t="s">
        <v>1880</v>
      </c>
    </row>
    <row r="351367" spans="4:4" x14ac:dyDescent="0.25">
      <c r="D351367" t="s">
        <v>1881</v>
      </c>
    </row>
    <row r="351368" spans="4:4" x14ac:dyDescent="0.25">
      <c r="D351368" t="s">
        <v>1882</v>
      </c>
    </row>
    <row r="351369" spans="4:4" x14ac:dyDescent="0.25">
      <c r="D351369" t="s">
        <v>1883</v>
      </c>
    </row>
    <row r="351370" spans="4:4" x14ac:dyDescent="0.25">
      <c r="D351370" t="s">
        <v>1884</v>
      </c>
    </row>
    <row r="351371" spans="4:4" x14ac:dyDescent="0.25">
      <c r="D351371" t="s">
        <v>1885</v>
      </c>
    </row>
    <row r="351372" spans="4:4" x14ac:dyDescent="0.25">
      <c r="D351372" t="s">
        <v>1886</v>
      </c>
    </row>
    <row r="351373" spans="4:4" x14ac:dyDescent="0.25">
      <c r="D351373" t="s">
        <v>1887</v>
      </c>
    </row>
    <row r="351374" spans="4:4" x14ac:dyDescent="0.25">
      <c r="D351374" t="s">
        <v>1888</v>
      </c>
    </row>
    <row r="351375" spans="4:4" x14ac:dyDescent="0.25">
      <c r="D351375" t="s">
        <v>1889</v>
      </c>
    </row>
    <row r="351376" spans="4:4" x14ac:dyDescent="0.25">
      <c r="D351376" t="s">
        <v>1890</v>
      </c>
    </row>
    <row r="351377" spans="4:4" x14ac:dyDescent="0.25">
      <c r="D351377" t="s">
        <v>1891</v>
      </c>
    </row>
    <row r="351378" spans="4:4" x14ac:dyDescent="0.25">
      <c r="D351378" t="s">
        <v>1892</v>
      </c>
    </row>
    <row r="351379" spans="4:4" x14ac:dyDescent="0.25">
      <c r="D351379" t="s">
        <v>1893</v>
      </c>
    </row>
    <row r="351380" spans="4:4" x14ac:dyDescent="0.25">
      <c r="D351380" t="s">
        <v>1894</v>
      </c>
    </row>
    <row r="351381" spans="4:4" x14ac:dyDescent="0.25">
      <c r="D351381" t="s">
        <v>1895</v>
      </c>
    </row>
    <row r="351382" spans="4:4" x14ac:dyDescent="0.25">
      <c r="D351382" t="s">
        <v>1896</v>
      </c>
    </row>
    <row r="351383" spans="4:4" x14ac:dyDescent="0.25">
      <c r="D351383" t="s">
        <v>1897</v>
      </c>
    </row>
    <row r="351384" spans="4:4" x14ac:dyDescent="0.25">
      <c r="D351384" t="s">
        <v>1898</v>
      </c>
    </row>
    <row r="351385" spans="4:4" x14ac:dyDescent="0.25">
      <c r="D351385" t="s">
        <v>1899</v>
      </c>
    </row>
    <row r="351386" spans="4:4" x14ac:dyDescent="0.25">
      <c r="D351386" t="s">
        <v>1900</v>
      </c>
    </row>
    <row r="351387" spans="4:4" x14ac:dyDescent="0.25">
      <c r="D351387" t="s">
        <v>1901</v>
      </c>
    </row>
    <row r="351388" spans="4:4" x14ac:dyDescent="0.25">
      <c r="D351388" t="s">
        <v>1902</v>
      </c>
    </row>
    <row r="351389" spans="4:4" x14ac:dyDescent="0.25">
      <c r="D351389" t="s">
        <v>1903</v>
      </c>
    </row>
    <row r="351390" spans="4:4" x14ac:dyDescent="0.25">
      <c r="D351390" t="s">
        <v>1904</v>
      </c>
    </row>
    <row r="351391" spans="4:4" x14ac:dyDescent="0.25">
      <c r="D351391" t="s">
        <v>1905</v>
      </c>
    </row>
    <row r="351392" spans="4:4" x14ac:dyDescent="0.25">
      <c r="D351392" t="s">
        <v>1906</v>
      </c>
    </row>
    <row r="351393" spans="4:4" x14ac:dyDescent="0.25">
      <c r="D351393" t="s">
        <v>1907</v>
      </c>
    </row>
    <row r="351394" spans="4:4" x14ac:dyDescent="0.25">
      <c r="D351394" t="s">
        <v>1908</v>
      </c>
    </row>
    <row r="351395" spans="4:4" x14ac:dyDescent="0.25">
      <c r="D351395" t="s">
        <v>1909</v>
      </c>
    </row>
    <row r="351396" spans="4:4" x14ac:dyDescent="0.25">
      <c r="D351396" t="s">
        <v>1910</v>
      </c>
    </row>
    <row r="351397" spans="4:4" x14ac:dyDescent="0.25">
      <c r="D351397" t="s">
        <v>1911</v>
      </c>
    </row>
    <row r="351398" spans="4:4" x14ac:dyDescent="0.25">
      <c r="D351398" t="s">
        <v>1912</v>
      </c>
    </row>
    <row r="351399" spans="4:4" x14ac:dyDescent="0.25">
      <c r="D351399" t="s">
        <v>1913</v>
      </c>
    </row>
    <row r="351400" spans="4:4" x14ac:dyDescent="0.25">
      <c r="D351400" t="s">
        <v>1914</v>
      </c>
    </row>
    <row r="351401" spans="4:4" x14ac:dyDescent="0.25">
      <c r="D351401" t="s">
        <v>1915</v>
      </c>
    </row>
    <row r="351402" spans="4:4" x14ac:dyDescent="0.25">
      <c r="D351402" t="s">
        <v>1916</v>
      </c>
    </row>
    <row r="351403" spans="4:4" x14ac:dyDescent="0.25">
      <c r="D351403" t="s">
        <v>1917</v>
      </c>
    </row>
    <row r="351404" spans="4:4" x14ac:dyDescent="0.25">
      <c r="D351404" t="s">
        <v>1918</v>
      </c>
    </row>
    <row r="351405" spans="4:4" x14ac:dyDescent="0.25">
      <c r="D351405" t="s">
        <v>1919</v>
      </c>
    </row>
    <row r="351406" spans="4:4" x14ac:dyDescent="0.25">
      <c r="D351406" t="s">
        <v>1920</v>
      </c>
    </row>
    <row r="351407" spans="4:4" x14ac:dyDescent="0.25">
      <c r="D351407" t="s">
        <v>1921</v>
      </c>
    </row>
    <row r="351408" spans="4:4" x14ac:dyDescent="0.25">
      <c r="D351408" t="s">
        <v>1922</v>
      </c>
    </row>
    <row r="351409" spans="4:4" x14ac:dyDescent="0.25">
      <c r="D351409" t="s">
        <v>1923</v>
      </c>
    </row>
    <row r="351410" spans="4:4" x14ac:dyDescent="0.25">
      <c r="D351410" t="s">
        <v>1924</v>
      </c>
    </row>
    <row r="351411" spans="4:4" x14ac:dyDescent="0.25">
      <c r="D351411" t="s">
        <v>1925</v>
      </c>
    </row>
    <row r="351412" spans="4:4" x14ac:dyDescent="0.25">
      <c r="D351412" t="s">
        <v>1926</v>
      </c>
    </row>
    <row r="351413" spans="4:4" x14ac:dyDescent="0.25">
      <c r="D351413" t="s">
        <v>1927</v>
      </c>
    </row>
    <row r="351414" spans="4:4" x14ac:dyDescent="0.25">
      <c r="D351414" t="s">
        <v>1928</v>
      </c>
    </row>
    <row r="351415" spans="4:4" x14ac:dyDescent="0.25">
      <c r="D351415" t="s">
        <v>1929</v>
      </c>
    </row>
    <row r="351416" spans="4:4" x14ac:dyDescent="0.25">
      <c r="D351416" t="s">
        <v>1930</v>
      </c>
    </row>
    <row r="351417" spans="4:4" x14ac:dyDescent="0.25">
      <c r="D351417" t="s">
        <v>1931</v>
      </c>
    </row>
    <row r="351418" spans="4:4" x14ac:dyDescent="0.25">
      <c r="D351418" t="s">
        <v>1932</v>
      </c>
    </row>
    <row r="351419" spans="4:4" x14ac:dyDescent="0.25">
      <c r="D351419" t="s">
        <v>1933</v>
      </c>
    </row>
    <row r="351420" spans="4:4" x14ac:dyDescent="0.25">
      <c r="D351420" t="s">
        <v>1934</v>
      </c>
    </row>
    <row r="351421" spans="4:4" x14ac:dyDescent="0.25">
      <c r="D351421" t="s">
        <v>1935</v>
      </c>
    </row>
    <row r="351422" spans="4:4" x14ac:dyDescent="0.25">
      <c r="D351422" t="s">
        <v>1936</v>
      </c>
    </row>
    <row r="351423" spans="4:4" x14ac:dyDescent="0.25">
      <c r="D351423" t="s">
        <v>1937</v>
      </c>
    </row>
    <row r="351424" spans="4:4" x14ac:dyDescent="0.25">
      <c r="D351424" t="s">
        <v>1938</v>
      </c>
    </row>
    <row r="351425" spans="4:4" x14ac:dyDescent="0.25">
      <c r="D351425" t="s">
        <v>1939</v>
      </c>
    </row>
    <row r="351426" spans="4:4" x14ac:dyDescent="0.25">
      <c r="D351426" t="s">
        <v>1940</v>
      </c>
    </row>
    <row r="351427" spans="4:4" x14ac:dyDescent="0.25">
      <c r="D351427" t="s">
        <v>1941</v>
      </c>
    </row>
    <row r="351428" spans="4:4" x14ac:dyDescent="0.25">
      <c r="D351428" t="s">
        <v>1942</v>
      </c>
    </row>
    <row r="351429" spans="4:4" x14ac:dyDescent="0.25">
      <c r="D351429" t="s">
        <v>1943</v>
      </c>
    </row>
    <row r="351430" spans="4:4" x14ac:dyDescent="0.25">
      <c r="D351430" t="s">
        <v>1944</v>
      </c>
    </row>
    <row r="351431" spans="4:4" x14ac:dyDescent="0.25">
      <c r="D351431" t="s">
        <v>1945</v>
      </c>
    </row>
    <row r="351432" spans="4:4" x14ac:dyDescent="0.25">
      <c r="D351432" t="s">
        <v>1946</v>
      </c>
    </row>
    <row r="351433" spans="4:4" x14ac:dyDescent="0.25">
      <c r="D351433" t="s">
        <v>1947</v>
      </c>
    </row>
    <row r="351434" spans="4:4" x14ac:dyDescent="0.25">
      <c r="D351434" t="s">
        <v>1948</v>
      </c>
    </row>
    <row r="351435" spans="4:4" x14ac:dyDescent="0.25">
      <c r="D351435" t="s">
        <v>1949</v>
      </c>
    </row>
    <row r="351436" spans="4:4" x14ac:dyDescent="0.25">
      <c r="D351436" t="s">
        <v>1950</v>
      </c>
    </row>
    <row r="351437" spans="4:4" x14ac:dyDescent="0.25">
      <c r="D351437" t="s">
        <v>1951</v>
      </c>
    </row>
    <row r="351438" spans="4:4" x14ac:dyDescent="0.25">
      <c r="D351438" t="s">
        <v>1952</v>
      </c>
    </row>
    <row r="351439" spans="4:4" x14ac:dyDescent="0.25">
      <c r="D351439" t="s">
        <v>1953</v>
      </c>
    </row>
    <row r="351440" spans="4:4" x14ac:dyDescent="0.25">
      <c r="D351440" t="s">
        <v>1954</v>
      </c>
    </row>
    <row r="351441" spans="4:4" x14ac:dyDescent="0.25">
      <c r="D351441" t="s">
        <v>1955</v>
      </c>
    </row>
    <row r="351442" spans="4:4" x14ac:dyDescent="0.25">
      <c r="D351442" t="s">
        <v>1956</v>
      </c>
    </row>
    <row r="351443" spans="4:4" x14ac:dyDescent="0.25">
      <c r="D351443" t="s">
        <v>1957</v>
      </c>
    </row>
    <row r="351444" spans="4:4" x14ac:dyDescent="0.25">
      <c r="D351444" t="s">
        <v>1958</v>
      </c>
    </row>
    <row r="351445" spans="4:4" x14ac:dyDescent="0.25">
      <c r="D351445" t="s">
        <v>1959</v>
      </c>
    </row>
    <row r="351446" spans="4:4" x14ac:dyDescent="0.25">
      <c r="D351446" t="s">
        <v>1960</v>
      </c>
    </row>
    <row r="351447" spans="4:4" x14ac:dyDescent="0.25">
      <c r="D351447" t="s">
        <v>1961</v>
      </c>
    </row>
    <row r="351448" spans="4:4" x14ac:dyDescent="0.25">
      <c r="D351448" t="s">
        <v>1962</v>
      </c>
    </row>
    <row r="351449" spans="4:4" x14ac:dyDescent="0.25">
      <c r="D351449" t="s">
        <v>1963</v>
      </c>
    </row>
    <row r="351450" spans="4:4" x14ac:dyDescent="0.25">
      <c r="D351450" t="s">
        <v>1964</v>
      </c>
    </row>
    <row r="351451" spans="4:4" x14ac:dyDescent="0.25">
      <c r="D351451" t="s">
        <v>1965</v>
      </c>
    </row>
    <row r="351452" spans="4:4" x14ac:dyDescent="0.25">
      <c r="D351452" t="s">
        <v>1966</v>
      </c>
    </row>
    <row r="351453" spans="4:4" x14ac:dyDescent="0.25">
      <c r="D351453" t="s">
        <v>1967</v>
      </c>
    </row>
    <row r="351454" spans="4:4" x14ac:dyDescent="0.25">
      <c r="D351454" t="s">
        <v>1968</v>
      </c>
    </row>
    <row r="351455" spans="4:4" x14ac:dyDescent="0.25">
      <c r="D351455" t="s">
        <v>1969</v>
      </c>
    </row>
    <row r="351456" spans="4:4" x14ac:dyDescent="0.25">
      <c r="D351456" t="s">
        <v>1970</v>
      </c>
    </row>
    <row r="351457" spans="4:4" x14ac:dyDescent="0.25">
      <c r="D351457" t="s">
        <v>1971</v>
      </c>
    </row>
    <row r="351458" spans="4:4" x14ac:dyDescent="0.25">
      <c r="D351458" t="s">
        <v>1972</v>
      </c>
    </row>
    <row r="351459" spans="4:4" x14ac:dyDescent="0.25">
      <c r="D351459" t="s">
        <v>1973</v>
      </c>
    </row>
    <row r="351460" spans="4:4" x14ac:dyDescent="0.25">
      <c r="D351460" t="s">
        <v>1974</v>
      </c>
    </row>
    <row r="351461" spans="4:4" x14ac:dyDescent="0.25">
      <c r="D351461" t="s">
        <v>1975</v>
      </c>
    </row>
    <row r="351462" spans="4:4" x14ac:dyDescent="0.25">
      <c r="D351462" t="s">
        <v>1976</v>
      </c>
    </row>
    <row r="351463" spans="4:4" x14ac:dyDescent="0.25">
      <c r="D351463" t="s">
        <v>1977</v>
      </c>
    </row>
    <row r="351464" spans="4:4" x14ac:dyDescent="0.25">
      <c r="D351464" t="s">
        <v>1978</v>
      </c>
    </row>
    <row r="351465" spans="4:4" x14ac:dyDescent="0.25">
      <c r="D351465" t="s">
        <v>1979</v>
      </c>
    </row>
    <row r="351466" spans="4:4" x14ac:dyDescent="0.25">
      <c r="D351466" t="s">
        <v>1980</v>
      </c>
    </row>
    <row r="351467" spans="4:4" x14ac:dyDescent="0.25">
      <c r="D351467" t="s">
        <v>1981</v>
      </c>
    </row>
    <row r="351468" spans="4:4" x14ac:dyDescent="0.25">
      <c r="D351468" t="s">
        <v>1982</v>
      </c>
    </row>
    <row r="351469" spans="4:4" x14ac:dyDescent="0.25">
      <c r="D351469" t="s">
        <v>1983</v>
      </c>
    </row>
    <row r="351470" spans="4:4" x14ac:dyDescent="0.25">
      <c r="D351470" t="s">
        <v>1984</v>
      </c>
    </row>
    <row r="351471" spans="4:4" x14ac:dyDescent="0.25">
      <c r="D351471" t="s">
        <v>1985</v>
      </c>
    </row>
    <row r="351472" spans="4:4" x14ac:dyDescent="0.25">
      <c r="D351472" t="s">
        <v>1986</v>
      </c>
    </row>
    <row r="351473" spans="4:4" x14ac:dyDescent="0.25">
      <c r="D351473" t="s">
        <v>1987</v>
      </c>
    </row>
    <row r="351474" spans="4:4" x14ac:dyDescent="0.25">
      <c r="D351474" t="s">
        <v>1988</v>
      </c>
    </row>
    <row r="351475" spans="4:4" x14ac:dyDescent="0.25">
      <c r="D351475" t="s">
        <v>1989</v>
      </c>
    </row>
    <row r="351476" spans="4:4" x14ac:dyDescent="0.25">
      <c r="D351476" t="s">
        <v>1990</v>
      </c>
    </row>
    <row r="351477" spans="4:4" x14ac:dyDescent="0.25">
      <c r="D351477" t="s">
        <v>1991</v>
      </c>
    </row>
    <row r="351478" spans="4:4" x14ac:dyDescent="0.25">
      <c r="D351478" t="s">
        <v>1992</v>
      </c>
    </row>
    <row r="351479" spans="4:4" x14ac:dyDescent="0.25">
      <c r="D351479" t="s">
        <v>1993</v>
      </c>
    </row>
    <row r="351480" spans="4:4" x14ac:dyDescent="0.25">
      <c r="D351480" t="s">
        <v>1994</v>
      </c>
    </row>
    <row r="351481" spans="4:4" x14ac:dyDescent="0.25">
      <c r="D351481" t="s">
        <v>1995</v>
      </c>
    </row>
    <row r="351482" spans="4:4" x14ac:dyDescent="0.25">
      <c r="D351482" t="s">
        <v>1996</v>
      </c>
    </row>
    <row r="351483" spans="4:4" x14ac:dyDescent="0.25">
      <c r="D351483" t="s">
        <v>1997</v>
      </c>
    </row>
    <row r="351484" spans="4:4" x14ac:dyDescent="0.25">
      <c r="D351484" t="s">
        <v>1998</v>
      </c>
    </row>
    <row r="351485" spans="4:4" x14ac:dyDescent="0.25">
      <c r="D351485" t="s">
        <v>1999</v>
      </c>
    </row>
    <row r="351486" spans="4:4" x14ac:dyDescent="0.25">
      <c r="D351486" t="s">
        <v>2000</v>
      </c>
    </row>
    <row r="351487" spans="4:4" x14ac:dyDescent="0.25">
      <c r="D351487" t="s">
        <v>2001</v>
      </c>
    </row>
    <row r="351488" spans="4:4" x14ac:dyDescent="0.25">
      <c r="D351488" t="s">
        <v>2002</v>
      </c>
    </row>
    <row r="351489" spans="4:4" x14ac:dyDescent="0.25">
      <c r="D351489" t="s">
        <v>2003</v>
      </c>
    </row>
    <row r="351490" spans="4:4" x14ac:dyDescent="0.25">
      <c r="D351490" t="s">
        <v>2004</v>
      </c>
    </row>
    <row r="351491" spans="4:4" x14ac:dyDescent="0.25">
      <c r="D351491" t="s">
        <v>2005</v>
      </c>
    </row>
    <row r="351492" spans="4:4" x14ac:dyDescent="0.25">
      <c r="D351492" t="s">
        <v>2006</v>
      </c>
    </row>
    <row r="351493" spans="4:4" x14ac:dyDescent="0.25">
      <c r="D351493" t="s">
        <v>2007</v>
      </c>
    </row>
    <row r="351494" spans="4:4" x14ac:dyDescent="0.25">
      <c r="D351494" t="s">
        <v>2008</v>
      </c>
    </row>
    <row r="351495" spans="4:4" x14ac:dyDescent="0.25">
      <c r="D351495" t="s">
        <v>2009</v>
      </c>
    </row>
    <row r="351496" spans="4:4" x14ac:dyDescent="0.25">
      <c r="D351496" t="s">
        <v>2010</v>
      </c>
    </row>
    <row r="351497" spans="4:4" x14ac:dyDescent="0.25">
      <c r="D351497" t="s">
        <v>2011</v>
      </c>
    </row>
    <row r="351498" spans="4:4" x14ac:dyDescent="0.25">
      <c r="D351498" t="s">
        <v>2012</v>
      </c>
    </row>
    <row r="351499" spans="4:4" x14ac:dyDescent="0.25">
      <c r="D351499" t="s">
        <v>2013</v>
      </c>
    </row>
    <row r="351500" spans="4:4" x14ac:dyDescent="0.25">
      <c r="D351500" t="s">
        <v>2014</v>
      </c>
    </row>
    <row r="351501" spans="4:4" x14ac:dyDescent="0.25">
      <c r="D351501" t="s">
        <v>2015</v>
      </c>
    </row>
    <row r="351502" spans="4:4" x14ac:dyDescent="0.25">
      <c r="D351502" t="s">
        <v>2016</v>
      </c>
    </row>
    <row r="351503" spans="4:4" x14ac:dyDescent="0.25">
      <c r="D351503" t="s">
        <v>2017</v>
      </c>
    </row>
    <row r="351504" spans="4:4" x14ac:dyDescent="0.25">
      <c r="D351504" t="s">
        <v>2018</v>
      </c>
    </row>
    <row r="351505" spans="4:4" x14ac:dyDescent="0.25">
      <c r="D351505" t="s">
        <v>2019</v>
      </c>
    </row>
    <row r="351506" spans="4:4" x14ac:dyDescent="0.25">
      <c r="D351506" t="s">
        <v>2020</v>
      </c>
    </row>
    <row r="351507" spans="4:4" x14ac:dyDescent="0.25">
      <c r="D351507" t="s">
        <v>2021</v>
      </c>
    </row>
    <row r="351508" spans="4:4" x14ac:dyDescent="0.25">
      <c r="D351508" t="s">
        <v>2022</v>
      </c>
    </row>
    <row r="351509" spans="4:4" x14ac:dyDescent="0.25">
      <c r="D351509" t="s">
        <v>2023</v>
      </c>
    </row>
    <row r="351510" spans="4:4" x14ac:dyDescent="0.25">
      <c r="D351510" t="s">
        <v>2024</v>
      </c>
    </row>
    <row r="351511" spans="4:4" x14ac:dyDescent="0.25">
      <c r="D351511" t="s">
        <v>2025</v>
      </c>
    </row>
    <row r="351512" spans="4:4" x14ac:dyDescent="0.25">
      <c r="D351512" t="s">
        <v>2026</v>
      </c>
    </row>
    <row r="351513" spans="4:4" x14ac:dyDescent="0.25">
      <c r="D351513" t="s">
        <v>2027</v>
      </c>
    </row>
    <row r="351514" spans="4:4" x14ac:dyDescent="0.25">
      <c r="D351514" t="s">
        <v>2028</v>
      </c>
    </row>
    <row r="351515" spans="4:4" x14ac:dyDescent="0.25">
      <c r="D351515" t="s">
        <v>2029</v>
      </c>
    </row>
    <row r="351516" spans="4:4" x14ac:dyDescent="0.25">
      <c r="D351516" t="s">
        <v>2030</v>
      </c>
    </row>
    <row r="351517" spans="4:4" x14ac:dyDescent="0.25">
      <c r="D351517" t="s">
        <v>2031</v>
      </c>
    </row>
    <row r="351518" spans="4:4" x14ac:dyDescent="0.25">
      <c r="D351518" t="s">
        <v>2032</v>
      </c>
    </row>
    <row r="351519" spans="4:4" x14ac:dyDescent="0.25">
      <c r="D351519" t="s">
        <v>2033</v>
      </c>
    </row>
    <row r="351520" spans="4:4" x14ac:dyDescent="0.25">
      <c r="D351520" t="s">
        <v>2034</v>
      </c>
    </row>
    <row r="351521" spans="4:4" x14ac:dyDescent="0.25">
      <c r="D351521" t="s">
        <v>2035</v>
      </c>
    </row>
    <row r="351522" spans="4:4" x14ac:dyDescent="0.25">
      <c r="D351522" t="s">
        <v>2036</v>
      </c>
    </row>
    <row r="351523" spans="4:4" x14ac:dyDescent="0.25">
      <c r="D351523" t="s">
        <v>2037</v>
      </c>
    </row>
    <row r="351524" spans="4:4" x14ac:dyDescent="0.25">
      <c r="D351524" t="s">
        <v>2038</v>
      </c>
    </row>
    <row r="351525" spans="4:4" x14ac:dyDescent="0.25">
      <c r="D351525" t="s">
        <v>2039</v>
      </c>
    </row>
    <row r="351526" spans="4:4" x14ac:dyDescent="0.25">
      <c r="D351526" t="s">
        <v>2040</v>
      </c>
    </row>
    <row r="351527" spans="4:4" x14ac:dyDescent="0.25">
      <c r="D351527" t="s">
        <v>2041</v>
      </c>
    </row>
    <row r="351528" spans="4:4" x14ac:dyDescent="0.25">
      <c r="D351528" t="s">
        <v>2042</v>
      </c>
    </row>
    <row r="351529" spans="4:4" x14ac:dyDescent="0.25">
      <c r="D351529" t="s">
        <v>2043</v>
      </c>
    </row>
    <row r="351530" spans="4:4" x14ac:dyDescent="0.25">
      <c r="D351530" t="s">
        <v>2044</v>
      </c>
    </row>
    <row r="351531" spans="4:4" x14ac:dyDescent="0.25">
      <c r="D351531" t="s">
        <v>2045</v>
      </c>
    </row>
    <row r="351532" spans="4:4" x14ac:dyDescent="0.25">
      <c r="D351532" t="s">
        <v>2046</v>
      </c>
    </row>
    <row r="351533" spans="4:4" x14ac:dyDescent="0.25">
      <c r="D351533" t="s">
        <v>2047</v>
      </c>
    </row>
    <row r="351534" spans="4:4" x14ac:dyDescent="0.25">
      <c r="D351534" t="s">
        <v>2048</v>
      </c>
    </row>
    <row r="351535" spans="4:4" x14ac:dyDescent="0.25">
      <c r="D351535" t="s">
        <v>2049</v>
      </c>
    </row>
    <row r="351536" spans="4:4" x14ac:dyDescent="0.25">
      <c r="D351536" t="s">
        <v>2050</v>
      </c>
    </row>
    <row r="351537" spans="4:4" x14ac:dyDescent="0.25">
      <c r="D351537" t="s">
        <v>2051</v>
      </c>
    </row>
    <row r="351538" spans="4:4" x14ac:dyDescent="0.25">
      <c r="D351538" t="s">
        <v>2052</v>
      </c>
    </row>
    <row r="351539" spans="4:4" x14ac:dyDescent="0.25">
      <c r="D351539" t="s">
        <v>2053</v>
      </c>
    </row>
    <row r="351540" spans="4:4" x14ac:dyDescent="0.25">
      <c r="D351540" t="s">
        <v>2054</v>
      </c>
    </row>
    <row r="351541" spans="4:4" x14ac:dyDescent="0.25">
      <c r="D351541" t="s">
        <v>2055</v>
      </c>
    </row>
    <row r="351542" spans="4:4" x14ac:dyDescent="0.25">
      <c r="D351542" t="s">
        <v>2056</v>
      </c>
    </row>
    <row r="351543" spans="4:4" x14ac:dyDescent="0.25">
      <c r="D351543" t="s">
        <v>2057</v>
      </c>
    </row>
    <row r="351544" spans="4:4" x14ac:dyDescent="0.25">
      <c r="D351544" t="s">
        <v>2058</v>
      </c>
    </row>
    <row r="351545" spans="4:4" x14ac:dyDescent="0.25">
      <c r="D351545" t="s">
        <v>2059</v>
      </c>
    </row>
    <row r="351546" spans="4:4" x14ac:dyDescent="0.25">
      <c r="D351546" t="s">
        <v>2060</v>
      </c>
    </row>
    <row r="351547" spans="4:4" x14ac:dyDescent="0.25">
      <c r="D351547" t="s">
        <v>2061</v>
      </c>
    </row>
    <row r="351548" spans="4:4" x14ac:dyDescent="0.25">
      <c r="D351548" t="s">
        <v>2062</v>
      </c>
    </row>
    <row r="351549" spans="4:4" x14ac:dyDescent="0.25">
      <c r="D351549" t="s">
        <v>2063</v>
      </c>
    </row>
    <row r="351550" spans="4:4" x14ac:dyDescent="0.25">
      <c r="D351550" t="s">
        <v>2064</v>
      </c>
    </row>
    <row r="351551" spans="4:4" x14ac:dyDescent="0.25">
      <c r="D351551" t="s">
        <v>2065</v>
      </c>
    </row>
    <row r="351552" spans="4:4" x14ac:dyDescent="0.25">
      <c r="D351552" t="s">
        <v>2066</v>
      </c>
    </row>
    <row r="351553" spans="4:4" x14ac:dyDescent="0.25">
      <c r="D351553" t="s">
        <v>2067</v>
      </c>
    </row>
    <row r="351554" spans="4:4" x14ac:dyDescent="0.25">
      <c r="D351554" t="s">
        <v>2068</v>
      </c>
    </row>
    <row r="351555" spans="4:4" x14ac:dyDescent="0.25">
      <c r="D351555" t="s">
        <v>2069</v>
      </c>
    </row>
    <row r="351556" spans="4:4" x14ac:dyDescent="0.25">
      <c r="D351556" t="s">
        <v>2070</v>
      </c>
    </row>
    <row r="351557" spans="4:4" x14ac:dyDescent="0.25">
      <c r="D351557" t="s">
        <v>2071</v>
      </c>
    </row>
    <row r="351558" spans="4:4" x14ac:dyDescent="0.25">
      <c r="D351558" t="s">
        <v>2072</v>
      </c>
    </row>
    <row r="351559" spans="4:4" x14ac:dyDescent="0.25">
      <c r="D351559" t="s">
        <v>2073</v>
      </c>
    </row>
    <row r="351560" spans="4:4" x14ac:dyDescent="0.25">
      <c r="D351560" t="s">
        <v>2074</v>
      </c>
    </row>
    <row r="351561" spans="4:4" x14ac:dyDescent="0.25">
      <c r="D351561" t="s">
        <v>2075</v>
      </c>
    </row>
    <row r="351562" spans="4:4" x14ac:dyDescent="0.25">
      <c r="D351562" t="s">
        <v>2076</v>
      </c>
    </row>
    <row r="351563" spans="4:4" x14ac:dyDescent="0.25">
      <c r="D351563" t="s">
        <v>2077</v>
      </c>
    </row>
    <row r="351564" spans="4:4" x14ac:dyDescent="0.25">
      <c r="D351564" t="s">
        <v>2078</v>
      </c>
    </row>
    <row r="351565" spans="4:4" x14ac:dyDescent="0.25">
      <c r="D351565" t="s">
        <v>2079</v>
      </c>
    </row>
    <row r="351566" spans="4:4" x14ac:dyDescent="0.25">
      <c r="D351566" t="s">
        <v>2080</v>
      </c>
    </row>
    <row r="351567" spans="4:4" x14ac:dyDescent="0.25">
      <c r="D351567" t="s">
        <v>2081</v>
      </c>
    </row>
    <row r="351568" spans="4:4" x14ac:dyDescent="0.25">
      <c r="D351568" t="s">
        <v>2082</v>
      </c>
    </row>
    <row r="351569" spans="4:4" x14ac:dyDescent="0.25">
      <c r="D351569" t="s">
        <v>2083</v>
      </c>
    </row>
    <row r="351570" spans="4:4" x14ac:dyDescent="0.25">
      <c r="D351570" t="s">
        <v>2084</v>
      </c>
    </row>
    <row r="351571" spans="4:4" x14ac:dyDescent="0.25">
      <c r="D351571" t="s">
        <v>2085</v>
      </c>
    </row>
    <row r="351572" spans="4:4" x14ac:dyDescent="0.25">
      <c r="D351572" t="s">
        <v>2086</v>
      </c>
    </row>
    <row r="351573" spans="4:4" x14ac:dyDescent="0.25">
      <c r="D351573" t="s">
        <v>2087</v>
      </c>
    </row>
    <row r="351574" spans="4:4" x14ac:dyDescent="0.25">
      <c r="D351574" t="s">
        <v>2088</v>
      </c>
    </row>
    <row r="351575" spans="4:4" x14ac:dyDescent="0.25">
      <c r="D351575" t="s">
        <v>2089</v>
      </c>
    </row>
    <row r="351576" spans="4:4" x14ac:dyDescent="0.25">
      <c r="D351576" t="s">
        <v>2090</v>
      </c>
    </row>
    <row r="351577" spans="4:4" x14ac:dyDescent="0.25">
      <c r="D351577" t="s">
        <v>2091</v>
      </c>
    </row>
    <row r="351578" spans="4:4" x14ac:dyDescent="0.25">
      <c r="D351578" t="s">
        <v>2092</v>
      </c>
    </row>
    <row r="351579" spans="4:4" x14ac:dyDescent="0.25">
      <c r="D351579" t="s">
        <v>2093</v>
      </c>
    </row>
    <row r="351580" spans="4:4" x14ac:dyDescent="0.25">
      <c r="D351580" t="s">
        <v>2094</v>
      </c>
    </row>
    <row r="351581" spans="4:4" x14ac:dyDescent="0.25">
      <c r="D351581" t="s">
        <v>2095</v>
      </c>
    </row>
    <row r="351582" spans="4:4" x14ac:dyDescent="0.25">
      <c r="D351582" t="s">
        <v>2096</v>
      </c>
    </row>
    <row r="351583" spans="4:4" x14ac:dyDescent="0.25">
      <c r="D351583" t="s">
        <v>2097</v>
      </c>
    </row>
    <row r="351584" spans="4:4" x14ac:dyDescent="0.25">
      <c r="D351584" t="s">
        <v>2098</v>
      </c>
    </row>
    <row r="351585" spans="4:4" x14ac:dyDescent="0.25">
      <c r="D351585" t="s">
        <v>2099</v>
      </c>
    </row>
    <row r="351586" spans="4:4" x14ac:dyDescent="0.25">
      <c r="D351586" t="s">
        <v>2100</v>
      </c>
    </row>
    <row r="351587" spans="4:4" x14ac:dyDescent="0.25">
      <c r="D351587" t="s">
        <v>2101</v>
      </c>
    </row>
    <row r="351588" spans="4:4" x14ac:dyDescent="0.25">
      <c r="D351588" t="s">
        <v>2102</v>
      </c>
    </row>
    <row r="351589" spans="4:4" x14ac:dyDescent="0.25">
      <c r="D351589" t="s">
        <v>2103</v>
      </c>
    </row>
    <row r="351590" spans="4:4" x14ac:dyDescent="0.25">
      <c r="D351590" t="s">
        <v>2104</v>
      </c>
    </row>
    <row r="351591" spans="4:4" x14ac:dyDescent="0.25">
      <c r="D351591" t="s">
        <v>2105</v>
      </c>
    </row>
    <row r="351592" spans="4:4" x14ac:dyDescent="0.25">
      <c r="D351592" t="s">
        <v>2106</v>
      </c>
    </row>
    <row r="351593" spans="4:4" x14ac:dyDescent="0.25">
      <c r="D351593" t="s">
        <v>2107</v>
      </c>
    </row>
    <row r="351594" spans="4:4" x14ac:dyDescent="0.25">
      <c r="D351594" t="s">
        <v>2108</v>
      </c>
    </row>
    <row r="351595" spans="4:4" x14ac:dyDescent="0.25">
      <c r="D351595" t="s">
        <v>2109</v>
      </c>
    </row>
    <row r="351596" spans="4:4" x14ac:dyDescent="0.25">
      <c r="D351596" t="s">
        <v>2110</v>
      </c>
    </row>
    <row r="351597" spans="4:4" x14ac:dyDescent="0.25">
      <c r="D351597" t="s">
        <v>2111</v>
      </c>
    </row>
    <row r="351598" spans="4:4" x14ac:dyDescent="0.25">
      <c r="D351598" t="s">
        <v>2112</v>
      </c>
    </row>
    <row r="351599" spans="4:4" x14ac:dyDescent="0.25">
      <c r="D351599" t="s">
        <v>2113</v>
      </c>
    </row>
    <row r="351600" spans="4:4" x14ac:dyDescent="0.25">
      <c r="D351600" t="s">
        <v>2114</v>
      </c>
    </row>
    <row r="351601" spans="4:4" x14ac:dyDescent="0.25">
      <c r="D351601" t="s">
        <v>2115</v>
      </c>
    </row>
    <row r="351602" spans="4:4" x14ac:dyDescent="0.25">
      <c r="D351602" t="s">
        <v>2116</v>
      </c>
    </row>
    <row r="351603" spans="4:4" x14ac:dyDescent="0.25">
      <c r="D351603" t="s">
        <v>2117</v>
      </c>
    </row>
    <row r="351604" spans="4:4" x14ac:dyDescent="0.25">
      <c r="D351604" t="s">
        <v>2118</v>
      </c>
    </row>
    <row r="351605" spans="4:4" x14ac:dyDescent="0.25">
      <c r="D351605" t="s">
        <v>2119</v>
      </c>
    </row>
    <row r="351606" spans="4:4" x14ac:dyDescent="0.25">
      <c r="D351606" t="s">
        <v>2120</v>
      </c>
    </row>
    <row r="351607" spans="4:4" x14ac:dyDescent="0.25">
      <c r="D351607" t="s">
        <v>2121</v>
      </c>
    </row>
    <row r="351608" spans="4:4" x14ac:dyDescent="0.25">
      <c r="D351608" t="s">
        <v>2122</v>
      </c>
    </row>
    <row r="351609" spans="4:4" x14ac:dyDescent="0.25">
      <c r="D351609" t="s">
        <v>2123</v>
      </c>
    </row>
    <row r="351610" spans="4:4" x14ac:dyDescent="0.25">
      <c r="D351610" t="s">
        <v>2124</v>
      </c>
    </row>
    <row r="351611" spans="4:4" x14ac:dyDescent="0.25">
      <c r="D351611" t="s">
        <v>2125</v>
      </c>
    </row>
    <row r="351612" spans="4:4" x14ac:dyDescent="0.25">
      <c r="D351612" t="s">
        <v>2126</v>
      </c>
    </row>
    <row r="351613" spans="4:4" x14ac:dyDescent="0.25">
      <c r="D351613" t="s">
        <v>2127</v>
      </c>
    </row>
    <row r="351614" spans="4:4" x14ac:dyDescent="0.25">
      <c r="D351614" t="s">
        <v>2128</v>
      </c>
    </row>
    <row r="351615" spans="4:4" x14ac:dyDescent="0.25">
      <c r="D351615" t="s">
        <v>2129</v>
      </c>
    </row>
    <row r="351616" spans="4:4" x14ac:dyDescent="0.25">
      <c r="D351616" t="s">
        <v>2130</v>
      </c>
    </row>
    <row r="351617" spans="4:4" x14ac:dyDescent="0.25">
      <c r="D351617" t="s">
        <v>2131</v>
      </c>
    </row>
    <row r="351618" spans="4:4" x14ac:dyDescent="0.25">
      <c r="D351618" t="s">
        <v>2132</v>
      </c>
    </row>
    <row r="351619" spans="4:4" x14ac:dyDescent="0.25">
      <c r="D351619" t="s">
        <v>2133</v>
      </c>
    </row>
    <row r="351620" spans="4:4" x14ac:dyDescent="0.25">
      <c r="D351620" t="s">
        <v>2134</v>
      </c>
    </row>
    <row r="351621" spans="4:4" x14ac:dyDescent="0.25">
      <c r="D351621" t="s">
        <v>2135</v>
      </c>
    </row>
    <row r="351622" spans="4:4" x14ac:dyDescent="0.25">
      <c r="D351622" t="s">
        <v>2136</v>
      </c>
    </row>
    <row r="351623" spans="4:4" x14ac:dyDescent="0.25">
      <c r="D351623" t="s">
        <v>2137</v>
      </c>
    </row>
    <row r="351624" spans="4:4" x14ac:dyDescent="0.25">
      <c r="D351624" t="s">
        <v>2138</v>
      </c>
    </row>
    <row r="351625" spans="4:4" x14ac:dyDescent="0.25">
      <c r="D351625" t="s">
        <v>2139</v>
      </c>
    </row>
    <row r="351626" spans="4:4" x14ac:dyDescent="0.25">
      <c r="D351626" t="s">
        <v>2140</v>
      </c>
    </row>
    <row r="351627" spans="4:4" x14ac:dyDescent="0.25">
      <c r="D351627" t="s">
        <v>2141</v>
      </c>
    </row>
    <row r="351628" spans="4:4" x14ac:dyDescent="0.25">
      <c r="D351628" t="s">
        <v>2142</v>
      </c>
    </row>
    <row r="351629" spans="4:4" x14ac:dyDescent="0.25">
      <c r="D351629" t="s">
        <v>2143</v>
      </c>
    </row>
    <row r="351630" spans="4:4" x14ac:dyDescent="0.25">
      <c r="D351630" t="s">
        <v>2144</v>
      </c>
    </row>
    <row r="351631" spans="4:4" x14ac:dyDescent="0.25">
      <c r="D351631" t="s">
        <v>2145</v>
      </c>
    </row>
    <row r="351632" spans="4:4" x14ac:dyDescent="0.25">
      <c r="D351632" t="s">
        <v>2146</v>
      </c>
    </row>
    <row r="351633" spans="4:4" x14ac:dyDescent="0.25">
      <c r="D351633" t="s">
        <v>2147</v>
      </c>
    </row>
    <row r="351634" spans="4:4" x14ac:dyDescent="0.25">
      <c r="D351634" t="s">
        <v>2148</v>
      </c>
    </row>
    <row r="351635" spans="4:4" x14ac:dyDescent="0.25">
      <c r="D351635" t="s">
        <v>2149</v>
      </c>
    </row>
    <row r="351636" spans="4:4" x14ac:dyDescent="0.25">
      <c r="D351636" t="s">
        <v>2150</v>
      </c>
    </row>
    <row r="351637" spans="4:4" x14ac:dyDescent="0.25">
      <c r="D351637" t="s">
        <v>2151</v>
      </c>
    </row>
    <row r="351638" spans="4:4" x14ac:dyDescent="0.25">
      <c r="D351638" t="s">
        <v>2152</v>
      </c>
    </row>
    <row r="351639" spans="4:4" x14ac:dyDescent="0.25">
      <c r="D351639" t="s">
        <v>2153</v>
      </c>
    </row>
    <row r="351640" spans="4:4" x14ac:dyDescent="0.25">
      <c r="D351640" t="s">
        <v>2154</v>
      </c>
    </row>
    <row r="351641" spans="4:4" x14ac:dyDescent="0.25">
      <c r="D351641" t="s">
        <v>2155</v>
      </c>
    </row>
    <row r="351642" spans="4:4" x14ac:dyDescent="0.25">
      <c r="D351642" t="s">
        <v>2156</v>
      </c>
    </row>
    <row r="351643" spans="4:4" x14ac:dyDescent="0.25">
      <c r="D351643" t="s">
        <v>2157</v>
      </c>
    </row>
    <row r="351644" spans="4:4" x14ac:dyDescent="0.25">
      <c r="D351644" t="s">
        <v>2158</v>
      </c>
    </row>
    <row r="351645" spans="4:4" x14ac:dyDescent="0.25">
      <c r="D351645" t="s">
        <v>2159</v>
      </c>
    </row>
    <row r="351646" spans="4:4" x14ac:dyDescent="0.25">
      <c r="D351646" t="s">
        <v>2160</v>
      </c>
    </row>
    <row r="351647" spans="4:4" x14ac:dyDescent="0.25">
      <c r="D351647" t="s">
        <v>2161</v>
      </c>
    </row>
    <row r="351648" spans="4:4" x14ac:dyDescent="0.25">
      <c r="D351648" t="s">
        <v>2162</v>
      </c>
    </row>
    <row r="351649" spans="4:4" x14ac:dyDescent="0.25">
      <c r="D351649" t="s">
        <v>2163</v>
      </c>
    </row>
    <row r="351650" spans="4:4" x14ac:dyDescent="0.25">
      <c r="D351650" t="s">
        <v>2164</v>
      </c>
    </row>
    <row r="351651" spans="4:4" x14ac:dyDescent="0.25">
      <c r="D351651" t="s">
        <v>2165</v>
      </c>
    </row>
    <row r="351652" spans="4:4" x14ac:dyDescent="0.25">
      <c r="D351652" t="s">
        <v>2166</v>
      </c>
    </row>
    <row r="351653" spans="4:4" x14ac:dyDescent="0.25">
      <c r="D351653" t="s">
        <v>2167</v>
      </c>
    </row>
    <row r="351654" spans="4:4" x14ac:dyDescent="0.25">
      <c r="D351654" t="s">
        <v>2168</v>
      </c>
    </row>
    <row r="351655" spans="4:4" x14ac:dyDescent="0.25">
      <c r="D351655" t="s">
        <v>2169</v>
      </c>
    </row>
    <row r="351656" spans="4:4" x14ac:dyDescent="0.25">
      <c r="D351656" t="s">
        <v>2170</v>
      </c>
    </row>
    <row r="351657" spans="4:4" x14ac:dyDescent="0.25">
      <c r="D351657" t="s">
        <v>2171</v>
      </c>
    </row>
    <row r="351658" spans="4:4" x14ac:dyDescent="0.25">
      <c r="D351658" t="s">
        <v>2172</v>
      </c>
    </row>
    <row r="351659" spans="4:4" x14ac:dyDescent="0.25">
      <c r="D351659" t="s">
        <v>2173</v>
      </c>
    </row>
    <row r="351660" spans="4:4" x14ac:dyDescent="0.25">
      <c r="D351660" t="s">
        <v>2174</v>
      </c>
    </row>
    <row r="351661" spans="4:4" x14ac:dyDescent="0.25">
      <c r="D351661" t="s">
        <v>2175</v>
      </c>
    </row>
    <row r="351662" spans="4:4" x14ac:dyDescent="0.25">
      <c r="D351662" t="s">
        <v>2176</v>
      </c>
    </row>
    <row r="351663" spans="4:4" x14ac:dyDescent="0.25">
      <c r="D351663" t="s">
        <v>2177</v>
      </c>
    </row>
    <row r="351664" spans="4:4" x14ac:dyDescent="0.25">
      <c r="D351664" t="s">
        <v>2178</v>
      </c>
    </row>
    <row r="351665" spans="4:4" x14ac:dyDescent="0.25">
      <c r="D351665" t="s">
        <v>2179</v>
      </c>
    </row>
    <row r="351666" spans="4:4" x14ac:dyDescent="0.25">
      <c r="D351666" t="s">
        <v>2180</v>
      </c>
    </row>
    <row r="351667" spans="4:4" x14ac:dyDescent="0.25">
      <c r="D351667" t="s">
        <v>2181</v>
      </c>
    </row>
    <row r="351668" spans="4:4" x14ac:dyDescent="0.25">
      <c r="D351668" t="s">
        <v>2182</v>
      </c>
    </row>
    <row r="351669" spans="4:4" x14ac:dyDescent="0.25">
      <c r="D351669" t="s">
        <v>2183</v>
      </c>
    </row>
    <row r="351670" spans="4:4" x14ac:dyDescent="0.25">
      <c r="D351670" t="s">
        <v>2184</v>
      </c>
    </row>
    <row r="351671" spans="4:4" x14ac:dyDescent="0.25">
      <c r="D351671" t="s">
        <v>2185</v>
      </c>
    </row>
    <row r="351672" spans="4:4" x14ac:dyDescent="0.25">
      <c r="D351672" t="s">
        <v>2186</v>
      </c>
    </row>
    <row r="351673" spans="4:4" x14ac:dyDescent="0.25">
      <c r="D351673" t="s">
        <v>2187</v>
      </c>
    </row>
    <row r="351674" spans="4:4" x14ac:dyDescent="0.25">
      <c r="D351674" t="s">
        <v>2188</v>
      </c>
    </row>
    <row r="351675" spans="4:4" x14ac:dyDescent="0.25">
      <c r="D351675" t="s">
        <v>2189</v>
      </c>
    </row>
    <row r="351676" spans="4:4" x14ac:dyDescent="0.25">
      <c r="D351676" t="s">
        <v>2190</v>
      </c>
    </row>
    <row r="351677" spans="4:4" x14ac:dyDescent="0.25">
      <c r="D351677" t="s">
        <v>2191</v>
      </c>
    </row>
    <row r="351678" spans="4:4" x14ac:dyDescent="0.25">
      <c r="D351678" t="s">
        <v>2192</v>
      </c>
    </row>
    <row r="351679" spans="4:4" x14ac:dyDescent="0.25">
      <c r="D351679" t="s">
        <v>2193</v>
      </c>
    </row>
    <row r="351680" spans="4:4" x14ac:dyDescent="0.25">
      <c r="D351680" t="s">
        <v>2194</v>
      </c>
    </row>
    <row r="351681" spans="4:4" x14ac:dyDescent="0.25">
      <c r="D351681" t="s">
        <v>2195</v>
      </c>
    </row>
    <row r="351682" spans="4:4" x14ac:dyDescent="0.25">
      <c r="D351682" t="s">
        <v>2196</v>
      </c>
    </row>
    <row r="351683" spans="4:4" x14ac:dyDescent="0.25">
      <c r="D351683" t="s">
        <v>2197</v>
      </c>
    </row>
    <row r="351684" spans="4:4" x14ac:dyDescent="0.25">
      <c r="D351684" t="s">
        <v>2198</v>
      </c>
    </row>
    <row r="351685" spans="4:4" x14ac:dyDescent="0.25">
      <c r="D351685" t="s">
        <v>2199</v>
      </c>
    </row>
    <row r="351686" spans="4:4" x14ac:dyDescent="0.25">
      <c r="D351686" t="s">
        <v>2200</v>
      </c>
    </row>
    <row r="351687" spans="4:4" x14ac:dyDescent="0.25">
      <c r="D351687" t="s">
        <v>2201</v>
      </c>
    </row>
    <row r="351688" spans="4:4" x14ac:dyDescent="0.25">
      <c r="D351688" t="s">
        <v>2202</v>
      </c>
    </row>
    <row r="351689" spans="4:4" x14ac:dyDescent="0.25">
      <c r="D351689" t="s">
        <v>2203</v>
      </c>
    </row>
    <row r="351690" spans="4:4" x14ac:dyDescent="0.25">
      <c r="D351690" t="s">
        <v>2204</v>
      </c>
    </row>
    <row r="351691" spans="4:4" x14ac:dyDescent="0.25">
      <c r="D351691" t="s">
        <v>2205</v>
      </c>
    </row>
    <row r="351692" spans="4:4" x14ac:dyDescent="0.25">
      <c r="D351692" t="s">
        <v>2206</v>
      </c>
    </row>
    <row r="351693" spans="4:4" x14ac:dyDescent="0.25">
      <c r="D351693" t="s">
        <v>2207</v>
      </c>
    </row>
    <row r="351694" spans="4:4" x14ac:dyDescent="0.25">
      <c r="D351694" t="s">
        <v>2208</v>
      </c>
    </row>
    <row r="351695" spans="4:4" x14ac:dyDescent="0.25">
      <c r="D351695" t="s">
        <v>2209</v>
      </c>
    </row>
    <row r="351696" spans="4:4" x14ac:dyDescent="0.25">
      <c r="D351696" t="s">
        <v>2210</v>
      </c>
    </row>
    <row r="351697" spans="4:4" x14ac:dyDescent="0.25">
      <c r="D351697" t="s">
        <v>2211</v>
      </c>
    </row>
    <row r="351698" spans="4:4" x14ac:dyDescent="0.25">
      <c r="D351698" t="s">
        <v>2212</v>
      </c>
    </row>
    <row r="351699" spans="4:4" x14ac:dyDescent="0.25">
      <c r="D351699" t="s">
        <v>2213</v>
      </c>
    </row>
    <row r="351700" spans="4:4" x14ac:dyDescent="0.25">
      <c r="D351700" t="s">
        <v>2214</v>
      </c>
    </row>
    <row r="351701" spans="4:4" x14ac:dyDescent="0.25">
      <c r="D351701" t="s">
        <v>2215</v>
      </c>
    </row>
    <row r="351702" spans="4:4" x14ac:dyDescent="0.25">
      <c r="D351702" t="s">
        <v>2216</v>
      </c>
    </row>
    <row r="351703" spans="4:4" x14ac:dyDescent="0.25">
      <c r="D351703" t="s">
        <v>2217</v>
      </c>
    </row>
    <row r="351704" spans="4:4" x14ac:dyDescent="0.25">
      <c r="D351704" t="s">
        <v>2218</v>
      </c>
    </row>
    <row r="351705" spans="4:4" x14ac:dyDescent="0.25">
      <c r="D351705" t="s">
        <v>2219</v>
      </c>
    </row>
    <row r="351706" spans="4:4" x14ac:dyDescent="0.25">
      <c r="D351706" t="s">
        <v>2220</v>
      </c>
    </row>
    <row r="351707" spans="4:4" x14ac:dyDescent="0.25">
      <c r="D351707" t="s">
        <v>2221</v>
      </c>
    </row>
    <row r="351708" spans="4:4" x14ac:dyDescent="0.25">
      <c r="D351708" t="s">
        <v>2222</v>
      </c>
    </row>
    <row r="351709" spans="4:4" x14ac:dyDescent="0.25">
      <c r="D351709" t="s">
        <v>2223</v>
      </c>
    </row>
    <row r="351710" spans="4:4" x14ac:dyDescent="0.25">
      <c r="D351710" t="s">
        <v>2224</v>
      </c>
    </row>
    <row r="351711" spans="4:4" x14ac:dyDescent="0.25">
      <c r="D351711" t="s">
        <v>2225</v>
      </c>
    </row>
    <row r="351712" spans="4:4" x14ac:dyDescent="0.25">
      <c r="D351712" t="s">
        <v>2226</v>
      </c>
    </row>
    <row r="351713" spans="4:4" x14ac:dyDescent="0.25">
      <c r="D351713" t="s">
        <v>2227</v>
      </c>
    </row>
    <row r="351714" spans="4:4" x14ac:dyDescent="0.25">
      <c r="D351714" t="s">
        <v>2228</v>
      </c>
    </row>
    <row r="351715" spans="4:4" x14ac:dyDescent="0.25">
      <c r="D351715" t="s">
        <v>2229</v>
      </c>
    </row>
    <row r="351716" spans="4:4" x14ac:dyDescent="0.25">
      <c r="D351716" t="s">
        <v>2230</v>
      </c>
    </row>
    <row r="351717" spans="4:4" x14ac:dyDescent="0.25">
      <c r="D351717" t="s">
        <v>2231</v>
      </c>
    </row>
    <row r="351718" spans="4:4" x14ac:dyDescent="0.25">
      <c r="D351718" t="s">
        <v>2232</v>
      </c>
    </row>
    <row r="351719" spans="4:4" x14ac:dyDescent="0.25">
      <c r="D351719" t="s">
        <v>2233</v>
      </c>
    </row>
    <row r="351720" spans="4:4" x14ac:dyDescent="0.25">
      <c r="D351720" t="s">
        <v>2234</v>
      </c>
    </row>
    <row r="351721" spans="4:4" x14ac:dyDescent="0.25">
      <c r="D351721" t="s">
        <v>2235</v>
      </c>
    </row>
    <row r="351722" spans="4:4" x14ac:dyDescent="0.25">
      <c r="D351722" t="s">
        <v>2236</v>
      </c>
    </row>
    <row r="351723" spans="4:4" x14ac:dyDescent="0.25">
      <c r="D351723" t="s">
        <v>2237</v>
      </c>
    </row>
    <row r="351724" spans="4:4" x14ac:dyDescent="0.25">
      <c r="D351724" t="s">
        <v>2238</v>
      </c>
    </row>
    <row r="351725" spans="4:4" x14ac:dyDescent="0.25">
      <c r="D351725" t="s">
        <v>2239</v>
      </c>
    </row>
    <row r="351726" spans="4:4" x14ac:dyDescent="0.25">
      <c r="D351726" t="s">
        <v>2240</v>
      </c>
    </row>
    <row r="351727" spans="4:4" x14ac:dyDescent="0.25">
      <c r="D351727" t="s">
        <v>2241</v>
      </c>
    </row>
    <row r="351728" spans="4:4" x14ac:dyDescent="0.25">
      <c r="D351728" t="s">
        <v>2242</v>
      </c>
    </row>
    <row r="351729" spans="4:4" x14ac:dyDescent="0.25">
      <c r="D351729" t="s">
        <v>2243</v>
      </c>
    </row>
    <row r="351730" spans="4:4" x14ac:dyDescent="0.25">
      <c r="D351730" t="s">
        <v>2244</v>
      </c>
    </row>
    <row r="351731" spans="4:4" x14ac:dyDescent="0.25">
      <c r="D351731" t="s">
        <v>2245</v>
      </c>
    </row>
    <row r="351732" spans="4:4" x14ac:dyDescent="0.25">
      <c r="D351732" t="s">
        <v>2246</v>
      </c>
    </row>
    <row r="351733" spans="4:4" x14ac:dyDescent="0.25">
      <c r="D351733" t="s">
        <v>2247</v>
      </c>
    </row>
    <row r="351734" spans="4:4" x14ac:dyDescent="0.25">
      <c r="D351734" t="s">
        <v>2248</v>
      </c>
    </row>
    <row r="351735" spans="4:4" x14ac:dyDescent="0.25">
      <c r="D351735" t="s">
        <v>2249</v>
      </c>
    </row>
    <row r="351736" spans="4:4" x14ac:dyDescent="0.25">
      <c r="D351736" t="s">
        <v>2250</v>
      </c>
    </row>
    <row r="351737" spans="4:4" x14ac:dyDescent="0.25">
      <c r="D351737" t="s">
        <v>2251</v>
      </c>
    </row>
    <row r="351738" spans="4:4" x14ac:dyDescent="0.25">
      <c r="D351738" t="s">
        <v>2252</v>
      </c>
    </row>
    <row r="351739" spans="4:4" x14ac:dyDescent="0.25">
      <c r="D351739" t="s">
        <v>2253</v>
      </c>
    </row>
    <row r="351740" spans="4:4" x14ac:dyDescent="0.25">
      <c r="D351740" t="s">
        <v>2254</v>
      </c>
    </row>
    <row r="351741" spans="4:4" x14ac:dyDescent="0.25">
      <c r="D351741" t="s">
        <v>2255</v>
      </c>
    </row>
    <row r="351742" spans="4:4" x14ac:dyDescent="0.25">
      <c r="D351742" t="s">
        <v>2256</v>
      </c>
    </row>
    <row r="351743" spans="4:4" x14ac:dyDescent="0.25">
      <c r="D351743" t="s">
        <v>2257</v>
      </c>
    </row>
    <row r="351744" spans="4:4" x14ac:dyDescent="0.25">
      <c r="D351744" t="s">
        <v>2258</v>
      </c>
    </row>
    <row r="351745" spans="4:4" x14ac:dyDescent="0.25">
      <c r="D351745" t="s">
        <v>2259</v>
      </c>
    </row>
    <row r="351746" spans="4:4" x14ac:dyDescent="0.25">
      <c r="D351746" t="s">
        <v>2260</v>
      </c>
    </row>
    <row r="351747" spans="4:4" x14ac:dyDescent="0.25">
      <c r="D351747" t="s">
        <v>2261</v>
      </c>
    </row>
    <row r="351748" spans="4:4" x14ac:dyDescent="0.25">
      <c r="D351748" t="s">
        <v>2262</v>
      </c>
    </row>
    <row r="351749" spans="4:4" x14ac:dyDescent="0.25">
      <c r="D351749" t="s">
        <v>2263</v>
      </c>
    </row>
    <row r="351750" spans="4:4" x14ac:dyDescent="0.25">
      <c r="D351750" t="s">
        <v>2264</v>
      </c>
    </row>
    <row r="351751" spans="4:4" x14ac:dyDescent="0.25">
      <c r="D351751" t="s">
        <v>2265</v>
      </c>
    </row>
    <row r="351752" spans="4:4" x14ac:dyDescent="0.25">
      <c r="D351752" t="s">
        <v>2266</v>
      </c>
    </row>
    <row r="351753" spans="4:4" x14ac:dyDescent="0.25">
      <c r="D351753" t="s">
        <v>2267</v>
      </c>
    </row>
    <row r="351754" spans="4:4" x14ac:dyDescent="0.25">
      <c r="D351754" t="s">
        <v>2268</v>
      </c>
    </row>
    <row r="351755" spans="4:4" x14ac:dyDescent="0.25">
      <c r="D351755" t="s">
        <v>2269</v>
      </c>
    </row>
    <row r="351756" spans="4:4" x14ac:dyDescent="0.25">
      <c r="D351756" t="s">
        <v>2270</v>
      </c>
    </row>
    <row r="351757" spans="4:4" x14ac:dyDescent="0.25">
      <c r="D351757" t="s">
        <v>2271</v>
      </c>
    </row>
    <row r="351758" spans="4:4" x14ac:dyDescent="0.25">
      <c r="D351758" t="s">
        <v>2272</v>
      </c>
    </row>
    <row r="351759" spans="4:4" x14ac:dyDescent="0.25">
      <c r="D351759" t="s">
        <v>2273</v>
      </c>
    </row>
    <row r="351760" spans="4:4" x14ac:dyDescent="0.25">
      <c r="D351760" t="s">
        <v>2274</v>
      </c>
    </row>
    <row r="351761" spans="4:4" x14ac:dyDescent="0.25">
      <c r="D351761" t="s">
        <v>2275</v>
      </c>
    </row>
    <row r="351762" spans="4:4" x14ac:dyDescent="0.25">
      <c r="D351762" t="s">
        <v>2276</v>
      </c>
    </row>
    <row r="351763" spans="4:4" x14ac:dyDescent="0.25">
      <c r="D351763" t="s">
        <v>2277</v>
      </c>
    </row>
    <row r="351764" spans="4:4" x14ac:dyDescent="0.25">
      <c r="D351764" t="s">
        <v>2278</v>
      </c>
    </row>
    <row r="351765" spans="4:4" x14ac:dyDescent="0.25">
      <c r="D351765" t="s">
        <v>2279</v>
      </c>
    </row>
    <row r="351766" spans="4:4" x14ac:dyDescent="0.25">
      <c r="D351766" t="s">
        <v>2280</v>
      </c>
    </row>
    <row r="351767" spans="4:4" x14ac:dyDescent="0.25">
      <c r="D351767" t="s">
        <v>2281</v>
      </c>
    </row>
    <row r="351768" spans="4:4" x14ac:dyDescent="0.25">
      <c r="D351768" t="s">
        <v>2282</v>
      </c>
    </row>
    <row r="351769" spans="4:4" x14ac:dyDescent="0.25">
      <c r="D351769" t="s">
        <v>2283</v>
      </c>
    </row>
    <row r="351770" spans="4:4" x14ac:dyDescent="0.25">
      <c r="D351770" t="s">
        <v>2284</v>
      </c>
    </row>
    <row r="351771" spans="4:4" x14ac:dyDescent="0.25">
      <c r="D351771" t="s">
        <v>2285</v>
      </c>
    </row>
    <row r="351772" spans="4:4" x14ac:dyDescent="0.25">
      <c r="D351772" t="s">
        <v>2286</v>
      </c>
    </row>
    <row r="351773" spans="4:4" x14ac:dyDescent="0.25">
      <c r="D351773" t="s">
        <v>2287</v>
      </c>
    </row>
    <row r="351774" spans="4:4" x14ac:dyDescent="0.25">
      <c r="D351774" t="s">
        <v>2288</v>
      </c>
    </row>
    <row r="351775" spans="4:4" x14ac:dyDescent="0.25">
      <c r="D351775" t="s">
        <v>2289</v>
      </c>
    </row>
    <row r="351776" spans="4:4" x14ac:dyDescent="0.25">
      <c r="D351776" t="s">
        <v>2290</v>
      </c>
    </row>
    <row r="351777" spans="4:4" x14ac:dyDescent="0.25">
      <c r="D351777" t="s">
        <v>2291</v>
      </c>
    </row>
    <row r="351778" spans="4:4" x14ac:dyDescent="0.25">
      <c r="D351778" t="s">
        <v>2292</v>
      </c>
    </row>
    <row r="351779" spans="4:4" x14ac:dyDescent="0.25">
      <c r="D351779" t="s">
        <v>2293</v>
      </c>
    </row>
    <row r="351780" spans="4:4" x14ac:dyDescent="0.25">
      <c r="D351780" t="s">
        <v>2294</v>
      </c>
    </row>
    <row r="351781" spans="4:4" x14ac:dyDescent="0.25">
      <c r="D351781" t="s">
        <v>2295</v>
      </c>
    </row>
    <row r="351782" spans="4:4" x14ac:dyDescent="0.25">
      <c r="D351782" t="s">
        <v>2296</v>
      </c>
    </row>
    <row r="351783" spans="4:4" x14ac:dyDescent="0.25">
      <c r="D351783" t="s">
        <v>2297</v>
      </c>
    </row>
    <row r="351784" spans="4:4" x14ac:dyDescent="0.25">
      <c r="D351784" t="s">
        <v>2298</v>
      </c>
    </row>
    <row r="351785" spans="4:4" x14ac:dyDescent="0.25">
      <c r="D351785" t="s">
        <v>2299</v>
      </c>
    </row>
    <row r="351786" spans="4:4" x14ac:dyDescent="0.25">
      <c r="D351786" t="s">
        <v>2300</v>
      </c>
    </row>
    <row r="351787" spans="4:4" x14ac:dyDescent="0.25">
      <c r="D351787" t="s">
        <v>2301</v>
      </c>
    </row>
    <row r="351788" spans="4:4" x14ac:dyDescent="0.25">
      <c r="D351788" t="s">
        <v>2302</v>
      </c>
    </row>
    <row r="351789" spans="4:4" x14ac:dyDescent="0.25">
      <c r="D351789" t="s">
        <v>2303</v>
      </c>
    </row>
    <row r="351790" spans="4:4" x14ac:dyDescent="0.25">
      <c r="D351790" t="s">
        <v>2304</v>
      </c>
    </row>
    <row r="351791" spans="4:4" x14ac:dyDescent="0.25">
      <c r="D351791" t="s">
        <v>2305</v>
      </c>
    </row>
    <row r="351792" spans="4:4" x14ac:dyDescent="0.25">
      <c r="D351792" t="s">
        <v>2306</v>
      </c>
    </row>
    <row r="351793" spans="4:4" x14ac:dyDescent="0.25">
      <c r="D351793" t="s">
        <v>2307</v>
      </c>
    </row>
    <row r="351794" spans="4:4" x14ac:dyDescent="0.25">
      <c r="D351794" t="s">
        <v>2308</v>
      </c>
    </row>
    <row r="351795" spans="4:4" x14ac:dyDescent="0.25">
      <c r="D351795" t="s">
        <v>2309</v>
      </c>
    </row>
    <row r="351796" spans="4:4" x14ac:dyDescent="0.25">
      <c r="D351796" t="s">
        <v>2310</v>
      </c>
    </row>
    <row r="351797" spans="4:4" x14ac:dyDescent="0.25">
      <c r="D351797" t="s">
        <v>2311</v>
      </c>
    </row>
    <row r="351798" spans="4:4" x14ac:dyDescent="0.25">
      <c r="D351798" t="s">
        <v>2312</v>
      </c>
    </row>
    <row r="351799" spans="4:4" x14ac:dyDescent="0.25">
      <c r="D351799" t="s">
        <v>2313</v>
      </c>
    </row>
    <row r="351800" spans="4:4" x14ac:dyDescent="0.25">
      <c r="D351800" t="s">
        <v>2314</v>
      </c>
    </row>
    <row r="351801" spans="4:4" x14ac:dyDescent="0.25">
      <c r="D351801" t="s">
        <v>2315</v>
      </c>
    </row>
    <row r="351802" spans="4:4" x14ac:dyDescent="0.25">
      <c r="D351802" t="s">
        <v>2316</v>
      </c>
    </row>
    <row r="351803" spans="4:4" x14ac:dyDescent="0.25">
      <c r="D351803" t="s">
        <v>2317</v>
      </c>
    </row>
    <row r="351804" spans="4:4" x14ac:dyDescent="0.25">
      <c r="D351804" t="s">
        <v>2318</v>
      </c>
    </row>
    <row r="351805" spans="4:4" x14ac:dyDescent="0.25">
      <c r="D351805" t="s">
        <v>2319</v>
      </c>
    </row>
    <row r="351806" spans="4:4" x14ac:dyDescent="0.25">
      <c r="D351806" t="s">
        <v>2320</v>
      </c>
    </row>
    <row r="351807" spans="4:4" x14ac:dyDescent="0.25">
      <c r="D351807" t="s">
        <v>2321</v>
      </c>
    </row>
    <row r="351808" spans="4:4" x14ac:dyDescent="0.25">
      <c r="D351808" t="s">
        <v>2322</v>
      </c>
    </row>
    <row r="351809" spans="4:4" x14ac:dyDescent="0.25">
      <c r="D351809" t="s">
        <v>2323</v>
      </c>
    </row>
    <row r="351810" spans="4:4" x14ac:dyDescent="0.25">
      <c r="D351810" t="s">
        <v>2324</v>
      </c>
    </row>
    <row r="351811" spans="4:4" x14ac:dyDescent="0.25">
      <c r="D351811" t="s">
        <v>2325</v>
      </c>
    </row>
    <row r="351812" spans="4:4" x14ac:dyDescent="0.25">
      <c r="D351812" t="s">
        <v>2326</v>
      </c>
    </row>
    <row r="351813" spans="4:4" x14ac:dyDescent="0.25">
      <c r="D351813" t="s">
        <v>2327</v>
      </c>
    </row>
    <row r="351814" spans="4:4" x14ac:dyDescent="0.25">
      <c r="D351814" t="s">
        <v>2328</v>
      </c>
    </row>
    <row r="351815" spans="4:4" x14ac:dyDescent="0.25">
      <c r="D351815" t="s">
        <v>2329</v>
      </c>
    </row>
    <row r="351816" spans="4:4" x14ac:dyDescent="0.25">
      <c r="D351816" t="s">
        <v>2330</v>
      </c>
    </row>
    <row r="351817" spans="4:4" x14ac:dyDescent="0.25">
      <c r="D351817" t="s">
        <v>2331</v>
      </c>
    </row>
    <row r="351818" spans="4:4" x14ac:dyDescent="0.25">
      <c r="D351818" t="s">
        <v>2332</v>
      </c>
    </row>
    <row r="351819" spans="4:4" x14ac:dyDescent="0.25">
      <c r="D351819" t="s">
        <v>2333</v>
      </c>
    </row>
    <row r="351820" spans="4:4" x14ac:dyDescent="0.25">
      <c r="D351820" t="s">
        <v>2334</v>
      </c>
    </row>
    <row r="351821" spans="4:4" x14ac:dyDescent="0.25">
      <c r="D351821" t="s">
        <v>2335</v>
      </c>
    </row>
    <row r="351822" spans="4:4" x14ac:dyDescent="0.25">
      <c r="D351822" t="s">
        <v>2336</v>
      </c>
    </row>
    <row r="351823" spans="4:4" x14ac:dyDescent="0.25">
      <c r="D351823" t="s">
        <v>2337</v>
      </c>
    </row>
    <row r="351824" spans="4:4" x14ac:dyDescent="0.25">
      <c r="D351824" t="s">
        <v>2338</v>
      </c>
    </row>
    <row r="351825" spans="4:4" x14ac:dyDescent="0.25">
      <c r="D351825" t="s">
        <v>2339</v>
      </c>
    </row>
    <row r="351826" spans="4:4" x14ac:dyDescent="0.25">
      <c r="D351826" t="s">
        <v>2340</v>
      </c>
    </row>
    <row r="351827" spans="4:4" x14ac:dyDescent="0.25">
      <c r="D351827" t="s">
        <v>2341</v>
      </c>
    </row>
    <row r="351828" spans="4:4" x14ac:dyDescent="0.25">
      <c r="D351828" t="s">
        <v>2342</v>
      </c>
    </row>
    <row r="351829" spans="4:4" x14ac:dyDescent="0.25">
      <c r="D351829" t="s">
        <v>2343</v>
      </c>
    </row>
    <row r="351830" spans="4:4" x14ac:dyDescent="0.25">
      <c r="D351830" t="s">
        <v>2344</v>
      </c>
    </row>
    <row r="351831" spans="4:4" x14ac:dyDescent="0.25">
      <c r="D351831" t="s">
        <v>2345</v>
      </c>
    </row>
    <row r="351832" spans="4:4" x14ac:dyDescent="0.25">
      <c r="D351832" t="s">
        <v>2346</v>
      </c>
    </row>
    <row r="351833" spans="4:4" x14ac:dyDescent="0.25">
      <c r="D351833" t="s">
        <v>2347</v>
      </c>
    </row>
    <row r="351834" spans="4:4" x14ac:dyDescent="0.25">
      <c r="D351834" t="s">
        <v>2348</v>
      </c>
    </row>
    <row r="351835" spans="4:4" x14ac:dyDescent="0.25">
      <c r="D351835" t="s">
        <v>2349</v>
      </c>
    </row>
    <row r="351836" spans="4:4" x14ac:dyDescent="0.25">
      <c r="D351836" t="s">
        <v>2350</v>
      </c>
    </row>
    <row r="351837" spans="4:4" x14ac:dyDescent="0.25">
      <c r="D351837" t="s">
        <v>2351</v>
      </c>
    </row>
    <row r="351838" spans="4:4" x14ac:dyDescent="0.25">
      <c r="D351838" t="s">
        <v>2352</v>
      </c>
    </row>
    <row r="351839" spans="4:4" x14ac:dyDescent="0.25">
      <c r="D351839" t="s">
        <v>2353</v>
      </c>
    </row>
    <row r="351840" spans="4:4" x14ac:dyDescent="0.25">
      <c r="D351840" t="s">
        <v>2354</v>
      </c>
    </row>
    <row r="351841" spans="4:4" x14ac:dyDescent="0.25">
      <c r="D351841" t="s">
        <v>2355</v>
      </c>
    </row>
    <row r="351842" spans="4:4" x14ac:dyDescent="0.25">
      <c r="D351842" t="s">
        <v>2356</v>
      </c>
    </row>
    <row r="351843" spans="4:4" x14ac:dyDescent="0.25">
      <c r="D351843" t="s">
        <v>2357</v>
      </c>
    </row>
    <row r="351844" spans="4:4" x14ac:dyDescent="0.25">
      <c r="D351844" t="s">
        <v>2358</v>
      </c>
    </row>
    <row r="351845" spans="4:4" x14ac:dyDescent="0.25">
      <c r="D351845" t="s">
        <v>2359</v>
      </c>
    </row>
    <row r="351846" spans="4:4" x14ac:dyDescent="0.25">
      <c r="D351846" t="s">
        <v>2360</v>
      </c>
    </row>
    <row r="351847" spans="4:4" x14ac:dyDescent="0.25">
      <c r="D351847" t="s">
        <v>2361</v>
      </c>
    </row>
    <row r="351848" spans="4:4" x14ac:dyDescent="0.25">
      <c r="D351848" t="s">
        <v>2362</v>
      </c>
    </row>
    <row r="351849" spans="4:4" x14ac:dyDescent="0.25">
      <c r="D351849" t="s">
        <v>2363</v>
      </c>
    </row>
    <row r="351850" spans="4:4" x14ac:dyDescent="0.25">
      <c r="D351850" t="s">
        <v>2364</v>
      </c>
    </row>
    <row r="351851" spans="4:4" x14ac:dyDescent="0.25">
      <c r="D351851" t="s">
        <v>2365</v>
      </c>
    </row>
    <row r="351852" spans="4:4" x14ac:dyDescent="0.25">
      <c r="D351852" t="s">
        <v>2366</v>
      </c>
    </row>
    <row r="351853" spans="4:4" x14ac:dyDescent="0.25">
      <c r="D351853" t="s">
        <v>2367</v>
      </c>
    </row>
    <row r="351854" spans="4:4" x14ac:dyDescent="0.25">
      <c r="D351854" t="s">
        <v>2368</v>
      </c>
    </row>
    <row r="351855" spans="4:4" x14ac:dyDescent="0.25">
      <c r="D351855" t="s">
        <v>2369</v>
      </c>
    </row>
    <row r="351856" spans="4:4" x14ac:dyDescent="0.25">
      <c r="D351856" t="s">
        <v>2370</v>
      </c>
    </row>
    <row r="351857" spans="4:4" x14ac:dyDescent="0.25">
      <c r="D351857" t="s">
        <v>2371</v>
      </c>
    </row>
    <row r="351858" spans="4:4" x14ac:dyDescent="0.25">
      <c r="D351858" t="s">
        <v>2372</v>
      </c>
    </row>
    <row r="351859" spans="4:4" x14ac:dyDescent="0.25">
      <c r="D351859" t="s">
        <v>2373</v>
      </c>
    </row>
    <row r="351860" spans="4:4" x14ac:dyDescent="0.25">
      <c r="D351860" t="s">
        <v>2374</v>
      </c>
    </row>
    <row r="351861" spans="4:4" x14ac:dyDescent="0.25">
      <c r="D351861" t="s">
        <v>2375</v>
      </c>
    </row>
    <row r="351862" spans="4:4" x14ac:dyDescent="0.25">
      <c r="D351862" t="s">
        <v>2376</v>
      </c>
    </row>
    <row r="351863" spans="4:4" x14ac:dyDescent="0.25">
      <c r="D351863" t="s">
        <v>2377</v>
      </c>
    </row>
    <row r="351864" spans="4:4" x14ac:dyDescent="0.25">
      <c r="D351864" t="s">
        <v>2378</v>
      </c>
    </row>
    <row r="351865" spans="4:4" x14ac:dyDescent="0.25">
      <c r="D351865" t="s">
        <v>2379</v>
      </c>
    </row>
    <row r="351866" spans="4:4" x14ac:dyDescent="0.25">
      <c r="D351866" t="s">
        <v>2380</v>
      </c>
    </row>
    <row r="351867" spans="4:4" x14ac:dyDescent="0.25">
      <c r="D351867" t="s">
        <v>2381</v>
      </c>
    </row>
    <row r="351868" spans="4:4" x14ac:dyDescent="0.25">
      <c r="D351868" t="s">
        <v>2382</v>
      </c>
    </row>
    <row r="351869" spans="4:4" x14ac:dyDescent="0.25">
      <c r="D351869" t="s">
        <v>2383</v>
      </c>
    </row>
    <row r="351870" spans="4:4" x14ac:dyDescent="0.25">
      <c r="D351870" t="s">
        <v>2384</v>
      </c>
    </row>
    <row r="351871" spans="4:4" x14ac:dyDescent="0.25">
      <c r="D351871" t="s">
        <v>2385</v>
      </c>
    </row>
    <row r="351872" spans="4:4" x14ac:dyDescent="0.25">
      <c r="D351872" t="s">
        <v>2386</v>
      </c>
    </row>
    <row r="351873" spans="4:4" x14ac:dyDescent="0.25">
      <c r="D351873" t="s">
        <v>2387</v>
      </c>
    </row>
    <row r="351874" spans="4:4" x14ac:dyDescent="0.25">
      <c r="D351874" t="s">
        <v>2388</v>
      </c>
    </row>
    <row r="351875" spans="4:4" x14ac:dyDescent="0.25">
      <c r="D351875" t="s">
        <v>2389</v>
      </c>
    </row>
    <row r="351876" spans="4:4" x14ac:dyDescent="0.25">
      <c r="D351876" t="s">
        <v>2390</v>
      </c>
    </row>
    <row r="351877" spans="4:4" x14ac:dyDescent="0.25">
      <c r="D351877" t="s">
        <v>2391</v>
      </c>
    </row>
    <row r="351878" spans="4:4" x14ac:dyDescent="0.25">
      <c r="D351878" t="s">
        <v>2392</v>
      </c>
    </row>
    <row r="351879" spans="4:4" x14ac:dyDescent="0.25">
      <c r="D351879" t="s">
        <v>2393</v>
      </c>
    </row>
    <row r="351880" spans="4:4" x14ac:dyDescent="0.25">
      <c r="D351880" t="s">
        <v>2394</v>
      </c>
    </row>
    <row r="351881" spans="4:4" x14ac:dyDescent="0.25">
      <c r="D351881" t="s">
        <v>2395</v>
      </c>
    </row>
    <row r="351882" spans="4:4" x14ac:dyDescent="0.25">
      <c r="D351882" t="s">
        <v>2396</v>
      </c>
    </row>
    <row r="351883" spans="4:4" x14ac:dyDescent="0.25">
      <c r="D351883" t="s">
        <v>2397</v>
      </c>
    </row>
    <row r="351884" spans="4:4" x14ac:dyDescent="0.25">
      <c r="D351884" t="s">
        <v>2398</v>
      </c>
    </row>
    <row r="351885" spans="4:4" x14ac:dyDescent="0.25">
      <c r="D351885" t="s">
        <v>2399</v>
      </c>
    </row>
    <row r="351886" spans="4:4" x14ac:dyDescent="0.25">
      <c r="D351886" t="s">
        <v>2400</v>
      </c>
    </row>
    <row r="351887" spans="4:4" x14ac:dyDescent="0.25">
      <c r="D351887" t="s">
        <v>2401</v>
      </c>
    </row>
    <row r="351888" spans="4:4" x14ac:dyDescent="0.25">
      <c r="D351888" t="s">
        <v>2402</v>
      </c>
    </row>
    <row r="351889" spans="4:4" x14ac:dyDescent="0.25">
      <c r="D351889" t="s">
        <v>2403</v>
      </c>
    </row>
    <row r="351890" spans="4:4" x14ac:dyDescent="0.25">
      <c r="D351890" t="s">
        <v>2404</v>
      </c>
    </row>
    <row r="351891" spans="4:4" x14ac:dyDescent="0.25">
      <c r="D351891" t="s">
        <v>2405</v>
      </c>
    </row>
    <row r="351892" spans="4:4" x14ac:dyDescent="0.25">
      <c r="D351892" t="s">
        <v>2406</v>
      </c>
    </row>
    <row r="351893" spans="4:4" x14ac:dyDescent="0.25">
      <c r="D351893" t="s">
        <v>2407</v>
      </c>
    </row>
    <row r="351894" spans="4:4" x14ac:dyDescent="0.25">
      <c r="D351894" t="s">
        <v>2408</v>
      </c>
    </row>
    <row r="351895" spans="4:4" x14ac:dyDescent="0.25">
      <c r="D351895" t="s">
        <v>2409</v>
      </c>
    </row>
    <row r="351896" spans="4:4" x14ac:dyDescent="0.25">
      <c r="D351896" t="s">
        <v>2410</v>
      </c>
    </row>
    <row r="351897" spans="4:4" x14ac:dyDescent="0.25">
      <c r="D351897" t="s">
        <v>2411</v>
      </c>
    </row>
    <row r="351898" spans="4:4" x14ac:dyDescent="0.25">
      <c r="D351898" t="s">
        <v>2412</v>
      </c>
    </row>
    <row r="351899" spans="4:4" x14ac:dyDescent="0.25">
      <c r="D351899" t="s">
        <v>2413</v>
      </c>
    </row>
    <row r="351900" spans="4:4" x14ac:dyDescent="0.25">
      <c r="D351900" t="s">
        <v>2414</v>
      </c>
    </row>
    <row r="351901" spans="4:4" x14ac:dyDescent="0.25">
      <c r="D351901" t="s">
        <v>2415</v>
      </c>
    </row>
    <row r="351902" spans="4:4" x14ac:dyDescent="0.25">
      <c r="D351902" t="s">
        <v>2416</v>
      </c>
    </row>
    <row r="351903" spans="4:4" x14ac:dyDescent="0.25">
      <c r="D351903" t="s">
        <v>2417</v>
      </c>
    </row>
    <row r="351904" spans="4:4" x14ac:dyDescent="0.25">
      <c r="D351904" t="s">
        <v>2418</v>
      </c>
    </row>
    <row r="351905" spans="4:4" x14ac:dyDescent="0.25">
      <c r="D351905" t="s">
        <v>2419</v>
      </c>
    </row>
    <row r="351906" spans="4:4" x14ac:dyDescent="0.25">
      <c r="D351906" t="s">
        <v>2420</v>
      </c>
    </row>
    <row r="351907" spans="4:4" x14ac:dyDescent="0.25">
      <c r="D351907" t="s">
        <v>2421</v>
      </c>
    </row>
    <row r="351908" spans="4:4" x14ac:dyDescent="0.25">
      <c r="D351908" t="s">
        <v>2422</v>
      </c>
    </row>
    <row r="351909" spans="4:4" x14ac:dyDescent="0.25">
      <c r="D351909" t="s">
        <v>2423</v>
      </c>
    </row>
    <row r="351910" spans="4:4" x14ac:dyDescent="0.25">
      <c r="D351910" t="s">
        <v>2424</v>
      </c>
    </row>
    <row r="351911" spans="4:4" x14ac:dyDescent="0.25">
      <c r="D351911" t="s">
        <v>2425</v>
      </c>
    </row>
    <row r="351912" spans="4:4" x14ac:dyDescent="0.25">
      <c r="D351912" t="s">
        <v>2426</v>
      </c>
    </row>
    <row r="351913" spans="4:4" x14ac:dyDescent="0.25">
      <c r="D351913" t="s">
        <v>2427</v>
      </c>
    </row>
    <row r="351914" spans="4:4" x14ac:dyDescent="0.25">
      <c r="D351914" t="s">
        <v>2428</v>
      </c>
    </row>
    <row r="351915" spans="4:4" x14ac:dyDescent="0.25">
      <c r="D351915" t="s">
        <v>2429</v>
      </c>
    </row>
    <row r="351916" spans="4:4" x14ac:dyDescent="0.25">
      <c r="D351916" t="s">
        <v>2430</v>
      </c>
    </row>
    <row r="351917" spans="4:4" x14ac:dyDescent="0.25">
      <c r="D351917" t="s">
        <v>2431</v>
      </c>
    </row>
    <row r="351918" spans="4:4" x14ac:dyDescent="0.25">
      <c r="D351918" t="s">
        <v>2432</v>
      </c>
    </row>
    <row r="351919" spans="4:4" x14ac:dyDescent="0.25">
      <c r="D351919" t="s">
        <v>2433</v>
      </c>
    </row>
    <row r="351920" spans="4:4" x14ac:dyDescent="0.25">
      <c r="D351920" t="s">
        <v>2434</v>
      </c>
    </row>
    <row r="351921" spans="4:4" x14ac:dyDescent="0.25">
      <c r="D351921" t="s">
        <v>2435</v>
      </c>
    </row>
    <row r="351922" spans="4:4" x14ac:dyDescent="0.25">
      <c r="D351922" t="s">
        <v>2436</v>
      </c>
    </row>
    <row r="351923" spans="4:4" x14ac:dyDescent="0.25">
      <c r="D351923" t="s">
        <v>2437</v>
      </c>
    </row>
    <row r="351924" spans="4:4" x14ac:dyDescent="0.25">
      <c r="D351924" t="s">
        <v>2438</v>
      </c>
    </row>
    <row r="351925" spans="4:4" x14ac:dyDescent="0.25">
      <c r="D351925" t="s">
        <v>2439</v>
      </c>
    </row>
    <row r="351926" spans="4:4" x14ac:dyDescent="0.25">
      <c r="D351926" t="s">
        <v>2440</v>
      </c>
    </row>
    <row r="351927" spans="4:4" x14ac:dyDescent="0.25">
      <c r="D351927" t="s">
        <v>2441</v>
      </c>
    </row>
    <row r="351928" spans="4:4" x14ac:dyDescent="0.25">
      <c r="D351928" t="s">
        <v>2442</v>
      </c>
    </row>
    <row r="351929" spans="4:4" x14ac:dyDescent="0.25">
      <c r="D351929" t="s">
        <v>2443</v>
      </c>
    </row>
    <row r="351930" spans="4:4" x14ac:dyDescent="0.25">
      <c r="D351930" t="s">
        <v>2444</v>
      </c>
    </row>
    <row r="351931" spans="4:4" x14ac:dyDescent="0.25">
      <c r="D351931" t="s">
        <v>2445</v>
      </c>
    </row>
    <row r="351932" spans="4:4" x14ac:dyDescent="0.25">
      <c r="D351932" t="s">
        <v>2446</v>
      </c>
    </row>
    <row r="351933" spans="4:4" x14ac:dyDescent="0.25">
      <c r="D351933" t="s">
        <v>2447</v>
      </c>
    </row>
    <row r="351934" spans="4:4" x14ac:dyDescent="0.25">
      <c r="D351934" t="s">
        <v>2448</v>
      </c>
    </row>
    <row r="351935" spans="4:4" x14ac:dyDescent="0.25">
      <c r="D351935" t="s">
        <v>2449</v>
      </c>
    </row>
    <row r="351936" spans="4:4" x14ac:dyDescent="0.25">
      <c r="D351936" t="s">
        <v>2450</v>
      </c>
    </row>
    <row r="351937" spans="4:4" x14ac:dyDescent="0.25">
      <c r="D351937" t="s">
        <v>2451</v>
      </c>
    </row>
    <row r="351938" spans="4:4" x14ac:dyDescent="0.25">
      <c r="D351938" t="s">
        <v>2452</v>
      </c>
    </row>
    <row r="351939" spans="4:4" x14ac:dyDescent="0.25">
      <c r="D351939" t="s">
        <v>2453</v>
      </c>
    </row>
    <row r="351940" spans="4:4" x14ac:dyDescent="0.25">
      <c r="D351940" t="s">
        <v>2454</v>
      </c>
    </row>
    <row r="351941" spans="4:4" x14ac:dyDescent="0.25">
      <c r="D351941" t="s">
        <v>2455</v>
      </c>
    </row>
    <row r="351942" spans="4:4" x14ac:dyDescent="0.25">
      <c r="D351942" t="s">
        <v>2456</v>
      </c>
    </row>
    <row r="351943" spans="4:4" x14ac:dyDescent="0.25">
      <c r="D351943" t="s">
        <v>2457</v>
      </c>
    </row>
    <row r="351944" spans="4:4" x14ac:dyDescent="0.25">
      <c r="D351944" t="s">
        <v>2458</v>
      </c>
    </row>
    <row r="351945" spans="4:4" x14ac:dyDescent="0.25">
      <c r="D351945" t="s">
        <v>2459</v>
      </c>
    </row>
    <row r="351946" spans="4:4" x14ac:dyDescent="0.25">
      <c r="D351946" t="s">
        <v>2460</v>
      </c>
    </row>
    <row r="351947" spans="4:4" x14ac:dyDescent="0.25">
      <c r="D351947" t="s">
        <v>2461</v>
      </c>
    </row>
    <row r="351948" spans="4:4" x14ac:dyDescent="0.25">
      <c r="D351948" t="s">
        <v>2462</v>
      </c>
    </row>
    <row r="351949" spans="4:4" x14ac:dyDescent="0.25">
      <c r="D351949" t="s">
        <v>2463</v>
      </c>
    </row>
    <row r="351950" spans="4:4" x14ac:dyDescent="0.25">
      <c r="D351950" t="s">
        <v>2464</v>
      </c>
    </row>
    <row r="351951" spans="4:4" x14ac:dyDescent="0.25">
      <c r="D351951" t="s">
        <v>2465</v>
      </c>
    </row>
    <row r="351952" spans="4:4" x14ac:dyDescent="0.25">
      <c r="D351952" t="s">
        <v>2466</v>
      </c>
    </row>
    <row r="351953" spans="4:4" x14ac:dyDescent="0.25">
      <c r="D351953" t="s">
        <v>2467</v>
      </c>
    </row>
    <row r="351954" spans="4:4" x14ac:dyDescent="0.25">
      <c r="D351954" t="s">
        <v>2468</v>
      </c>
    </row>
    <row r="351955" spans="4:4" x14ac:dyDescent="0.25">
      <c r="D351955" t="s">
        <v>2469</v>
      </c>
    </row>
    <row r="351956" spans="4:4" x14ac:dyDescent="0.25">
      <c r="D351956" t="s">
        <v>2470</v>
      </c>
    </row>
    <row r="351957" spans="4:4" x14ac:dyDescent="0.25">
      <c r="D351957" t="s">
        <v>2471</v>
      </c>
    </row>
    <row r="351958" spans="4:4" x14ac:dyDescent="0.25">
      <c r="D351958" t="s">
        <v>2472</v>
      </c>
    </row>
    <row r="351959" spans="4:4" x14ac:dyDescent="0.25">
      <c r="D351959" t="s">
        <v>2473</v>
      </c>
    </row>
    <row r="351960" spans="4:4" x14ac:dyDescent="0.25">
      <c r="D351960" t="s">
        <v>2474</v>
      </c>
    </row>
    <row r="351961" spans="4:4" x14ac:dyDescent="0.25">
      <c r="D351961" t="s">
        <v>2475</v>
      </c>
    </row>
    <row r="351962" spans="4:4" x14ac:dyDescent="0.25">
      <c r="D351962" t="s">
        <v>2476</v>
      </c>
    </row>
    <row r="351963" spans="4:4" x14ac:dyDescent="0.25">
      <c r="D351963" t="s">
        <v>2477</v>
      </c>
    </row>
    <row r="351964" spans="4:4" x14ac:dyDescent="0.25">
      <c r="D351964" t="s">
        <v>2478</v>
      </c>
    </row>
    <row r="351965" spans="4:4" x14ac:dyDescent="0.25">
      <c r="D351965" t="s">
        <v>2479</v>
      </c>
    </row>
    <row r="351966" spans="4:4" x14ac:dyDescent="0.25">
      <c r="D351966" t="s">
        <v>2480</v>
      </c>
    </row>
    <row r="351967" spans="4:4" x14ac:dyDescent="0.25">
      <c r="D351967" t="s">
        <v>2481</v>
      </c>
    </row>
    <row r="351968" spans="4:4" x14ac:dyDescent="0.25">
      <c r="D351968" t="s">
        <v>2482</v>
      </c>
    </row>
    <row r="351969" spans="4:4" x14ac:dyDescent="0.25">
      <c r="D351969" t="s">
        <v>2483</v>
      </c>
    </row>
    <row r="351970" spans="4:4" x14ac:dyDescent="0.25">
      <c r="D351970" t="s">
        <v>2484</v>
      </c>
    </row>
    <row r="351971" spans="4:4" x14ac:dyDescent="0.25">
      <c r="D351971" t="s">
        <v>2485</v>
      </c>
    </row>
    <row r="351972" spans="4:4" x14ac:dyDescent="0.25">
      <c r="D351972" t="s">
        <v>2486</v>
      </c>
    </row>
    <row r="351973" spans="4:4" x14ac:dyDescent="0.25">
      <c r="D351973" t="s">
        <v>2487</v>
      </c>
    </row>
    <row r="351974" spans="4:4" x14ac:dyDescent="0.25">
      <c r="D351974" t="s">
        <v>2488</v>
      </c>
    </row>
    <row r="351975" spans="4:4" x14ac:dyDescent="0.25">
      <c r="D351975" t="s">
        <v>2489</v>
      </c>
    </row>
    <row r="351976" spans="4:4" x14ac:dyDescent="0.25">
      <c r="D351976" t="s">
        <v>2490</v>
      </c>
    </row>
    <row r="351977" spans="4:4" x14ac:dyDescent="0.25">
      <c r="D351977" t="s">
        <v>2491</v>
      </c>
    </row>
    <row r="351978" spans="4:4" x14ac:dyDescent="0.25">
      <c r="D351978" t="s">
        <v>2492</v>
      </c>
    </row>
    <row r="351979" spans="4:4" x14ac:dyDescent="0.25">
      <c r="D351979" t="s">
        <v>2493</v>
      </c>
    </row>
    <row r="351980" spans="4:4" x14ac:dyDescent="0.25">
      <c r="D351980" t="s">
        <v>2494</v>
      </c>
    </row>
    <row r="351981" spans="4:4" x14ac:dyDescent="0.25">
      <c r="D351981" t="s">
        <v>2495</v>
      </c>
    </row>
    <row r="351982" spans="4:4" x14ac:dyDescent="0.25">
      <c r="D351982" t="s">
        <v>2496</v>
      </c>
    </row>
    <row r="351983" spans="4:4" x14ac:dyDescent="0.25">
      <c r="D351983" t="s">
        <v>2497</v>
      </c>
    </row>
    <row r="351984" spans="4:4" x14ac:dyDescent="0.25">
      <c r="D351984" t="s">
        <v>2498</v>
      </c>
    </row>
    <row r="351985" spans="4:4" x14ac:dyDescent="0.25">
      <c r="D351985" t="s">
        <v>2499</v>
      </c>
    </row>
    <row r="351986" spans="4:4" x14ac:dyDescent="0.25">
      <c r="D351986" t="s">
        <v>2500</v>
      </c>
    </row>
    <row r="351987" spans="4:4" x14ac:dyDescent="0.25">
      <c r="D351987" t="s">
        <v>2501</v>
      </c>
    </row>
    <row r="351988" spans="4:4" x14ac:dyDescent="0.25">
      <c r="D351988" t="s">
        <v>2502</v>
      </c>
    </row>
    <row r="351989" spans="4:4" x14ac:dyDescent="0.25">
      <c r="D351989" t="s">
        <v>2503</v>
      </c>
    </row>
    <row r="351990" spans="4:4" x14ac:dyDescent="0.25">
      <c r="D351990" t="s">
        <v>2504</v>
      </c>
    </row>
    <row r="351991" spans="4:4" x14ac:dyDescent="0.25">
      <c r="D351991" t="s">
        <v>2505</v>
      </c>
    </row>
    <row r="351992" spans="4:4" x14ac:dyDescent="0.25">
      <c r="D351992" t="s">
        <v>2506</v>
      </c>
    </row>
    <row r="351993" spans="4:4" x14ac:dyDescent="0.25">
      <c r="D351993" t="s">
        <v>2507</v>
      </c>
    </row>
    <row r="351994" spans="4:4" x14ac:dyDescent="0.25">
      <c r="D351994" t="s">
        <v>2508</v>
      </c>
    </row>
    <row r="351995" spans="4:4" x14ac:dyDescent="0.25">
      <c r="D351995" t="s">
        <v>2509</v>
      </c>
    </row>
    <row r="351996" spans="4:4" x14ac:dyDescent="0.25">
      <c r="D351996" t="s">
        <v>2510</v>
      </c>
    </row>
    <row r="351997" spans="4:4" x14ac:dyDescent="0.25">
      <c r="D351997" t="s">
        <v>2511</v>
      </c>
    </row>
    <row r="351998" spans="4:4" x14ac:dyDescent="0.25">
      <c r="D351998" t="s">
        <v>2512</v>
      </c>
    </row>
    <row r="351999" spans="4:4" x14ac:dyDescent="0.25">
      <c r="D351999" t="s">
        <v>2513</v>
      </c>
    </row>
    <row r="352000" spans="4:4" x14ac:dyDescent="0.25">
      <c r="D352000" t="s">
        <v>2514</v>
      </c>
    </row>
    <row r="352001" spans="4:4" x14ac:dyDescent="0.25">
      <c r="D352001" t="s">
        <v>2515</v>
      </c>
    </row>
    <row r="352002" spans="4:4" x14ac:dyDescent="0.25">
      <c r="D352002" t="s">
        <v>2516</v>
      </c>
    </row>
    <row r="352003" spans="4:4" x14ac:dyDescent="0.25">
      <c r="D352003" t="s">
        <v>2517</v>
      </c>
    </row>
    <row r="352004" spans="4:4" x14ac:dyDescent="0.25">
      <c r="D352004" t="s">
        <v>2518</v>
      </c>
    </row>
    <row r="352005" spans="4:4" x14ac:dyDescent="0.25">
      <c r="D352005" t="s">
        <v>2519</v>
      </c>
    </row>
    <row r="352006" spans="4:4" x14ac:dyDescent="0.25">
      <c r="D352006" t="s">
        <v>2520</v>
      </c>
    </row>
    <row r="352007" spans="4:4" x14ac:dyDescent="0.25">
      <c r="D352007" t="s">
        <v>2521</v>
      </c>
    </row>
    <row r="352008" spans="4:4" x14ac:dyDescent="0.25">
      <c r="D352008" t="s">
        <v>2522</v>
      </c>
    </row>
    <row r="352009" spans="4:4" x14ac:dyDescent="0.25">
      <c r="D352009" t="s">
        <v>2523</v>
      </c>
    </row>
    <row r="352010" spans="4:4" x14ac:dyDescent="0.25">
      <c r="D352010" t="s">
        <v>2524</v>
      </c>
    </row>
    <row r="352011" spans="4:4" x14ac:dyDescent="0.25">
      <c r="D352011" t="s">
        <v>2525</v>
      </c>
    </row>
    <row r="352012" spans="4:4" x14ac:dyDescent="0.25">
      <c r="D352012" t="s">
        <v>2526</v>
      </c>
    </row>
    <row r="352013" spans="4:4" x14ac:dyDescent="0.25">
      <c r="D352013" t="s">
        <v>2527</v>
      </c>
    </row>
    <row r="352014" spans="4:4" x14ac:dyDescent="0.25">
      <c r="D352014" t="s">
        <v>2528</v>
      </c>
    </row>
    <row r="352015" spans="4:4" x14ac:dyDescent="0.25">
      <c r="D352015" t="s">
        <v>2529</v>
      </c>
    </row>
    <row r="352016" spans="4:4" x14ac:dyDescent="0.25">
      <c r="D352016" t="s">
        <v>2530</v>
      </c>
    </row>
    <row r="352017" spans="4:4" x14ac:dyDescent="0.25">
      <c r="D352017" t="s">
        <v>2531</v>
      </c>
    </row>
    <row r="352018" spans="4:4" x14ac:dyDescent="0.25">
      <c r="D352018" t="s">
        <v>2532</v>
      </c>
    </row>
    <row r="352019" spans="4:4" x14ac:dyDescent="0.25">
      <c r="D352019" t="s">
        <v>2533</v>
      </c>
    </row>
    <row r="352020" spans="4:4" x14ac:dyDescent="0.25">
      <c r="D352020" t="s">
        <v>2534</v>
      </c>
    </row>
    <row r="352021" spans="4:4" x14ac:dyDescent="0.25">
      <c r="D352021" t="s">
        <v>2535</v>
      </c>
    </row>
    <row r="352022" spans="4:4" x14ac:dyDescent="0.25">
      <c r="D352022" t="s">
        <v>2536</v>
      </c>
    </row>
    <row r="352023" spans="4:4" x14ac:dyDescent="0.25">
      <c r="D352023" t="s">
        <v>2537</v>
      </c>
    </row>
    <row r="352024" spans="4:4" x14ac:dyDescent="0.25">
      <c r="D352024" t="s">
        <v>2538</v>
      </c>
    </row>
    <row r="352025" spans="4:4" x14ac:dyDescent="0.25">
      <c r="D352025" t="s">
        <v>2539</v>
      </c>
    </row>
    <row r="352026" spans="4:4" x14ac:dyDescent="0.25">
      <c r="D352026" t="s">
        <v>2540</v>
      </c>
    </row>
    <row r="352027" spans="4:4" x14ac:dyDescent="0.25">
      <c r="D352027" t="s">
        <v>2541</v>
      </c>
    </row>
    <row r="352028" spans="4:4" x14ac:dyDescent="0.25">
      <c r="D352028" t="s">
        <v>2542</v>
      </c>
    </row>
    <row r="352029" spans="4:4" x14ac:dyDescent="0.25">
      <c r="D352029" t="s">
        <v>2543</v>
      </c>
    </row>
    <row r="352030" spans="4:4" x14ac:dyDescent="0.25">
      <c r="D352030" t="s">
        <v>2544</v>
      </c>
    </row>
    <row r="352031" spans="4:4" x14ac:dyDescent="0.25">
      <c r="D352031" t="s">
        <v>2545</v>
      </c>
    </row>
    <row r="352032" spans="4:4" x14ac:dyDescent="0.25">
      <c r="D352032" t="s">
        <v>2546</v>
      </c>
    </row>
    <row r="352033" spans="4:4" x14ac:dyDescent="0.25">
      <c r="D352033" t="s">
        <v>2547</v>
      </c>
    </row>
    <row r="352034" spans="4:4" x14ac:dyDescent="0.25">
      <c r="D352034" t="s">
        <v>2548</v>
      </c>
    </row>
    <row r="352035" spans="4:4" x14ac:dyDescent="0.25">
      <c r="D352035" t="s">
        <v>2549</v>
      </c>
    </row>
    <row r="352036" spans="4:4" x14ac:dyDescent="0.25">
      <c r="D352036" t="s">
        <v>2550</v>
      </c>
    </row>
    <row r="352037" spans="4:4" x14ac:dyDescent="0.25">
      <c r="D352037" t="s">
        <v>2551</v>
      </c>
    </row>
    <row r="352038" spans="4:4" x14ac:dyDescent="0.25">
      <c r="D352038" t="s">
        <v>2552</v>
      </c>
    </row>
    <row r="352039" spans="4:4" x14ac:dyDescent="0.25">
      <c r="D352039" t="s">
        <v>2553</v>
      </c>
    </row>
    <row r="352040" spans="4:4" x14ac:dyDescent="0.25">
      <c r="D352040" t="s">
        <v>2554</v>
      </c>
    </row>
    <row r="352041" spans="4:4" x14ac:dyDescent="0.25">
      <c r="D352041" t="s">
        <v>2555</v>
      </c>
    </row>
    <row r="352042" spans="4:4" x14ac:dyDescent="0.25">
      <c r="D352042" t="s">
        <v>2556</v>
      </c>
    </row>
    <row r="352043" spans="4:4" x14ac:dyDescent="0.25">
      <c r="D352043" t="s">
        <v>2557</v>
      </c>
    </row>
    <row r="352044" spans="4:4" x14ac:dyDescent="0.25">
      <c r="D352044" t="s">
        <v>2558</v>
      </c>
    </row>
    <row r="352045" spans="4:4" x14ac:dyDescent="0.25">
      <c r="D352045" t="s">
        <v>2559</v>
      </c>
    </row>
    <row r="352046" spans="4:4" x14ac:dyDescent="0.25">
      <c r="D352046" t="s">
        <v>2560</v>
      </c>
    </row>
    <row r="352047" spans="4:4" x14ac:dyDescent="0.25">
      <c r="D352047" t="s">
        <v>2561</v>
      </c>
    </row>
    <row r="352048" spans="4:4" x14ac:dyDescent="0.25">
      <c r="D352048" t="s">
        <v>2562</v>
      </c>
    </row>
    <row r="352049" spans="4:4" x14ac:dyDescent="0.25">
      <c r="D352049" t="s">
        <v>2563</v>
      </c>
    </row>
    <row r="352050" spans="4:4" x14ac:dyDescent="0.25">
      <c r="D352050" t="s">
        <v>2564</v>
      </c>
    </row>
    <row r="352051" spans="4:4" x14ac:dyDescent="0.25">
      <c r="D352051" t="s">
        <v>2565</v>
      </c>
    </row>
    <row r="352052" spans="4:4" x14ac:dyDescent="0.25">
      <c r="D352052" t="s">
        <v>2566</v>
      </c>
    </row>
    <row r="352053" spans="4:4" x14ac:dyDescent="0.25">
      <c r="D352053" t="s">
        <v>2567</v>
      </c>
    </row>
    <row r="352054" spans="4:4" x14ac:dyDescent="0.25">
      <c r="D352054" t="s">
        <v>2568</v>
      </c>
    </row>
    <row r="352055" spans="4:4" x14ac:dyDescent="0.25">
      <c r="D352055" t="s">
        <v>2569</v>
      </c>
    </row>
    <row r="352056" spans="4:4" x14ac:dyDescent="0.25">
      <c r="D352056" t="s">
        <v>2570</v>
      </c>
    </row>
    <row r="352057" spans="4:4" x14ac:dyDescent="0.25">
      <c r="D352057" t="s">
        <v>2571</v>
      </c>
    </row>
    <row r="352058" spans="4:4" x14ac:dyDescent="0.25">
      <c r="D352058" t="s">
        <v>2572</v>
      </c>
    </row>
    <row r="352059" spans="4:4" x14ac:dyDescent="0.25">
      <c r="D352059" t="s">
        <v>2573</v>
      </c>
    </row>
    <row r="352060" spans="4:4" x14ac:dyDescent="0.25">
      <c r="D352060" t="s">
        <v>2574</v>
      </c>
    </row>
    <row r="352061" spans="4:4" x14ac:dyDescent="0.25">
      <c r="D352061" t="s">
        <v>2575</v>
      </c>
    </row>
    <row r="352062" spans="4:4" x14ac:dyDescent="0.25">
      <c r="D352062" t="s">
        <v>2576</v>
      </c>
    </row>
    <row r="352063" spans="4:4" x14ac:dyDescent="0.25">
      <c r="D352063" t="s">
        <v>2577</v>
      </c>
    </row>
    <row r="352064" spans="4:4" x14ac:dyDescent="0.25">
      <c r="D352064" t="s">
        <v>2578</v>
      </c>
    </row>
    <row r="352065" spans="4:4" x14ac:dyDescent="0.25">
      <c r="D352065" t="s">
        <v>2579</v>
      </c>
    </row>
    <row r="352066" spans="4:4" x14ac:dyDescent="0.25">
      <c r="D352066" t="s">
        <v>2580</v>
      </c>
    </row>
    <row r="352067" spans="4:4" x14ac:dyDescent="0.25">
      <c r="D352067" t="s">
        <v>2581</v>
      </c>
    </row>
    <row r="352068" spans="4:4" x14ac:dyDescent="0.25">
      <c r="D352068" t="s">
        <v>2582</v>
      </c>
    </row>
    <row r="352069" spans="4:4" x14ac:dyDescent="0.25">
      <c r="D352069" t="s">
        <v>2583</v>
      </c>
    </row>
    <row r="352070" spans="4:4" x14ac:dyDescent="0.25">
      <c r="D352070" t="s">
        <v>2584</v>
      </c>
    </row>
    <row r="352071" spans="4:4" x14ac:dyDescent="0.25">
      <c r="D352071" t="s">
        <v>2585</v>
      </c>
    </row>
    <row r="352072" spans="4:4" x14ac:dyDescent="0.25">
      <c r="D352072" t="s">
        <v>2586</v>
      </c>
    </row>
    <row r="352073" spans="4:4" x14ac:dyDescent="0.25">
      <c r="D352073" t="s">
        <v>2587</v>
      </c>
    </row>
    <row r="352074" spans="4:4" x14ac:dyDescent="0.25">
      <c r="D352074" t="s">
        <v>2588</v>
      </c>
    </row>
    <row r="352075" spans="4:4" x14ac:dyDescent="0.25">
      <c r="D352075" t="s">
        <v>2589</v>
      </c>
    </row>
    <row r="352076" spans="4:4" x14ac:dyDescent="0.25">
      <c r="D352076" t="s">
        <v>2590</v>
      </c>
    </row>
    <row r="352077" spans="4:4" x14ac:dyDescent="0.25">
      <c r="D352077" t="s">
        <v>2591</v>
      </c>
    </row>
    <row r="352078" spans="4:4" x14ac:dyDescent="0.25">
      <c r="D352078" t="s">
        <v>2592</v>
      </c>
    </row>
    <row r="352079" spans="4:4" x14ac:dyDescent="0.25">
      <c r="D352079" t="s">
        <v>2593</v>
      </c>
    </row>
    <row r="352080" spans="4:4" x14ac:dyDescent="0.25">
      <c r="D352080" t="s">
        <v>2594</v>
      </c>
    </row>
    <row r="352081" spans="4:4" x14ac:dyDescent="0.25">
      <c r="D352081" t="s">
        <v>2595</v>
      </c>
    </row>
    <row r="352082" spans="4:4" x14ac:dyDescent="0.25">
      <c r="D352082" t="s">
        <v>2596</v>
      </c>
    </row>
    <row r="352083" spans="4:4" x14ac:dyDescent="0.25">
      <c r="D352083" t="s">
        <v>2597</v>
      </c>
    </row>
    <row r="352084" spans="4:4" x14ac:dyDescent="0.25">
      <c r="D352084" t="s">
        <v>2598</v>
      </c>
    </row>
    <row r="352085" spans="4:4" x14ac:dyDescent="0.25">
      <c r="D352085" t="s">
        <v>2599</v>
      </c>
    </row>
    <row r="352086" spans="4:4" x14ac:dyDescent="0.25">
      <c r="D352086" t="s">
        <v>2600</v>
      </c>
    </row>
    <row r="352087" spans="4:4" x14ac:dyDescent="0.25">
      <c r="D352087" t="s">
        <v>2601</v>
      </c>
    </row>
    <row r="352088" spans="4:4" x14ac:dyDescent="0.25">
      <c r="D352088" t="s">
        <v>2602</v>
      </c>
    </row>
    <row r="352089" spans="4:4" x14ac:dyDescent="0.25">
      <c r="D352089" t="s">
        <v>2603</v>
      </c>
    </row>
    <row r="352090" spans="4:4" x14ac:dyDescent="0.25">
      <c r="D352090" t="s">
        <v>2604</v>
      </c>
    </row>
    <row r="352091" spans="4:4" x14ac:dyDescent="0.25">
      <c r="D352091" t="s">
        <v>2605</v>
      </c>
    </row>
    <row r="352092" spans="4:4" x14ac:dyDescent="0.25">
      <c r="D352092" t="s">
        <v>2606</v>
      </c>
    </row>
    <row r="352093" spans="4:4" x14ac:dyDescent="0.25">
      <c r="D352093" t="s">
        <v>2607</v>
      </c>
    </row>
    <row r="352094" spans="4:4" x14ac:dyDescent="0.25">
      <c r="D352094" t="s">
        <v>2608</v>
      </c>
    </row>
    <row r="352095" spans="4:4" x14ac:dyDescent="0.25">
      <c r="D352095" t="s">
        <v>2609</v>
      </c>
    </row>
    <row r="352096" spans="4:4" x14ac:dyDescent="0.25">
      <c r="D352096" t="s">
        <v>2610</v>
      </c>
    </row>
    <row r="352097" spans="4:4" x14ac:dyDescent="0.25">
      <c r="D352097" t="s">
        <v>2611</v>
      </c>
    </row>
    <row r="352098" spans="4:4" x14ac:dyDescent="0.25">
      <c r="D352098" t="s">
        <v>2612</v>
      </c>
    </row>
    <row r="352099" spans="4:4" x14ac:dyDescent="0.25">
      <c r="D352099" t="s">
        <v>2613</v>
      </c>
    </row>
    <row r="352100" spans="4:4" x14ac:dyDescent="0.25">
      <c r="D352100" t="s">
        <v>2614</v>
      </c>
    </row>
    <row r="352101" spans="4:4" x14ac:dyDescent="0.25">
      <c r="D352101" t="s">
        <v>2615</v>
      </c>
    </row>
    <row r="352102" spans="4:4" x14ac:dyDescent="0.25">
      <c r="D352102" t="s">
        <v>2616</v>
      </c>
    </row>
    <row r="352103" spans="4:4" x14ac:dyDescent="0.25">
      <c r="D352103" t="s">
        <v>2617</v>
      </c>
    </row>
    <row r="352104" spans="4:4" x14ac:dyDescent="0.25">
      <c r="D352104" t="s">
        <v>2618</v>
      </c>
    </row>
    <row r="352105" spans="4:4" x14ac:dyDescent="0.25">
      <c r="D352105" t="s">
        <v>2619</v>
      </c>
    </row>
    <row r="352106" spans="4:4" x14ac:dyDescent="0.25">
      <c r="D352106" t="s">
        <v>2620</v>
      </c>
    </row>
    <row r="352107" spans="4:4" x14ac:dyDescent="0.25">
      <c r="D352107" t="s">
        <v>2621</v>
      </c>
    </row>
    <row r="352108" spans="4:4" x14ac:dyDescent="0.25">
      <c r="D352108" t="s">
        <v>2622</v>
      </c>
    </row>
    <row r="352109" spans="4:4" x14ac:dyDescent="0.25">
      <c r="D352109" t="s">
        <v>2623</v>
      </c>
    </row>
    <row r="352110" spans="4:4" x14ac:dyDescent="0.25">
      <c r="D352110" t="s">
        <v>2624</v>
      </c>
    </row>
    <row r="352111" spans="4:4" x14ac:dyDescent="0.25">
      <c r="D352111" t="s">
        <v>2625</v>
      </c>
    </row>
    <row r="352112" spans="4:4" x14ac:dyDescent="0.25">
      <c r="D352112" t="s">
        <v>2626</v>
      </c>
    </row>
    <row r="352113" spans="4:4" x14ac:dyDescent="0.25">
      <c r="D352113" t="s">
        <v>2627</v>
      </c>
    </row>
    <row r="352114" spans="4:4" x14ac:dyDescent="0.25">
      <c r="D352114" t="s">
        <v>2628</v>
      </c>
    </row>
    <row r="352115" spans="4:4" x14ac:dyDescent="0.25">
      <c r="D352115" t="s">
        <v>2629</v>
      </c>
    </row>
    <row r="352116" spans="4:4" x14ac:dyDescent="0.25">
      <c r="D352116" t="s">
        <v>2630</v>
      </c>
    </row>
    <row r="352117" spans="4:4" x14ac:dyDescent="0.25">
      <c r="D352117" t="s">
        <v>2631</v>
      </c>
    </row>
    <row r="352118" spans="4:4" x14ac:dyDescent="0.25">
      <c r="D352118" t="s">
        <v>2632</v>
      </c>
    </row>
    <row r="352119" spans="4:4" x14ac:dyDescent="0.25">
      <c r="D352119" t="s">
        <v>2633</v>
      </c>
    </row>
    <row r="352120" spans="4:4" x14ac:dyDescent="0.25">
      <c r="D352120" t="s">
        <v>2634</v>
      </c>
    </row>
    <row r="352121" spans="4:4" x14ac:dyDescent="0.25">
      <c r="D352121" t="s">
        <v>2635</v>
      </c>
    </row>
    <row r="352122" spans="4:4" x14ac:dyDescent="0.25">
      <c r="D352122" t="s">
        <v>2636</v>
      </c>
    </row>
    <row r="352123" spans="4:4" x14ac:dyDescent="0.25">
      <c r="D352123" t="s">
        <v>2637</v>
      </c>
    </row>
    <row r="352124" spans="4:4" x14ac:dyDescent="0.25">
      <c r="D352124" t="s">
        <v>2638</v>
      </c>
    </row>
    <row r="352125" spans="4:4" x14ac:dyDescent="0.25">
      <c r="D352125" t="s">
        <v>2639</v>
      </c>
    </row>
    <row r="352126" spans="4:4" x14ac:dyDescent="0.25">
      <c r="D352126" t="s">
        <v>2640</v>
      </c>
    </row>
    <row r="352127" spans="4:4" x14ac:dyDescent="0.25">
      <c r="D352127" t="s">
        <v>2641</v>
      </c>
    </row>
    <row r="352128" spans="4:4" x14ac:dyDescent="0.25">
      <c r="D352128" t="s">
        <v>2642</v>
      </c>
    </row>
    <row r="352129" spans="4:4" x14ac:dyDescent="0.25">
      <c r="D352129" t="s">
        <v>2643</v>
      </c>
    </row>
    <row r="352130" spans="4:4" x14ac:dyDescent="0.25">
      <c r="D352130" t="s">
        <v>2644</v>
      </c>
    </row>
    <row r="352131" spans="4:4" x14ac:dyDescent="0.25">
      <c r="D352131" t="s">
        <v>2645</v>
      </c>
    </row>
    <row r="352132" spans="4:4" x14ac:dyDescent="0.25">
      <c r="D352132" t="s">
        <v>2646</v>
      </c>
    </row>
    <row r="352133" spans="4:4" x14ac:dyDescent="0.25">
      <c r="D352133" t="s">
        <v>2647</v>
      </c>
    </row>
    <row r="352134" spans="4:4" x14ac:dyDescent="0.25">
      <c r="D352134" t="s">
        <v>2648</v>
      </c>
    </row>
    <row r="352135" spans="4:4" x14ac:dyDescent="0.25">
      <c r="D352135" t="s">
        <v>2649</v>
      </c>
    </row>
    <row r="352136" spans="4:4" x14ac:dyDescent="0.25">
      <c r="D352136" t="s">
        <v>2650</v>
      </c>
    </row>
    <row r="352137" spans="4:4" x14ac:dyDescent="0.25">
      <c r="D352137" t="s">
        <v>2651</v>
      </c>
    </row>
    <row r="352138" spans="4:4" x14ac:dyDescent="0.25">
      <c r="D352138" t="s">
        <v>2652</v>
      </c>
    </row>
    <row r="352139" spans="4:4" x14ac:dyDescent="0.25">
      <c r="D352139" t="s">
        <v>2653</v>
      </c>
    </row>
    <row r="352140" spans="4:4" x14ac:dyDescent="0.25">
      <c r="D352140" t="s">
        <v>2654</v>
      </c>
    </row>
    <row r="352141" spans="4:4" x14ac:dyDescent="0.25">
      <c r="D352141" t="s">
        <v>2655</v>
      </c>
    </row>
    <row r="352142" spans="4:4" x14ac:dyDescent="0.25">
      <c r="D352142" t="s">
        <v>2656</v>
      </c>
    </row>
    <row r="352143" spans="4:4" x14ac:dyDescent="0.25">
      <c r="D352143" t="s">
        <v>2657</v>
      </c>
    </row>
    <row r="352144" spans="4:4" x14ac:dyDescent="0.25">
      <c r="D352144" t="s">
        <v>2658</v>
      </c>
    </row>
    <row r="352145" spans="4:4" x14ac:dyDescent="0.25">
      <c r="D352145" t="s">
        <v>2659</v>
      </c>
    </row>
    <row r="352146" spans="4:4" x14ac:dyDescent="0.25">
      <c r="D352146" t="s">
        <v>2660</v>
      </c>
    </row>
    <row r="352147" spans="4:4" x14ac:dyDescent="0.25">
      <c r="D352147" t="s">
        <v>2661</v>
      </c>
    </row>
    <row r="352148" spans="4:4" x14ac:dyDescent="0.25">
      <c r="D352148" t="s">
        <v>2662</v>
      </c>
    </row>
    <row r="352149" spans="4:4" x14ac:dyDescent="0.25">
      <c r="D352149" t="s">
        <v>2663</v>
      </c>
    </row>
    <row r="352150" spans="4:4" x14ac:dyDescent="0.25">
      <c r="D352150" t="s">
        <v>2664</v>
      </c>
    </row>
    <row r="352151" spans="4:4" x14ac:dyDescent="0.25">
      <c r="D352151" t="s">
        <v>2665</v>
      </c>
    </row>
    <row r="352152" spans="4:4" x14ac:dyDescent="0.25">
      <c r="D352152" t="s">
        <v>2666</v>
      </c>
    </row>
    <row r="352153" spans="4:4" x14ac:dyDescent="0.25">
      <c r="D352153" t="s">
        <v>2667</v>
      </c>
    </row>
    <row r="352154" spans="4:4" x14ac:dyDescent="0.25">
      <c r="D352154" t="s">
        <v>2668</v>
      </c>
    </row>
    <row r="352155" spans="4:4" x14ac:dyDescent="0.25">
      <c r="D352155" t="s">
        <v>2669</v>
      </c>
    </row>
    <row r="352156" spans="4:4" x14ac:dyDescent="0.25">
      <c r="D352156" t="s">
        <v>2670</v>
      </c>
    </row>
    <row r="352157" spans="4:4" x14ac:dyDescent="0.25">
      <c r="D352157" t="s">
        <v>2671</v>
      </c>
    </row>
    <row r="352158" spans="4:4" x14ac:dyDescent="0.25">
      <c r="D352158" t="s">
        <v>2672</v>
      </c>
    </row>
    <row r="352159" spans="4:4" x14ac:dyDescent="0.25">
      <c r="D352159" t="s">
        <v>2673</v>
      </c>
    </row>
    <row r="352160" spans="4:4" x14ac:dyDescent="0.25">
      <c r="D352160" t="s">
        <v>2674</v>
      </c>
    </row>
    <row r="352161" spans="4:4" x14ac:dyDescent="0.25">
      <c r="D352161" t="s">
        <v>2675</v>
      </c>
    </row>
  </sheetData>
  <mergeCells count="1">
    <mergeCell ref="B8:S8"/>
  </mergeCells>
  <dataValidations xWindow="812" yWindow="743" count="17">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 Lista, seleccione SIN INFORMACIÓN. - FECHA, con 1900/01/01." sqref="C11:C13" xr:uid="{00000000-0002-0000-0900-000000000000}">
      <formula1>$A$351004:$A$351006</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13" xr:uid="{00000000-0002-0000-09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el nombre del proyecto que afecta el Plan Nacional de Desarollo del sector, para la vigencia." sqref="E11:E13" xr:uid="{00000000-0002-0000-0900-000002000000}">
      <formula1>0</formula1>
      <formula2>390</formula2>
    </dataValidation>
    <dataValidation type="textLength" allowBlank="1" showInputMessage="1" showErrorMessage="1" errorTitle="Entrada no válida" error="Escriba un texto  Maximo 390 Caracteres" promptTitle="Cualquier contenido Maximo 390 Caracteres" prompt=" Relacione las dependencias de la Entidad con las que se deben lograr los resultados previstos." sqref="G11:G13" xr:uid="{00000000-0002-0000-0900-000003000000}">
      <formula1>0</formula1>
      <formula2>390</formula2>
    </dataValidation>
    <dataValidation type="textLength" allowBlank="1" showInputMessage="1" showErrorMessage="1" errorTitle="Entrada no válida" error="Escriba un texto  Maximo 390 Caracteres" promptTitle="Cualquier contenido Maximo 390 Caracteres" prompt=" Relacion el (los) nombre(s) del (los) responsable(s) de la realización del proyecto." sqref="H11:H13" xr:uid="{00000000-0002-0000-0900-000004000000}">
      <formula1>0</formula1>
      <formula2>390</formula2>
    </dataValidation>
    <dataValidation type="decimal" allowBlank="1" showInputMessage="1" showErrorMessage="1" errorTitle="Entrada no válida" error="Por favor escriba un número" promptTitle="Escriba un número en esta casilla" prompt=" Registre EN PESOS el valor de los recursos que se utilizarán en la realización del proyecto." sqref="J11:J13" xr:uid="{00000000-0002-0000-09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N NÚMERO DE DÍAS el tiempo programado para la realización del proyecto." sqref="K11:K13" xr:uid="{00000000-0002-0000-0900-000006000000}">
      <formula1>-9223372036854770000</formula1>
      <formula2>9223372036854770000</formula2>
    </dataValidation>
    <dataValidation type="date" allowBlank="1" showInputMessage="1" errorTitle="Entrada no válida" error="Por favor escriba una fecha válida (AAAA/MM/DD)" promptTitle="Ingrese una fecha (AAAA/MM/DD)" prompt=" Relacione la fecha en que se dará inicio al proyecto. (FORMATO AAAA/MM/DD)" sqref="L11:L13" xr:uid="{00000000-0002-0000-0900-000007000000}">
      <formula1>1900/1/1</formula1>
      <formula2>3000/1/1</formula2>
    </dataValidation>
    <dataValidation type="date" allowBlank="1" showInputMessage="1" errorTitle="Entrada no válida" error="Por favor escriba una fecha válida (AAAA/MM/DD)" promptTitle="Ingrese una fecha (AAAA/MM/DD)" prompt=" Relacione la fecha programada para la terminación del proyecto. (FORMATO AAAA/MM/DD)" sqref="M11:M13" xr:uid="{00000000-0002-0000-0900-000008000000}">
      <formula1>1900/1/1</formula1>
      <formula2>3000/1/1</formula2>
    </dataValidation>
    <dataValidation type="list" allowBlank="1" showInputMessage="1" showErrorMessage="1" errorTitle="Entrada no válida" error="Por favor seleccione un elemento de la lista" promptTitle="Seleccione un elemento de la lista" prompt=" Seleccione el lugar del país donde se va a realizar el proyecto." sqref="N11:N13" xr:uid="{00000000-0002-0000-0900-000009000000}">
      <formula1>$D$351004:$D$352161</formula1>
    </dataValidation>
    <dataValidation type="decimal" allowBlank="1" showInputMessage="1" showErrorMessage="1" errorTitle="Entrada no válida" error="Por favor escriba un número" promptTitle="Escriba un número en esta casilla" prompt=" Registre EN PESOS el valor de los recursos efectivamente ejecutados durante la vigencia fiscal y registrado en los libros contables." sqref="O11:O13" xr:uid="{00000000-0002-0000-0900-00000A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 avance de tiempo de acuerdo a lo proyectado para su realización." sqref="P11:P13" xr:uid="{00000000-0002-0000-0900-00000B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 avance de los recursos ejecutados en el proyecto." sqref="Q11:Q13" xr:uid="{00000000-0002-0000-0900-00000C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gistre EN NÚMERO el porcentaje (%) de avance de ejecución del  proyecto." sqref="R11:R13" xr:uid="{00000000-0002-0000-0900-00000D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e los aspectos relevantes del proyecto." sqref="S11:S13" xr:uid="{00000000-0002-0000-0900-00000E000000}">
      <formula1>0</formula1>
      <formula2>390</formula2>
    </dataValidation>
    <dataValidation type="list" allowBlank="1" showInputMessage="1" showErrorMessage="1" errorTitle="Entrada no válida" error="Por favor seleccione un elemento de la lista" promptTitle="Seleccione un elemento de la lista" prompt=" Seleccione de la lista el ORIGEN de los recursos para el proyecto. Si seleccionó OTROS, especifique el origen de los recursos en la columna OBSERVACIONES." sqref="I11:I13" xr:uid="{00000000-0002-0000-0900-00000F000000}">
      <formula1>$C$351002:$C$351009</formula1>
    </dataValidation>
    <dataValidation type="list" allowBlank="1" showInputMessage="1" showErrorMessage="1" errorTitle="Entrada no válida" error="Por favor seleccione un elemento de la lista" promptTitle="Seleccione un elemento de la lista" prompt=" Seleccione de la lista el Sector al cual se afecta." sqref="F11:F13" xr:uid="{00000000-0002-0000-0900-000010000000}">
      <formula1>$B$351002:$B$351011</formula1>
    </dataValidation>
  </dataValidations>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V352138"/>
  <sheetViews>
    <sheetView topLeftCell="A2" workbookViewId="0">
      <selection activeCell="E32" sqref="E32"/>
    </sheetView>
  </sheetViews>
  <sheetFormatPr baseColWidth="10" defaultColWidth="9.140625" defaultRowHeight="15" x14ac:dyDescent="0.25"/>
  <cols>
    <col min="2" max="2" width="39" customWidth="1"/>
    <col min="3" max="3" width="48" customWidth="1"/>
    <col min="4" max="4" width="30" customWidth="1"/>
    <col min="5" max="5" width="22" customWidth="1"/>
    <col min="6" max="6" width="19" customWidth="1"/>
    <col min="8" max="256" width="8" hidden="1"/>
  </cols>
  <sheetData>
    <row r="1" spans="1:6" x14ac:dyDescent="0.25">
      <c r="B1" s="1" t="s">
        <v>0</v>
      </c>
      <c r="C1" s="1">
        <v>51</v>
      </c>
      <c r="D1" s="1" t="s">
        <v>1</v>
      </c>
    </row>
    <row r="2" spans="1:6" x14ac:dyDescent="0.25">
      <c r="B2" s="1" t="s">
        <v>2</v>
      </c>
      <c r="C2" s="1">
        <v>386</v>
      </c>
      <c r="D2" s="1" t="s">
        <v>2676</v>
      </c>
    </row>
    <row r="3" spans="1:6" x14ac:dyDescent="0.25">
      <c r="B3" s="1" t="s">
        <v>4</v>
      </c>
      <c r="C3" s="1">
        <v>1</v>
      </c>
    </row>
    <row r="4" spans="1:6" x14ac:dyDescent="0.25">
      <c r="B4" s="1" t="s">
        <v>5</v>
      </c>
      <c r="C4" s="1">
        <v>233</v>
      </c>
    </row>
    <row r="5" spans="1:6" x14ac:dyDescent="0.25">
      <c r="B5" s="1" t="s">
        <v>6</v>
      </c>
      <c r="C5" s="5">
        <v>43830</v>
      </c>
    </row>
    <row r="6" spans="1:6" x14ac:dyDescent="0.25">
      <c r="B6" s="1" t="s">
        <v>7</v>
      </c>
      <c r="C6" s="1">
        <v>12</v>
      </c>
      <c r="D6" s="1" t="s">
        <v>8</v>
      </c>
    </row>
    <row r="8" spans="1:6" x14ac:dyDescent="0.25">
      <c r="A8" s="1" t="s">
        <v>9</v>
      </c>
      <c r="B8" s="190" t="s">
        <v>2677</v>
      </c>
      <c r="C8" s="191"/>
      <c r="D8" s="191"/>
      <c r="E8" s="191"/>
      <c r="F8" s="191"/>
    </row>
    <row r="9" spans="1:6" x14ac:dyDescent="0.25">
      <c r="C9" s="1">
        <v>6</v>
      </c>
      <c r="D9" s="1">
        <v>7</v>
      </c>
      <c r="E9" s="1">
        <v>8</v>
      </c>
      <c r="F9" s="1">
        <v>12</v>
      </c>
    </row>
    <row r="10" spans="1:6" x14ac:dyDescent="0.25">
      <c r="C10" s="1" t="s">
        <v>2678</v>
      </c>
      <c r="D10" s="1" t="s">
        <v>2679</v>
      </c>
      <c r="E10" s="1" t="s">
        <v>2680</v>
      </c>
      <c r="F10" s="1" t="s">
        <v>23</v>
      </c>
    </row>
    <row r="11" spans="1:6" x14ac:dyDescent="0.25">
      <c r="A11" s="1">
        <v>1</v>
      </c>
      <c r="B11" t="s">
        <v>65</v>
      </c>
      <c r="C11" s="4" t="s">
        <v>3004</v>
      </c>
      <c r="D11" s="60" t="s">
        <v>4821</v>
      </c>
      <c r="E11" s="4">
        <v>100</v>
      </c>
      <c r="F11" s="2" t="s">
        <v>2681</v>
      </c>
    </row>
    <row r="12" spans="1:6" x14ac:dyDescent="0.25">
      <c r="A12" s="1">
        <v>-1</v>
      </c>
      <c r="C12" s="2" t="s">
        <v>24</v>
      </c>
      <c r="D12" s="2" t="s">
        <v>24</v>
      </c>
      <c r="E12" s="2" t="s">
        <v>24</v>
      </c>
      <c r="F12" s="2" t="s">
        <v>24</v>
      </c>
    </row>
    <row r="13" spans="1:6" x14ac:dyDescent="0.25">
      <c r="A13" s="1">
        <v>999999</v>
      </c>
      <c r="B13" t="s">
        <v>66</v>
      </c>
      <c r="C13" s="2" t="s">
        <v>24</v>
      </c>
      <c r="D13" s="2" t="s">
        <v>24</v>
      </c>
      <c r="F13" s="2" t="s">
        <v>24</v>
      </c>
    </row>
    <row r="15" spans="1:6" x14ac:dyDescent="0.25">
      <c r="A15" s="1" t="s">
        <v>67</v>
      </c>
      <c r="B15" s="190" t="s">
        <v>2682</v>
      </c>
      <c r="C15" s="191"/>
      <c r="D15" s="191"/>
      <c r="E15" s="191"/>
      <c r="F15" s="191"/>
    </row>
    <row r="16" spans="1:6" x14ac:dyDescent="0.25">
      <c r="C16" s="1">
        <v>6</v>
      </c>
      <c r="D16" s="1">
        <v>7</v>
      </c>
      <c r="E16" s="1">
        <v>8</v>
      </c>
      <c r="F16" s="1">
        <v>12</v>
      </c>
    </row>
    <row r="17" spans="1:6" x14ac:dyDescent="0.25">
      <c r="C17" s="1" t="s">
        <v>2678</v>
      </c>
      <c r="D17" s="1" t="s">
        <v>2679</v>
      </c>
      <c r="E17" s="1" t="s">
        <v>2680</v>
      </c>
      <c r="F17" s="1" t="s">
        <v>23</v>
      </c>
    </row>
    <row r="18" spans="1:6" x14ac:dyDescent="0.25">
      <c r="A18" s="1">
        <v>1</v>
      </c>
      <c r="B18" t="s">
        <v>65</v>
      </c>
      <c r="C18" s="4" t="s">
        <v>4384</v>
      </c>
      <c r="D18" s="4" t="s">
        <v>4821</v>
      </c>
      <c r="E18" s="4">
        <v>0</v>
      </c>
      <c r="F18" s="2" t="s">
        <v>2681</v>
      </c>
    </row>
    <row r="19" spans="1:6" x14ac:dyDescent="0.25">
      <c r="A19" s="1">
        <v>-1</v>
      </c>
      <c r="C19" s="2" t="s">
        <v>24</v>
      </c>
      <c r="D19" s="2" t="s">
        <v>24</v>
      </c>
      <c r="E19" s="2" t="s">
        <v>24</v>
      </c>
      <c r="F19" s="2" t="s">
        <v>24</v>
      </c>
    </row>
    <row r="20" spans="1:6" x14ac:dyDescent="0.25">
      <c r="A20" s="1">
        <v>999999</v>
      </c>
      <c r="B20" t="s">
        <v>66</v>
      </c>
      <c r="C20" s="2" t="s">
        <v>24</v>
      </c>
      <c r="D20" s="2" t="s">
        <v>24</v>
      </c>
      <c r="F20" s="2" t="s">
        <v>24</v>
      </c>
    </row>
    <row r="22" spans="1:6" x14ac:dyDescent="0.25">
      <c r="A22" s="1" t="s">
        <v>69</v>
      </c>
      <c r="B22" s="190" t="s">
        <v>2683</v>
      </c>
      <c r="C22" s="191"/>
      <c r="D22" s="191"/>
      <c r="E22" s="191"/>
      <c r="F22" s="191"/>
    </row>
    <row r="23" spans="1:6" x14ac:dyDescent="0.25">
      <c r="C23" s="1">
        <v>6</v>
      </c>
      <c r="D23" s="1">
        <v>7</v>
      </c>
      <c r="E23" s="1">
        <v>8</v>
      </c>
      <c r="F23" s="1">
        <v>12</v>
      </c>
    </row>
    <row r="24" spans="1:6" x14ac:dyDescent="0.25">
      <c r="C24" s="1" t="s">
        <v>2678</v>
      </c>
      <c r="D24" s="1" t="s">
        <v>2679</v>
      </c>
      <c r="E24" s="1" t="s">
        <v>2680</v>
      </c>
      <c r="F24" s="1" t="s">
        <v>23</v>
      </c>
    </row>
    <row r="25" spans="1:6" x14ac:dyDescent="0.25">
      <c r="A25" s="1">
        <v>1</v>
      </c>
      <c r="B25" t="s">
        <v>65</v>
      </c>
      <c r="C25" s="4" t="s">
        <v>5048</v>
      </c>
      <c r="D25" s="2" t="s">
        <v>2684</v>
      </c>
      <c r="E25" s="4">
        <v>0</v>
      </c>
      <c r="F25" s="2" t="s">
        <v>2681</v>
      </c>
    </row>
    <row r="26" spans="1:6" x14ac:dyDescent="0.25">
      <c r="A26" s="1">
        <v>-1</v>
      </c>
      <c r="C26" s="2" t="s">
        <v>24</v>
      </c>
      <c r="D26" s="2" t="s">
        <v>24</v>
      </c>
      <c r="E26" s="2" t="s">
        <v>24</v>
      </c>
      <c r="F26" s="2" t="s">
        <v>24</v>
      </c>
    </row>
    <row r="27" spans="1:6" x14ac:dyDescent="0.25">
      <c r="A27" s="1">
        <v>999999</v>
      </c>
      <c r="B27" t="s">
        <v>66</v>
      </c>
      <c r="C27" s="2" t="s">
        <v>24</v>
      </c>
      <c r="D27" s="2" t="s">
        <v>24</v>
      </c>
      <c r="F27" s="2" t="s">
        <v>24</v>
      </c>
    </row>
    <row r="29" spans="1:6" x14ac:dyDescent="0.25">
      <c r="A29" s="1" t="s">
        <v>2685</v>
      </c>
      <c r="B29" s="190" t="s">
        <v>2686</v>
      </c>
      <c r="C29" s="191"/>
      <c r="D29" s="191"/>
      <c r="E29" s="191"/>
      <c r="F29" s="191"/>
    </row>
    <row r="30" spans="1:6" x14ac:dyDescent="0.25">
      <c r="C30" s="1">
        <v>6</v>
      </c>
      <c r="D30" s="1">
        <v>7</v>
      </c>
      <c r="E30" s="1">
        <v>8</v>
      </c>
      <c r="F30" s="1">
        <v>12</v>
      </c>
    </row>
    <row r="31" spans="1:6" x14ac:dyDescent="0.25">
      <c r="C31" s="1" t="s">
        <v>2678</v>
      </c>
      <c r="D31" s="1" t="s">
        <v>2679</v>
      </c>
      <c r="E31" s="1" t="s">
        <v>2680</v>
      </c>
      <c r="F31" s="1" t="s">
        <v>23</v>
      </c>
    </row>
    <row r="32" spans="1:6" x14ac:dyDescent="0.25">
      <c r="A32" s="1">
        <v>10</v>
      </c>
      <c r="B32" t="s">
        <v>2687</v>
      </c>
      <c r="C32" s="2" t="s">
        <v>24</v>
      </c>
      <c r="D32" s="2" t="s">
        <v>24</v>
      </c>
      <c r="E32" s="6"/>
      <c r="F32" s="4" t="s">
        <v>24</v>
      </c>
    </row>
    <row r="351003" spans="1:2" x14ac:dyDescent="0.25">
      <c r="A351003" t="s">
        <v>2688</v>
      </c>
      <c r="B351003" t="s">
        <v>2689</v>
      </c>
    </row>
    <row r="351004" spans="1:2" x14ac:dyDescent="0.25">
      <c r="A351004" t="s">
        <v>2690</v>
      </c>
      <c r="B351004" t="s">
        <v>2691</v>
      </c>
    </row>
    <row r="351005" spans="1:2" x14ac:dyDescent="0.25">
      <c r="A351005" t="s">
        <v>2692</v>
      </c>
      <c r="B351005" t="s">
        <v>2693</v>
      </c>
    </row>
    <row r="351006" spans="1:2" x14ac:dyDescent="0.25">
      <c r="A351006" t="s">
        <v>2694</v>
      </c>
      <c r="B351006" t="s">
        <v>2695</v>
      </c>
    </row>
    <row r="351007" spans="1:2" x14ac:dyDescent="0.25">
      <c r="A351007" t="s">
        <v>2696</v>
      </c>
      <c r="B351007" t="s">
        <v>2697</v>
      </c>
    </row>
    <row r="351008" spans="1:2" x14ac:dyDescent="0.25">
      <c r="A351008" t="s">
        <v>2698</v>
      </c>
      <c r="B351008" t="s">
        <v>2699</v>
      </c>
    </row>
    <row r="351009" spans="1:2" x14ac:dyDescent="0.25">
      <c r="A351009" t="s">
        <v>2700</v>
      </c>
      <c r="B351009" t="s">
        <v>2701</v>
      </c>
    </row>
    <row r="351010" spans="1:2" x14ac:dyDescent="0.25">
      <c r="A351010" t="s">
        <v>2702</v>
      </c>
      <c r="B351010" t="s">
        <v>2703</v>
      </c>
    </row>
    <row r="351011" spans="1:2" x14ac:dyDescent="0.25">
      <c r="A351011" t="s">
        <v>2704</v>
      </c>
      <c r="B351011" t="s">
        <v>2705</v>
      </c>
    </row>
    <row r="351012" spans="1:2" x14ac:dyDescent="0.25">
      <c r="A351012" t="s">
        <v>2706</v>
      </c>
      <c r="B351012" t="s">
        <v>2707</v>
      </c>
    </row>
    <row r="351013" spans="1:2" x14ac:dyDescent="0.25">
      <c r="A351013" t="s">
        <v>2708</v>
      </c>
      <c r="B351013" t="s">
        <v>2709</v>
      </c>
    </row>
    <row r="351014" spans="1:2" x14ac:dyDescent="0.25">
      <c r="A351014" t="s">
        <v>2710</v>
      </c>
      <c r="B351014" t="s">
        <v>2711</v>
      </c>
    </row>
    <row r="351015" spans="1:2" x14ac:dyDescent="0.25">
      <c r="A351015" t="s">
        <v>2712</v>
      </c>
      <c r="B351015" t="s">
        <v>2713</v>
      </c>
    </row>
    <row r="351016" spans="1:2" x14ac:dyDescent="0.25">
      <c r="A351016" t="s">
        <v>2714</v>
      </c>
      <c r="B351016" t="s">
        <v>2715</v>
      </c>
    </row>
    <row r="351017" spans="1:2" x14ac:dyDescent="0.25">
      <c r="A351017" t="s">
        <v>2716</v>
      </c>
      <c r="B351017" t="s">
        <v>2717</v>
      </c>
    </row>
    <row r="351018" spans="1:2" x14ac:dyDescent="0.25">
      <c r="A351018" t="s">
        <v>2718</v>
      </c>
      <c r="B351018" t="s">
        <v>2719</v>
      </c>
    </row>
    <row r="351019" spans="1:2" x14ac:dyDescent="0.25">
      <c r="A351019" t="s">
        <v>2720</v>
      </c>
      <c r="B351019" t="s">
        <v>2721</v>
      </c>
    </row>
    <row r="351020" spans="1:2" x14ac:dyDescent="0.25">
      <c r="A351020" t="s">
        <v>2722</v>
      </c>
      <c r="B351020" t="s">
        <v>2723</v>
      </c>
    </row>
    <row r="351021" spans="1:2" x14ac:dyDescent="0.25">
      <c r="A351021" t="s">
        <v>2724</v>
      </c>
      <c r="B351021" t="s">
        <v>2725</v>
      </c>
    </row>
    <row r="351022" spans="1:2" x14ac:dyDescent="0.25">
      <c r="A351022" t="s">
        <v>2726</v>
      </c>
      <c r="B351022" t="s">
        <v>2727</v>
      </c>
    </row>
    <row r="351023" spans="1:2" x14ac:dyDescent="0.25">
      <c r="A351023" t="s">
        <v>2728</v>
      </c>
      <c r="B351023" t="s">
        <v>2729</v>
      </c>
    </row>
    <row r="351024" spans="1:2" x14ac:dyDescent="0.25">
      <c r="A351024" t="s">
        <v>2730</v>
      </c>
      <c r="B351024" t="s">
        <v>2731</v>
      </c>
    </row>
    <row r="351025" spans="1:2" x14ac:dyDescent="0.25">
      <c r="A351025" t="s">
        <v>2732</v>
      </c>
      <c r="B351025" t="s">
        <v>2733</v>
      </c>
    </row>
    <row r="351026" spans="1:2" x14ac:dyDescent="0.25">
      <c r="A351026" t="s">
        <v>2734</v>
      </c>
      <c r="B351026" t="s">
        <v>2735</v>
      </c>
    </row>
    <row r="351027" spans="1:2" x14ac:dyDescent="0.25">
      <c r="A351027" t="s">
        <v>2736</v>
      </c>
      <c r="B351027" t="s">
        <v>2737</v>
      </c>
    </row>
    <row r="351028" spans="1:2" x14ac:dyDescent="0.25">
      <c r="A351028" t="s">
        <v>2738</v>
      </c>
      <c r="B351028" t="s">
        <v>2739</v>
      </c>
    </row>
    <row r="351029" spans="1:2" x14ac:dyDescent="0.25">
      <c r="A351029" t="s">
        <v>2740</v>
      </c>
      <c r="B351029" t="s">
        <v>2741</v>
      </c>
    </row>
    <row r="351030" spans="1:2" x14ac:dyDescent="0.25">
      <c r="A351030" t="s">
        <v>2742</v>
      </c>
      <c r="B351030" t="s">
        <v>2743</v>
      </c>
    </row>
    <row r="351031" spans="1:2" x14ac:dyDescent="0.25">
      <c r="A351031" t="s">
        <v>2744</v>
      </c>
      <c r="B351031" t="s">
        <v>2745</v>
      </c>
    </row>
    <row r="351032" spans="1:2" x14ac:dyDescent="0.25">
      <c r="A351032" t="s">
        <v>2746</v>
      </c>
      <c r="B351032" t="s">
        <v>2747</v>
      </c>
    </row>
    <row r="351033" spans="1:2" x14ac:dyDescent="0.25">
      <c r="A351033" t="s">
        <v>2748</v>
      </c>
      <c r="B351033" t="s">
        <v>2749</v>
      </c>
    </row>
    <row r="351034" spans="1:2" x14ac:dyDescent="0.25">
      <c r="A351034" t="s">
        <v>2750</v>
      </c>
      <c r="B351034" t="s">
        <v>2751</v>
      </c>
    </row>
    <row r="351035" spans="1:2" x14ac:dyDescent="0.25">
      <c r="A351035" t="s">
        <v>2752</v>
      </c>
      <c r="B351035" t="s">
        <v>2753</v>
      </c>
    </row>
    <row r="351036" spans="1:2" x14ac:dyDescent="0.25">
      <c r="A351036" t="s">
        <v>2754</v>
      </c>
      <c r="B351036" t="s">
        <v>2755</v>
      </c>
    </row>
    <row r="351037" spans="1:2" x14ac:dyDescent="0.25">
      <c r="A351037" t="s">
        <v>2756</v>
      </c>
      <c r="B351037" t="s">
        <v>2757</v>
      </c>
    </row>
    <row r="351038" spans="1:2" x14ac:dyDescent="0.25">
      <c r="A351038" t="s">
        <v>2758</v>
      </c>
      <c r="B351038" t="s">
        <v>2759</v>
      </c>
    </row>
    <row r="351039" spans="1:2" x14ac:dyDescent="0.25">
      <c r="A351039" t="s">
        <v>2760</v>
      </c>
      <c r="B351039" t="s">
        <v>2761</v>
      </c>
    </row>
    <row r="351040" spans="1:2" x14ac:dyDescent="0.25">
      <c r="A351040" t="s">
        <v>2762</v>
      </c>
      <c r="B351040" t="s">
        <v>2763</v>
      </c>
    </row>
    <row r="351041" spans="1:2" x14ac:dyDescent="0.25">
      <c r="A351041" t="s">
        <v>2764</v>
      </c>
      <c r="B351041" t="s">
        <v>2765</v>
      </c>
    </row>
    <row r="351042" spans="1:2" x14ac:dyDescent="0.25">
      <c r="A351042" t="s">
        <v>2766</v>
      </c>
      <c r="B351042" t="s">
        <v>2767</v>
      </c>
    </row>
    <row r="351043" spans="1:2" x14ac:dyDescent="0.25">
      <c r="A351043" t="s">
        <v>2768</v>
      </c>
      <c r="B351043" t="s">
        <v>2769</v>
      </c>
    </row>
    <row r="351044" spans="1:2" x14ac:dyDescent="0.25">
      <c r="A351044" t="s">
        <v>2770</v>
      </c>
      <c r="B351044" t="s">
        <v>2771</v>
      </c>
    </row>
    <row r="351045" spans="1:2" x14ac:dyDescent="0.25">
      <c r="A351045" t="s">
        <v>2772</v>
      </c>
      <c r="B351045" t="s">
        <v>2773</v>
      </c>
    </row>
    <row r="351046" spans="1:2" x14ac:dyDescent="0.25">
      <c r="A351046" t="s">
        <v>2774</v>
      </c>
      <c r="B351046" t="s">
        <v>2775</v>
      </c>
    </row>
    <row r="351047" spans="1:2" x14ac:dyDescent="0.25">
      <c r="A351047" t="s">
        <v>2776</v>
      </c>
      <c r="B351047" t="s">
        <v>2777</v>
      </c>
    </row>
    <row r="351048" spans="1:2" x14ac:dyDescent="0.25">
      <c r="A351048" t="s">
        <v>2778</v>
      </c>
      <c r="B351048" t="s">
        <v>2779</v>
      </c>
    </row>
    <row r="351049" spans="1:2" x14ac:dyDescent="0.25">
      <c r="A351049" t="s">
        <v>2780</v>
      </c>
      <c r="B351049" t="s">
        <v>2781</v>
      </c>
    </row>
    <row r="351050" spans="1:2" x14ac:dyDescent="0.25">
      <c r="A351050" t="s">
        <v>2782</v>
      </c>
      <c r="B351050" t="s">
        <v>2783</v>
      </c>
    </row>
    <row r="351051" spans="1:2" x14ac:dyDescent="0.25">
      <c r="A351051" t="s">
        <v>2784</v>
      </c>
      <c r="B351051" t="s">
        <v>2785</v>
      </c>
    </row>
    <row r="351052" spans="1:2" x14ac:dyDescent="0.25">
      <c r="A351052" t="s">
        <v>2786</v>
      </c>
      <c r="B351052" t="s">
        <v>2787</v>
      </c>
    </row>
    <row r="351053" spans="1:2" x14ac:dyDescent="0.25">
      <c r="A351053" t="s">
        <v>2788</v>
      </c>
      <c r="B351053" t="s">
        <v>2789</v>
      </c>
    </row>
    <row r="351054" spans="1:2" x14ac:dyDescent="0.25">
      <c r="A351054" t="s">
        <v>2790</v>
      </c>
      <c r="B351054" t="s">
        <v>2791</v>
      </c>
    </row>
    <row r="351055" spans="1:2" x14ac:dyDescent="0.25">
      <c r="A351055" t="s">
        <v>2792</v>
      </c>
      <c r="B351055" t="s">
        <v>2793</v>
      </c>
    </row>
    <row r="351056" spans="1:2" x14ac:dyDescent="0.25">
      <c r="A351056" t="s">
        <v>2794</v>
      </c>
      <c r="B351056" t="s">
        <v>2795</v>
      </c>
    </row>
    <row r="351057" spans="1:2" x14ac:dyDescent="0.25">
      <c r="A351057" t="s">
        <v>2796</v>
      </c>
      <c r="B351057" t="s">
        <v>2797</v>
      </c>
    </row>
    <row r="351058" spans="1:2" x14ac:dyDescent="0.25">
      <c r="A351058" t="s">
        <v>2798</v>
      </c>
      <c r="B351058" t="s">
        <v>2799</v>
      </c>
    </row>
    <row r="351059" spans="1:2" x14ac:dyDescent="0.25">
      <c r="A351059" t="s">
        <v>2800</v>
      </c>
      <c r="B351059" t="s">
        <v>2801</v>
      </c>
    </row>
    <row r="351060" spans="1:2" x14ac:dyDescent="0.25">
      <c r="A351060" t="s">
        <v>2802</v>
      </c>
      <c r="B351060" t="s">
        <v>2803</v>
      </c>
    </row>
    <row r="351061" spans="1:2" x14ac:dyDescent="0.25">
      <c r="A351061" t="s">
        <v>2804</v>
      </c>
      <c r="B351061" t="s">
        <v>2805</v>
      </c>
    </row>
    <row r="351062" spans="1:2" x14ac:dyDescent="0.25">
      <c r="A351062" t="s">
        <v>2806</v>
      </c>
      <c r="B351062" t="s">
        <v>2807</v>
      </c>
    </row>
    <row r="351063" spans="1:2" x14ac:dyDescent="0.25">
      <c r="A351063" t="s">
        <v>2808</v>
      </c>
      <c r="B351063" t="s">
        <v>2809</v>
      </c>
    </row>
    <row r="351064" spans="1:2" x14ac:dyDescent="0.25">
      <c r="A351064" t="s">
        <v>2810</v>
      </c>
      <c r="B351064" t="s">
        <v>2811</v>
      </c>
    </row>
    <row r="351065" spans="1:2" x14ac:dyDescent="0.25">
      <c r="A351065" t="s">
        <v>2812</v>
      </c>
      <c r="B351065" t="s">
        <v>2813</v>
      </c>
    </row>
    <row r="351066" spans="1:2" x14ac:dyDescent="0.25">
      <c r="A351066" t="s">
        <v>2814</v>
      </c>
      <c r="B351066" t="s">
        <v>2815</v>
      </c>
    </row>
    <row r="351067" spans="1:2" x14ac:dyDescent="0.25">
      <c r="A351067" t="s">
        <v>2816</v>
      </c>
      <c r="B351067" t="s">
        <v>2817</v>
      </c>
    </row>
    <row r="351068" spans="1:2" x14ac:dyDescent="0.25">
      <c r="A351068" t="s">
        <v>2818</v>
      </c>
      <c r="B351068" t="s">
        <v>2819</v>
      </c>
    </row>
    <row r="351069" spans="1:2" x14ac:dyDescent="0.25">
      <c r="A351069" t="s">
        <v>2820</v>
      </c>
      <c r="B351069" t="s">
        <v>2821</v>
      </c>
    </row>
    <row r="351070" spans="1:2" x14ac:dyDescent="0.25">
      <c r="A351070" t="s">
        <v>2822</v>
      </c>
      <c r="B351070" t="s">
        <v>2823</v>
      </c>
    </row>
    <row r="351071" spans="1:2" x14ac:dyDescent="0.25">
      <c r="A351071" t="s">
        <v>2824</v>
      </c>
      <c r="B351071" t="s">
        <v>2825</v>
      </c>
    </row>
    <row r="351072" spans="1:2" x14ac:dyDescent="0.25">
      <c r="A351072" t="s">
        <v>2826</v>
      </c>
      <c r="B351072" t="s">
        <v>2827</v>
      </c>
    </row>
    <row r="351073" spans="1:2" x14ac:dyDescent="0.25">
      <c r="A351073" t="s">
        <v>2828</v>
      </c>
      <c r="B351073" t="s">
        <v>2829</v>
      </c>
    </row>
    <row r="351074" spans="1:2" x14ac:dyDescent="0.25">
      <c r="A351074" t="s">
        <v>2830</v>
      </c>
      <c r="B351074" t="s">
        <v>2831</v>
      </c>
    </row>
    <row r="351075" spans="1:2" x14ac:dyDescent="0.25">
      <c r="A351075" t="s">
        <v>2832</v>
      </c>
      <c r="B351075" t="s">
        <v>2833</v>
      </c>
    </row>
    <row r="351076" spans="1:2" x14ac:dyDescent="0.25">
      <c r="A351076" t="s">
        <v>2834</v>
      </c>
      <c r="B351076" t="s">
        <v>2835</v>
      </c>
    </row>
    <row r="351077" spans="1:2" x14ac:dyDescent="0.25">
      <c r="A351077" t="s">
        <v>2836</v>
      </c>
      <c r="B351077" t="s">
        <v>2837</v>
      </c>
    </row>
    <row r="351078" spans="1:2" x14ac:dyDescent="0.25">
      <c r="A351078" t="s">
        <v>2838</v>
      </c>
      <c r="B351078" t="s">
        <v>2839</v>
      </c>
    </row>
    <row r="351079" spans="1:2" x14ac:dyDescent="0.25">
      <c r="A351079" t="s">
        <v>2840</v>
      </c>
      <c r="B351079" t="s">
        <v>2841</v>
      </c>
    </row>
    <row r="351080" spans="1:2" x14ac:dyDescent="0.25">
      <c r="A351080" t="s">
        <v>2842</v>
      </c>
      <c r="B351080" t="s">
        <v>2843</v>
      </c>
    </row>
    <row r="351081" spans="1:2" x14ac:dyDescent="0.25">
      <c r="A351081" t="s">
        <v>2844</v>
      </c>
      <c r="B351081" t="s">
        <v>2845</v>
      </c>
    </row>
    <row r="351082" spans="1:2" x14ac:dyDescent="0.25">
      <c r="A351082" t="s">
        <v>2846</v>
      </c>
      <c r="B351082" t="s">
        <v>2847</v>
      </c>
    </row>
    <row r="351083" spans="1:2" x14ac:dyDescent="0.25">
      <c r="A351083" t="s">
        <v>2848</v>
      </c>
      <c r="B351083" t="s">
        <v>2849</v>
      </c>
    </row>
    <row r="351084" spans="1:2" x14ac:dyDescent="0.25">
      <c r="A351084" t="s">
        <v>2850</v>
      </c>
      <c r="B351084" t="s">
        <v>2851</v>
      </c>
    </row>
    <row r="351085" spans="1:2" x14ac:dyDescent="0.25">
      <c r="A351085" t="s">
        <v>2852</v>
      </c>
      <c r="B351085" t="s">
        <v>2853</v>
      </c>
    </row>
    <row r="351086" spans="1:2" x14ac:dyDescent="0.25">
      <c r="A351086" t="s">
        <v>2854</v>
      </c>
      <c r="B351086" t="s">
        <v>2855</v>
      </c>
    </row>
    <row r="351087" spans="1:2" x14ac:dyDescent="0.25">
      <c r="A351087" t="s">
        <v>2856</v>
      </c>
      <c r="B351087" t="s">
        <v>2857</v>
      </c>
    </row>
    <row r="351088" spans="1:2" x14ac:dyDescent="0.25">
      <c r="A351088" t="s">
        <v>2858</v>
      </c>
      <c r="B351088" t="s">
        <v>2859</v>
      </c>
    </row>
    <row r="351089" spans="1:2" x14ac:dyDescent="0.25">
      <c r="A351089" t="s">
        <v>2860</v>
      </c>
      <c r="B351089" t="s">
        <v>2861</v>
      </c>
    </row>
    <row r="351090" spans="1:2" x14ac:dyDescent="0.25">
      <c r="A351090" t="s">
        <v>2862</v>
      </c>
      <c r="B351090" t="s">
        <v>2863</v>
      </c>
    </row>
    <row r="351091" spans="1:2" x14ac:dyDescent="0.25">
      <c r="A351091" t="s">
        <v>2864</v>
      </c>
      <c r="B351091" t="s">
        <v>2865</v>
      </c>
    </row>
    <row r="351092" spans="1:2" x14ac:dyDescent="0.25">
      <c r="A351092" t="s">
        <v>2866</v>
      </c>
      <c r="B351092" t="s">
        <v>2867</v>
      </c>
    </row>
    <row r="351093" spans="1:2" x14ac:dyDescent="0.25">
      <c r="A351093" t="s">
        <v>2868</v>
      </c>
      <c r="B351093" t="s">
        <v>2869</v>
      </c>
    </row>
    <row r="351094" spans="1:2" x14ac:dyDescent="0.25">
      <c r="A351094" t="s">
        <v>2870</v>
      </c>
      <c r="B351094" t="s">
        <v>2871</v>
      </c>
    </row>
    <row r="351095" spans="1:2" x14ac:dyDescent="0.25">
      <c r="A351095" t="s">
        <v>2872</v>
      </c>
      <c r="B351095" t="s">
        <v>2873</v>
      </c>
    </row>
    <row r="351096" spans="1:2" x14ac:dyDescent="0.25">
      <c r="A351096" t="s">
        <v>2874</v>
      </c>
      <c r="B351096" t="s">
        <v>2875</v>
      </c>
    </row>
    <row r="351097" spans="1:2" x14ac:dyDescent="0.25">
      <c r="A351097" t="s">
        <v>2876</v>
      </c>
      <c r="B351097" t="s">
        <v>2877</v>
      </c>
    </row>
    <row r="351098" spans="1:2" x14ac:dyDescent="0.25">
      <c r="A351098" t="s">
        <v>2878</v>
      </c>
      <c r="B351098" t="s">
        <v>2879</v>
      </c>
    </row>
    <row r="351099" spans="1:2" x14ac:dyDescent="0.25">
      <c r="A351099" t="s">
        <v>2880</v>
      </c>
      <c r="B351099" t="s">
        <v>2881</v>
      </c>
    </row>
    <row r="351100" spans="1:2" x14ac:dyDescent="0.25">
      <c r="A351100" t="s">
        <v>2882</v>
      </c>
      <c r="B351100" t="s">
        <v>2883</v>
      </c>
    </row>
    <row r="351101" spans="1:2" x14ac:dyDescent="0.25">
      <c r="A351101" t="s">
        <v>2884</v>
      </c>
      <c r="B351101" t="s">
        <v>2885</v>
      </c>
    </row>
    <row r="351102" spans="1:2" x14ac:dyDescent="0.25">
      <c r="A351102" t="s">
        <v>2886</v>
      </c>
      <c r="B351102" t="s">
        <v>2887</v>
      </c>
    </row>
    <row r="351103" spans="1:2" x14ac:dyDescent="0.25">
      <c r="A351103" t="s">
        <v>2888</v>
      </c>
      <c r="B351103" t="s">
        <v>2889</v>
      </c>
    </row>
    <row r="351104" spans="1:2" x14ac:dyDescent="0.25">
      <c r="A351104" t="s">
        <v>2890</v>
      </c>
      <c r="B351104" t="s">
        <v>2891</v>
      </c>
    </row>
    <row r="351105" spans="1:2" x14ac:dyDescent="0.25">
      <c r="A351105" t="s">
        <v>2892</v>
      </c>
      <c r="B351105" t="s">
        <v>2893</v>
      </c>
    </row>
    <row r="351106" spans="1:2" x14ac:dyDescent="0.25">
      <c r="A351106" t="s">
        <v>2894</v>
      </c>
      <c r="B351106" t="s">
        <v>2895</v>
      </c>
    </row>
    <row r="351107" spans="1:2" x14ac:dyDescent="0.25">
      <c r="A351107" t="s">
        <v>2896</v>
      </c>
      <c r="B351107" t="s">
        <v>2897</v>
      </c>
    </row>
    <row r="351108" spans="1:2" x14ac:dyDescent="0.25">
      <c r="A351108" t="s">
        <v>2898</v>
      </c>
      <c r="B351108" t="s">
        <v>2899</v>
      </c>
    </row>
    <row r="351109" spans="1:2" x14ac:dyDescent="0.25">
      <c r="A351109" t="s">
        <v>2900</v>
      </c>
      <c r="B351109" t="s">
        <v>2901</v>
      </c>
    </row>
    <row r="351110" spans="1:2" x14ac:dyDescent="0.25">
      <c r="A351110" t="s">
        <v>2902</v>
      </c>
      <c r="B351110" t="s">
        <v>2903</v>
      </c>
    </row>
    <row r="351111" spans="1:2" x14ac:dyDescent="0.25">
      <c r="A351111" t="s">
        <v>2904</v>
      </c>
      <c r="B351111" t="s">
        <v>2905</v>
      </c>
    </row>
    <row r="351112" spans="1:2" x14ac:dyDescent="0.25">
      <c r="A351112" t="s">
        <v>2906</v>
      </c>
      <c r="B351112" t="s">
        <v>2907</v>
      </c>
    </row>
    <row r="351113" spans="1:2" x14ac:dyDescent="0.25">
      <c r="A351113" t="s">
        <v>2908</v>
      </c>
      <c r="B351113" t="s">
        <v>2909</v>
      </c>
    </row>
    <row r="351114" spans="1:2" x14ac:dyDescent="0.25">
      <c r="A351114" t="s">
        <v>2910</v>
      </c>
      <c r="B351114" t="s">
        <v>2911</v>
      </c>
    </row>
    <row r="351115" spans="1:2" x14ac:dyDescent="0.25">
      <c r="A351115" t="s">
        <v>2912</v>
      </c>
      <c r="B351115" t="s">
        <v>2913</v>
      </c>
    </row>
    <row r="351116" spans="1:2" x14ac:dyDescent="0.25">
      <c r="A351116" t="s">
        <v>2914</v>
      </c>
      <c r="B351116" t="s">
        <v>2915</v>
      </c>
    </row>
    <row r="351117" spans="1:2" x14ac:dyDescent="0.25">
      <c r="A351117" t="s">
        <v>2916</v>
      </c>
      <c r="B351117" t="s">
        <v>2917</v>
      </c>
    </row>
    <row r="351118" spans="1:2" x14ac:dyDescent="0.25">
      <c r="A351118" t="s">
        <v>2918</v>
      </c>
      <c r="B351118" t="s">
        <v>2919</v>
      </c>
    </row>
    <row r="351119" spans="1:2" x14ac:dyDescent="0.25">
      <c r="A351119" t="s">
        <v>2920</v>
      </c>
      <c r="B351119" t="s">
        <v>2921</v>
      </c>
    </row>
    <row r="351120" spans="1:2" x14ac:dyDescent="0.25">
      <c r="A351120" t="s">
        <v>2922</v>
      </c>
      <c r="B351120" t="s">
        <v>2923</v>
      </c>
    </row>
    <row r="351121" spans="1:2" x14ac:dyDescent="0.25">
      <c r="A351121" t="s">
        <v>2924</v>
      </c>
      <c r="B351121" t="s">
        <v>2925</v>
      </c>
    </row>
    <row r="351122" spans="1:2" x14ac:dyDescent="0.25">
      <c r="A351122" t="s">
        <v>2926</v>
      </c>
      <c r="B351122" t="s">
        <v>2927</v>
      </c>
    </row>
    <row r="351123" spans="1:2" x14ac:dyDescent="0.25">
      <c r="A351123" t="s">
        <v>2928</v>
      </c>
      <c r="B351123" t="s">
        <v>2929</v>
      </c>
    </row>
    <row r="351124" spans="1:2" x14ac:dyDescent="0.25">
      <c r="A351124" t="s">
        <v>2930</v>
      </c>
      <c r="B351124" t="s">
        <v>2931</v>
      </c>
    </row>
    <row r="351125" spans="1:2" x14ac:dyDescent="0.25">
      <c r="A351125" t="s">
        <v>2932</v>
      </c>
      <c r="B351125" t="s">
        <v>2933</v>
      </c>
    </row>
    <row r="351126" spans="1:2" x14ac:dyDescent="0.25">
      <c r="A351126" t="s">
        <v>2934</v>
      </c>
      <c r="B351126" t="s">
        <v>2935</v>
      </c>
    </row>
    <row r="351127" spans="1:2" x14ac:dyDescent="0.25">
      <c r="A351127" t="s">
        <v>2936</v>
      </c>
      <c r="B351127" t="s">
        <v>2937</v>
      </c>
    </row>
    <row r="351128" spans="1:2" x14ac:dyDescent="0.25">
      <c r="A351128" t="s">
        <v>2938</v>
      </c>
      <c r="B351128" t="s">
        <v>2939</v>
      </c>
    </row>
    <row r="351129" spans="1:2" x14ac:dyDescent="0.25">
      <c r="A351129" t="s">
        <v>2940</v>
      </c>
      <c r="B351129" t="s">
        <v>2941</v>
      </c>
    </row>
    <row r="351130" spans="1:2" x14ac:dyDescent="0.25">
      <c r="A351130" t="s">
        <v>2942</v>
      </c>
      <c r="B351130" t="s">
        <v>2943</v>
      </c>
    </row>
    <row r="351131" spans="1:2" x14ac:dyDescent="0.25">
      <c r="A351131" t="s">
        <v>2944</v>
      </c>
      <c r="B351131" t="s">
        <v>2945</v>
      </c>
    </row>
    <row r="351132" spans="1:2" x14ac:dyDescent="0.25">
      <c r="A351132" t="s">
        <v>2946</v>
      </c>
      <c r="B351132" t="s">
        <v>2947</v>
      </c>
    </row>
    <row r="351133" spans="1:2" x14ac:dyDescent="0.25">
      <c r="A351133" t="s">
        <v>2948</v>
      </c>
      <c r="B351133" t="s">
        <v>2949</v>
      </c>
    </row>
    <row r="351134" spans="1:2" x14ac:dyDescent="0.25">
      <c r="A351134" t="s">
        <v>2950</v>
      </c>
      <c r="B351134" t="s">
        <v>2951</v>
      </c>
    </row>
    <row r="351135" spans="1:2" x14ac:dyDescent="0.25">
      <c r="A351135" t="s">
        <v>2952</v>
      </c>
      <c r="B351135" t="s">
        <v>2953</v>
      </c>
    </row>
    <row r="351136" spans="1:2" x14ac:dyDescent="0.25">
      <c r="A351136" t="s">
        <v>2954</v>
      </c>
      <c r="B351136" t="s">
        <v>2955</v>
      </c>
    </row>
    <row r="351137" spans="1:2" x14ac:dyDescent="0.25">
      <c r="A351137" t="s">
        <v>2956</v>
      </c>
      <c r="B351137" t="s">
        <v>2957</v>
      </c>
    </row>
    <row r="351138" spans="1:2" x14ac:dyDescent="0.25">
      <c r="A351138" t="s">
        <v>2958</v>
      </c>
      <c r="B351138" t="s">
        <v>2959</v>
      </c>
    </row>
    <row r="351139" spans="1:2" x14ac:dyDescent="0.25">
      <c r="A351139" t="s">
        <v>2960</v>
      </c>
      <c r="B351139" t="s">
        <v>2961</v>
      </c>
    </row>
    <row r="351140" spans="1:2" x14ac:dyDescent="0.25">
      <c r="A351140" t="s">
        <v>2962</v>
      </c>
      <c r="B351140" t="s">
        <v>2963</v>
      </c>
    </row>
    <row r="351141" spans="1:2" x14ac:dyDescent="0.25">
      <c r="A351141" t="s">
        <v>2964</v>
      </c>
      <c r="B351141" t="s">
        <v>2965</v>
      </c>
    </row>
    <row r="351142" spans="1:2" x14ac:dyDescent="0.25">
      <c r="A351142" t="s">
        <v>2966</v>
      </c>
      <c r="B351142" t="s">
        <v>2967</v>
      </c>
    </row>
    <row r="351143" spans="1:2" x14ac:dyDescent="0.25">
      <c r="A351143" t="s">
        <v>2968</v>
      </c>
      <c r="B351143" t="s">
        <v>2969</v>
      </c>
    </row>
    <row r="351144" spans="1:2" x14ac:dyDescent="0.25">
      <c r="A351144" t="s">
        <v>2970</v>
      </c>
      <c r="B351144" t="s">
        <v>2971</v>
      </c>
    </row>
    <row r="351145" spans="1:2" x14ac:dyDescent="0.25">
      <c r="A351145" t="s">
        <v>2972</v>
      </c>
      <c r="B351145" t="s">
        <v>2973</v>
      </c>
    </row>
    <row r="351146" spans="1:2" x14ac:dyDescent="0.25">
      <c r="A351146" t="s">
        <v>2974</v>
      </c>
      <c r="B351146" t="s">
        <v>2975</v>
      </c>
    </row>
    <row r="351147" spans="1:2" x14ac:dyDescent="0.25">
      <c r="A351147" t="s">
        <v>2976</v>
      </c>
      <c r="B351147" t="s">
        <v>2977</v>
      </c>
    </row>
    <row r="351148" spans="1:2" x14ac:dyDescent="0.25">
      <c r="A351148" t="s">
        <v>2978</v>
      </c>
      <c r="B351148" t="s">
        <v>2979</v>
      </c>
    </row>
    <row r="351149" spans="1:2" x14ac:dyDescent="0.25">
      <c r="A351149" t="s">
        <v>2980</v>
      </c>
      <c r="B351149" t="s">
        <v>2981</v>
      </c>
    </row>
    <row r="351150" spans="1:2" x14ac:dyDescent="0.25">
      <c r="A351150" t="s">
        <v>2982</v>
      </c>
      <c r="B351150" t="s">
        <v>2983</v>
      </c>
    </row>
    <row r="351151" spans="1:2" x14ac:dyDescent="0.25">
      <c r="A351151" t="s">
        <v>2984</v>
      </c>
      <c r="B351151" t="s">
        <v>2985</v>
      </c>
    </row>
    <row r="351152" spans="1:2" x14ac:dyDescent="0.25">
      <c r="A351152" t="s">
        <v>2986</v>
      </c>
      <c r="B351152" t="s">
        <v>2987</v>
      </c>
    </row>
    <row r="351153" spans="1:2" x14ac:dyDescent="0.25">
      <c r="A351153" t="s">
        <v>2988</v>
      </c>
      <c r="B351153" t="s">
        <v>2989</v>
      </c>
    </row>
    <row r="351154" spans="1:2" x14ac:dyDescent="0.25">
      <c r="A351154" t="s">
        <v>2990</v>
      </c>
      <c r="B351154" t="s">
        <v>2991</v>
      </c>
    </row>
    <row r="351155" spans="1:2" x14ac:dyDescent="0.25">
      <c r="A351155" t="s">
        <v>2992</v>
      </c>
      <c r="B351155" t="s">
        <v>2993</v>
      </c>
    </row>
    <row r="351156" spans="1:2" x14ac:dyDescent="0.25">
      <c r="A351156" t="s">
        <v>2994</v>
      </c>
      <c r="B351156" t="s">
        <v>2995</v>
      </c>
    </row>
    <row r="351157" spans="1:2" x14ac:dyDescent="0.25">
      <c r="A351157" t="s">
        <v>2996</v>
      </c>
      <c r="B351157" t="s">
        <v>2997</v>
      </c>
    </row>
    <row r="351158" spans="1:2" x14ac:dyDescent="0.25">
      <c r="A351158" t="s">
        <v>2998</v>
      </c>
      <c r="B351158" t="s">
        <v>2999</v>
      </c>
    </row>
    <row r="351159" spans="1:2" x14ac:dyDescent="0.25">
      <c r="A351159" t="s">
        <v>3000</v>
      </c>
      <c r="B351159" t="s">
        <v>3001</v>
      </c>
    </row>
    <row r="351160" spans="1:2" x14ac:dyDescent="0.25">
      <c r="A351160" t="s">
        <v>3002</v>
      </c>
      <c r="B351160" t="s">
        <v>3003</v>
      </c>
    </row>
    <row r="351161" spans="1:2" x14ac:dyDescent="0.25">
      <c r="A351161" t="s">
        <v>3004</v>
      </c>
      <c r="B351161" t="s">
        <v>3005</v>
      </c>
    </row>
    <row r="351162" spans="1:2" x14ac:dyDescent="0.25">
      <c r="A351162" t="s">
        <v>3006</v>
      </c>
      <c r="B351162" t="s">
        <v>3007</v>
      </c>
    </row>
    <row r="351163" spans="1:2" x14ac:dyDescent="0.25">
      <c r="A351163" t="s">
        <v>3008</v>
      </c>
      <c r="B351163" t="s">
        <v>3009</v>
      </c>
    </row>
    <row r="351164" spans="1:2" x14ac:dyDescent="0.25">
      <c r="A351164" t="s">
        <v>3010</v>
      </c>
      <c r="B351164" t="s">
        <v>3011</v>
      </c>
    </row>
    <row r="351165" spans="1:2" x14ac:dyDescent="0.25">
      <c r="A351165" t="s">
        <v>3012</v>
      </c>
      <c r="B351165" t="s">
        <v>3013</v>
      </c>
    </row>
    <row r="351166" spans="1:2" x14ac:dyDescent="0.25">
      <c r="A351166" t="s">
        <v>3014</v>
      </c>
      <c r="B351166" t="s">
        <v>3015</v>
      </c>
    </row>
    <row r="351167" spans="1:2" x14ac:dyDescent="0.25">
      <c r="A351167" t="s">
        <v>3016</v>
      </c>
      <c r="B351167" t="s">
        <v>3017</v>
      </c>
    </row>
    <row r="351168" spans="1:2" x14ac:dyDescent="0.25">
      <c r="A351168" t="s">
        <v>3018</v>
      </c>
      <c r="B351168" t="s">
        <v>3019</v>
      </c>
    </row>
    <row r="351169" spans="1:2" x14ac:dyDescent="0.25">
      <c r="A351169" t="s">
        <v>3020</v>
      </c>
      <c r="B351169" t="s">
        <v>3021</v>
      </c>
    </row>
    <row r="351170" spans="1:2" x14ac:dyDescent="0.25">
      <c r="A351170" t="s">
        <v>3022</v>
      </c>
      <c r="B351170" t="s">
        <v>3023</v>
      </c>
    </row>
    <row r="351171" spans="1:2" x14ac:dyDescent="0.25">
      <c r="A351171" t="s">
        <v>3024</v>
      </c>
      <c r="B351171" t="s">
        <v>3025</v>
      </c>
    </row>
    <row r="351172" spans="1:2" x14ac:dyDescent="0.25">
      <c r="A351172" t="s">
        <v>3026</v>
      </c>
      <c r="B351172" t="s">
        <v>3027</v>
      </c>
    </row>
    <row r="351173" spans="1:2" x14ac:dyDescent="0.25">
      <c r="A351173" t="s">
        <v>3028</v>
      </c>
      <c r="B351173" t="s">
        <v>3029</v>
      </c>
    </row>
    <row r="351174" spans="1:2" x14ac:dyDescent="0.25">
      <c r="A351174" t="s">
        <v>3030</v>
      </c>
      <c r="B351174" t="s">
        <v>3031</v>
      </c>
    </row>
    <row r="351175" spans="1:2" x14ac:dyDescent="0.25">
      <c r="A351175" t="s">
        <v>3032</v>
      </c>
      <c r="B351175" t="s">
        <v>3033</v>
      </c>
    </row>
    <row r="351176" spans="1:2" x14ac:dyDescent="0.25">
      <c r="A351176" t="s">
        <v>3034</v>
      </c>
      <c r="B351176" t="s">
        <v>3035</v>
      </c>
    </row>
    <row r="351177" spans="1:2" x14ac:dyDescent="0.25">
      <c r="A351177" t="s">
        <v>3036</v>
      </c>
      <c r="B351177" t="s">
        <v>3037</v>
      </c>
    </row>
    <row r="351178" spans="1:2" x14ac:dyDescent="0.25">
      <c r="A351178" t="s">
        <v>3038</v>
      </c>
      <c r="B351178" t="s">
        <v>3039</v>
      </c>
    </row>
    <row r="351179" spans="1:2" x14ac:dyDescent="0.25">
      <c r="A351179" t="s">
        <v>3040</v>
      </c>
      <c r="B351179" t="s">
        <v>3041</v>
      </c>
    </row>
    <row r="351180" spans="1:2" x14ac:dyDescent="0.25">
      <c r="A351180" t="s">
        <v>3042</v>
      </c>
      <c r="B351180" t="s">
        <v>3043</v>
      </c>
    </row>
    <row r="351181" spans="1:2" x14ac:dyDescent="0.25">
      <c r="A351181" t="s">
        <v>3044</v>
      </c>
      <c r="B351181" t="s">
        <v>3045</v>
      </c>
    </row>
    <row r="351182" spans="1:2" x14ac:dyDescent="0.25">
      <c r="A351182" t="s">
        <v>3046</v>
      </c>
      <c r="B351182" t="s">
        <v>3047</v>
      </c>
    </row>
    <row r="351183" spans="1:2" x14ac:dyDescent="0.25">
      <c r="A351183" t="s">
        <v>3048</v>
      </c>
      <c r="B351183" t="s">
        <v>3049</v>
      </c>
    </row>
    <row r="351184" spans="1:2" x14ac:dyDescent="0.25">
      <c r="A351184" t="s">
        <v>3050</v>
      </c>
      <c r="B351184" t="s">
        <v>3051</v>
      </c>
    </row>
    <row r="351185" spans="1:2" x14ac:dyDescent="0.25">
      <c r="A351185" t="s">
        <v>3052</v>
      </c>
      <c r="B351185" t="s">
        <v>3053</v>
      </c>
    </row>
    <row r="351186" spans="1:2" x14ac:dyDescent="0.25">
      <c r="A351186" t="s">
        <v>3054</v>
      </c>
      <c r="B351186" t="s">
        <v>3055</v>
      </c>
    </row>
    <row r="351187" spans="1:2" x14ac:dyDescent="0.25">
      <c r="A351187" t="s">
        <v>3056</v>
      </c>
      <c r="B351187" t="s">
        <v>3057</v>
      </c>
    </row>
    <row r="351188" spans="1:2" x14ac:dyDescent="0.25">
      <c r="A351188" t="s">
        <v>3058</v>
      </c>
      <c r="B351188" t="s">
        <v>3059</v>
      </c>
    </row>
    <row r="351189" spans="1:2" x14ac:dyDescent="0.25">
      <c r="A351189" t="s">
        <v>3060</v>
      </c>
      <c r="B351189" t="s">
        <v>3061</v>
      </c>
    </row>
    <row r="351190" spans="1:2" x14ac:dyDescent="0.25">
      <c r="A351190" t="s">
        <v>3062</v>
      </c>
      <c r="B351190" t="s">
        <v>3063</v>
      </c>
    </row>
    <row r="351191" spans="1:2" x14ac:dyDescent="0.25">
      <c r="A351191" t="s">
        <v>3064</v>
      </c>
      <c r="B351191" t="s">
        <v>3065</v>
      </c>
    </row>
    <row r="351192" spans="1:2" x14ac:dyDescent="0.25">
      <c r="A351192" t="s">
        <v>3066</v>
      </c>
      <c r="B351192" t="s">
        <v>3067</v>
      </c>
    </row>
    <row r="351193" spans="1:2" x14ac:dyDescent="0.25">
      <c r="A351193" t="s">
        <v>3068</v>
      </c>
      <c r="B351193" t="s">
        <v>3069</v>
      </c>
    </row>
    <row r="351194" spans="1:2" x14ac:dyDescent="0.25">
      <c r="A351194" t="s">
        <v>3070</v>
      </c>
      <c r="B351194" t="s">
        <v>3071</v>
      </c>
    </row>
    <row r="351195" spans="1:2" x14ac:dyDescent="0.25">
      <c r="A351195" t="s">
        <v>3072</v>
      </c>
      <c r="B351195" t="s">
        <v>3073</v>
      </c>
    </row>
    <row r="351196" spans="1:2" x14ac:dyDescent="0.25">
      <c r="A351196" t="s">
        <v>3074</v>
      </c>
      <c r="B351196" t="s">
        <v>3075</v>
      </c>
    </row>
    <row r="351197" spans="1:2" x14ac:dyDescent="0.25">
      <c r="A351197" t="s">
        <v>3076</v>
      </c>
      <c r="B351197" t="s">
        <v>3077</v>
      </c>
    </row>
    <row r="351198" spans="1:2" x14ac:dyDescent="0.25">
      <c r="A351198" t="s">
        <v>3078</v>
      </c>
      <c r="B351198" t="s">
        <v>3079</v>
      </c>
    </row>
    <row r="351199" spans="1:2" x14ac:dyDescent="0.25">
      <c r="A351199" t="s">
        <v>3080</v>
      </c>
      <c r="B351199" t="s">
        <v>3081</v>
      </c>
    </row>
    <row r="351200" spans="1:2" x14ac:dyDescent="0.25">
      <c r="A351200" t="s">
        <v>3082</v>
      </c>
      <c r="B351200" t="s">
        <v>3083</v>
      </c>
    </row>
    <row r="351201" spans="1:2" x14ac:dyDescent="0.25">
      <c r="A351201" t="s">
        <v>3084</v>
      </c>
      <c r="B351201" t="s">
        <v>3085</v>
      </c>
    </row>
    <row r="351202" spans="1:2" x14ac:dyDescent="0.25">
      <c r="A351202" t="s">
        <v>3086</v>
      </c>
      <c r="B351202" t="s">
        <v>3087</v>
      </c>
    </row>
    <row r="351203" spans="1:2" x14ac:dyDescent="0.25">
      <c r="A351203" t="s">
        <v>3088</v>
      </c>
      <c r="B351203" t="s">
        <v>3089</v>
      </c>
    </row>
    <row r="351204" spans="1:2" x14ac:dyDescent="0.25">
      <c r="A351204" t="s">
        <v>3090</v>
      </c>
      <c r="B351204" t="s">
        <v>3091</v>
      </c>
    </row>
    <row r="351205" spans="1:2" x14ac:dyDescent="0.25">
      <c r="A351205" t="s">
        <v>3092</v>
      </c>
      <c r="B351205" t="s">
        <v>3093</v>
      </c>
    </row>
    <row r="351206" spans="1:2" x14ac:dyDescent="0.25">
      <c r="A351206" t="s">
        <v>3094</v>
      </c>
      <c r="B351206" t="s">
        <v>3095</v>
      </c>
    </row>
    <row r="351207" spans="1:2" x14ac:dyDescent="0.25">
      <c r="A351207" t="s">
        <v>3096</v>
      </c>
      <c r="B351207" t="s">
        <v>3097</v>
      </c>
    </row>
    <row r="351208" spans="1:2" x14ac:dyDescent="0.25">
      <c r="A351208" t="s">
        <v>3098</v>
      </c>
      <c r="B351208" t="s">
        <v>3099</v>
      </c>
    </row>
    <row r="351209" spans="1:2" x14ac:dyDescent="0.25">
      <c r="A351209" t="s">
        <v>3100</v>
      </c>
      <c r="B351209" t="s">
        <v>3101</v>
      </c>
    </row>
    <row r="351210" spans="1:2" x14ac:dyDescent="0.25">
      <c r="A351210" t="s">
        <v>3102</v>
      </c>
      <c r="B351210" t="s">
        <v>3103</v>
      </c>
    </row>
    <row r="351211" spans="1:2" x14ac:dyDescent="0.25">
      <c r="A351211" t="s">
        <v>3104</v>
      </c>
      <c r="B351211" t="s">
        <v>3105</v>
      </c>
    </row>
    <row r="351212" spans="1:2" x14ac:dyDescent="0.25">
      <c r="A351212" t="s">
        <v>3106</v>
      </c>
      <c r="B351212" t="s">
        <v>3107</v>
      </c>
    </row>
    <row r="351213" spans="1:2" x14ac:dyDescent="0.25">
      <c r="A351213" t="s">
        <v>3108</v>
      </c>
      <c r="B351213" t="s">
        <v>3109</v>
      </c>
    </row>
    <row r="351214" spans="1:2" x14ac:dyDescent="0.25">
      <c r="A351214" t="s">
        <v>3110</v>
      </c>
      <c r="B351214" t="s">
        <v>3111</v>
      </c>
    </row>
    <row r="351215" spans="1:2" x14ac:dyDescent="0.25">
      <c r="A351215" t="s">
        <v>3112</v>
      </c>
      <c r="B351215" t="s">
        <v>3113</v>
      </c>
    </row>
    <row r="351216" spans="1:2" x14ac:dyDescent="0.25">
      <c r="A351216" t="s">
        <v>3114</v>
      </c>
      <c r="B351216" t="s">
        <v>3115</v>
      </c>
    </row>
    <row r="351217" spans="1:2" x14ac:dyDescent="0.25">
      <c r="A351217" t="s">
        <v>3116</v>
      </c>
      <c r="B351217" t="s">
        <v>3117</v>
      </c>
    </row>
    <row r="351218" spans="1:2" x14ac:dyDescent="0.25">
      <c r="A351218" t="s">
        <v>3118</v>
      </c>
      <c r="B351218" t="s">
        <v>3119</v>
      </c>
    </row>
    <row r="351219" spans="1:2" x14ac:dyDescent="0.25">
      <c r="A351219" t="s">
        <v>3120</v>
      </c>
      <c r="B351219" t="s">
        <v>3121</v>
      </c>
    </row>
    <row r="351220" spans="1:2" x14ac:dyDescent="0.25">
      <c r="A351220" t="s">
        <v>3122</v>
      </c>
      <c r="B351220" t="s">
        <v>3123</v>
      </c>
    </row>
    <row r="351221" spans="1:2" x14ac:dyDescent="0.25">
      <c r="A351221" t="s">
        <v>3124</v>
      </c>
      <c r="B351221" t="s">
        <v>3125</v>
      </c>
    </row>
    <row r="351222" spans="1:2" x14ac:dyDescent="0.25">
      <c r="A351222" t="s">
        <v>3126</v>
      </c>
      <c r="B351222" t="s">
        <v>3127</v>
      </c>
    </row>
    <row r="351223" spans="1:2" x14ac:dyDescent="0.25">
      <c r="A351223" t="s">
        <v>3128</v>
      </c>
      <c r="B351223" t="s">
        <v>3129</v>
      </c>
    </row>
    <row r="351224" spans="1:2" x14ac:dyDescent="0.25">
      <c r="A351224" t="s">
        <v>3130</v>
      </c>
      <c r="B351224" t="s">
        <v>3131</v>
      </c>
    </row>
    <row r="351225" spans="1:2" x14ac:dyDescent="0.25">
      <c r="A351225" t="s">
        <v>3132</v>
      </c>
      <c r="B351225" t="s">
        <v>3133</v>
      </c>
    </row>
    <row r="351226" spans="1:2" x14ac:dyDescent="0.25">
      <c r="A351226" t="s">
        <v>3134</v>
      </c>
      <c r="B351226" t="s">
        <v>3135</v>
      </c>
    </row>
    <row r="351227" spans="1:2" x14ac:dyDescent="0.25">
      <c r="A351227" t="s">
        <v>3136</v>
      </c>
      <c r="B351227" t="s">
        <v>3137</v>
      </c>
    </row>
    <row r="351228" spans="1:2" x14ac:dyDescent="0.25">
      <c r="A351228" t="s">
        <v>3138</v>
      </c>
      <c r="B351228" t="s">
        <v>3139</v>
      </c>
    </row>
    <row r="351229" spans="1:2" x14ac:dyDescent="0.25">
      <c r="A351229" t="s">
        <v>3140</v>
      </c>
      <c r="B351229" t="s">
        <v>3141</v>
      </c>
    </row>
    <row r="351230" spans="1:2" x14ac:dyDescent="0.25">
      <c r="A351230" t="s">
        <v>3142</v>
      </c>
      <c r="B351230" t="s">
        <v>3143</v>
      </c>
    </row>
    <row r="351231" spans="1:2" x14ac:dyDescent="0.25">
      <c r="A351231" t="s">
        <v>3144</v>
      </c>
      <c r="B351231" t="s">
        <v>3145</v>
      </c>
    </row>
    <row r="351232" spans="1:2" x14ac:dyDescent="0.25">
      <c r="A351232" t="s">
        <v>3146</v>
      </c>
      <c r="B351232" t="s">
        <v>3147</v>
      </c>
    </row>
    <row r="351233" spans="1:2" x14ac:dyDescent="0.25">
      <c r="A351233" t="s">
        <v>3148</v>
      </c>
      <c r="B351233" t="s">
        <v>3149</v>
      </c>
    </row>
    <row r="351234" spans="1:2" x14ac:dyDescent="0.25">
      <c r="A351234" t="s">
        <v>3150</v>
      </c>
      <c r="B351234" t="s">
        <v>3151</v>
      </c>
    </row>
    <row r="351235" spans="1:2" x14ac:dyDescent="0.25">
      <c r="A351235" t="s">
        <v>3152</v>
      </c>
      <c r="B351235" t="s">
        <v>3153</v>
      </c>
    </row>
    <row r="351236" spans="1:2" x14ac:dyDescent="0.25">
      <c r="A351236" t="s">
        <v>3154</v>
      </c>
      <c r="B351236" t="s">
        <v>3155</v>
      </c>
    </row>
    <row r="351237" spans="1:2" x14ac:dyDescent="0.25">
      <c r="A351237" t="s">
        <v>3156</v>
      </c>
      <c r="B351237" t="s">
        <v>3157</v>
      </c>
    </row>
    <row r="351238" spans="1:2" x14ac:dyDescent="0.25">
      <c r="A351238" t="s">
        <v>3158</v>
      </c>
      <c r="B351238" t="s">
        <v>3159</v>
      </c>
    </row>
    <row r="351239" spans="1:2" x14ac:dyDescent="0.25">
      <c r="A351239" t="s">
        <v>3160</v>
      </c>
      <c r="B351239" t="s">
        <v>3161</v>
      </c>
    </row>
    <row r="351240" spans="1:2" x14ac:dyDescent="0.25">
      <c r="A351240" t="s">
        <v>3162</v>
      </c>
      <c r="B351240" t="s">
        <v>3163</v>
      </c>
    </row>
    <row r="351241" spans="1:2" x14ac:dyDescent="0.25">
      <c r="A351241" t="s">
        <v>3164</v>
      </c>
      <c r="B351241" t="s">
        <v>3165</v>
      </c>
    </row>
    <row r="351242" spans="1:2" x14ac:dyDescent="0.25">
      <c r="A351242" t="s">
        <v>3166</v>
      </c>
      <c r="B351242" t="s">
        <v>3167</v>
      </c>
    </row>
    <row r="351243" spans="1:2" x14ac:dyDescent="0.25">
      <c r="A351243" t="s">
        <v>3168</v>
      </c>
      <c r="B351243" t="s">
        <v>3169</v>
      </c>
    </row>
    <row r="351244" spans="1:2" x14ac:dyDescent="0.25">
      <c r="A351244" t="s">
        <v>3170</v>
      </c>
      <c r="B351244" t="s">
        <v>3171</v>
      </c>
    </row>
    <row r="351245" spans="1:2" x14ac:dyDescent="0.25">
      <c r="A351245" t="s">
        <v>3172</v>
      </c>
      <c r="B351245" t="s">
        <v>3173</v>
      </c>
    </row>
    <row r="351246" spans="1:2" x14ac:dyDescent="0.25">
      <c r="A351246" t="s">
        <v>3174</v>
      </c>
      <c r="B351246" t="s">
        <v>3175</v>
      </c>
    </row>
    <row r="351247" spans="1:2" x14ac:dyDescent="0.25">
      <c r="A351247" t="s">
        <v>3176</v>
      </c>
      <c r="B351247" t="s">
        <v>3177</v>
      </c>
    </row>
    <row r="351248" spans="1:2" x14ac:dyDescent="0.25">
      <c r="A351248" t="s">
        <v>3178</v>
      </c>
      <c r="B351248" t="s">
        <v>3179</v>
      </c>
    </row>
    <row r="351249" spans="1:2" x14ac:dyDescent="0.25">
      <c r="A351249" t="s">
        <v>3180</v>
      </c>
      <c r="B351249" t="s">
        <v>3181</v>
      </c>
    </row>
    <row r="351250" spans="1:2" x14ac:dyDescent="0.25">
      <c r="A351250" t="s">
        <v>3182</v>
      </c>
      <c r="B351250" t="s">
        <v>3183</v>
      </c>
    </row>
    <row r="351251" spans="1:2" x14ac:dyDescent="0.25">
      <c r="A351251" t="s">
        <v>3184</v>
      </c>
      <c r="B351251" t="s">
        <v>3185</v>
      </c>
    </row>
    <row r="351252" spans="1:2" x14ac:dyDescent="0.25">
      <c r="A351252" t="s">
        <v>3186</v>
      </c>
      <c r="B351252" t="s">
        <v>3187</v>
      </c>
    </row>
    <row r="351253" spans="1:2" x14ac:dyDescent="0.25">
      <c r="A351253" t="s">
        <v>3188</v>
      </c>
      <c r="B351253" t="s">
        <v>3189</v>
      </c>
    </row>
    <row r="351254" spans="1:2" x14ac:dyDescent="0.25">
      <c r="A351254" t="s">
        <v>3190</v>
      </c>
      <c r="B351254" t="s">
        <v>3191</v>
      </c>
    </row>
    <row r="351255" spans="1:2" x14ac:dyDescent="0.25">
      <c r="A351255" t="s">
        <v>3192</v>
      </c>
      <c r="B351255" t="s">
        <v>3193</v>
      </c>
    </row>
    <row r="351256" spans="1:2" x14ac:dyDescent="0.25">
      <c r="A351256" t="s">
        <v>3194</v>
      </c>
      <c r="B351256" t="s">
        <v>3195</v>
      </c>
    </row>
    <row r="351257" spans="1:2" x14ac:dyDescent="0.25">
      <c r="A351257" t="s">
        <v>3196</v>
      </c>
      <c r="B351257" t="s">
        <v>3197</v>
      </c>
    </row>
    <row r="351258" spans="1:2" x14ac:dyDescent="0.25">
      <c r="A351258" t="s">
        <v>3198</v>
      </c>
      <c r="B351258" t="s">
        <v>3199</v>
      </c>
    </row>
    <row r="351259" spans="1:2" x14ac:dyDescent="0.25">
      <c r="A351259" t="s">
        <v>3200</v>
      </c>
      <c r="B351259" t="s">
        <v>3201</v>
      </c>
    </row>
    <row r="351260" spans="1:2" x14ac:dyDescent="0.25">
      <c r="A351260" t="s">
        <v>3202</v>
      </c>
      <c r="B351260" t="s">
        <v>3203</v>
      </c>
    </row>
    <row r="351261" spans="1:2" x14ac:dyDescent="0.25">
      <c r="A351261" t="s">
        <v>3204</v>
      </c>
      <c r="B351261" t="s">
        <v>3205</v>
      </c>
    </row>
    <row r="351262" spans="1:2" x14ac:dyDescent="0.25">
      <c r="A351262" t="s">
        <v>3206</v>
      </c>
      <c r="B351262" t="s">
        <v>3207</v>
      </c>
    </row>
    <row r="351263" spans="1:2" x14ac:dyDescent="0.25">
      <c r="A351263" t="s">
        <v>3208</v>
      </c>
      <c r="B351263" t="s">
        <v>3209</v>
      </c>
    </row>
    <row r="351264" spans="1:2" x14ac:dyDescent="0.25">
      <c r="A351264" t="s">
        <v>3210</v>
      </c>
      <c r="B351264" t="s">
        <v>3211</v>
      </c>
    </row>
    <row r="351265" spans="1:2" x14ac:dyDescent="0.25">
      <c r="A351265" t="s">
        <v>3212</v>
      </c>
      <c r="B351265" t="s">
        <v>3213</v>
      </c>
    </row>
    <row r="351266" spans="1:2" x14ac:dyDescent="0.25">
      <c r="A351266" t="s">
        <v>3214</v>
      </c>
      <c r="B351266" t="s">
        <v>3215</v>
      </c>
    </row>
    <row r="351267" spans="1:2" x14ac:dyDescent="0.25">
      <c r="A351267" t="s">
        <v>3216</v>
      </c>
      <c r="B351267" t="s">
        <v>3217</v>
      </c>
    </row>
    <row r="351268" spans="1:2" x14ac:dyDescent="0.25">
      <c r="A351268" t="s">
        <v>3218</v>
      </c>
      <c r="B351268" t="s">
        <v>3219</v>
      </c>
    </row>
    <row r="351269" spans="1:2" x14ac:dyDescent="0.25">
      <c r="A351269" t="s">
        <v>3220</v>
      </c>
      <c r="B351269" t="s">
        <v>3221</v>
      </c>
    </row>
    <row r="351270" spans="1:2" x14ac:dyDescent="0.25">
      <c r="A351270" t="s">
        <v>3222</v>
      </c>
      <c r="B351270" t="s">
        <v>3223</v>
      </c>
    </row>
    <row r="351271" spans="1:2" x14ac:dyDescent="0.25">
      <c r="A351271" t="s">
        <v>3224</v>
      </c>
      <c r="B351271" t="s">
        <v>3225</v>
      </c>
    </row>
    <row r="351272" spans="1:2" x14ac:dyDescent="0.25">
      <c r="A351272" t="s">
        <v>3226</v>
      </c>
      <c r="B351272" t="s">
        <v>3227</v>
      </c>
    </row>
    <row r="351273" spans="1:2" x14ac:dyDescent="0.25">
      <c r="A351273" t="s">
        <v>3228</v>
      </c>
      <c r="B351273" t="s">
        <v>3229</v>
      </c>
    </row>
    <row r="351274" spans="1:2" x14ac:dyDescent="0.25">
      <c r="A351274" t="s">
        <v>3230</v>
      </c>
      <c r="B351274" t="s">
        <v>3231</v>
      </c>
    </row>
    <row r="351275" spans="1:2" x14ac:dyDescent="0.25">
      <c r="A351275" t="s">
        <v>3232</v>
      </c>
      <c r="B351275" t="s">
        <v>3233</v>
      </c>
    </row>
    <row r="351276" spans="1:2" x14ac:dyDescent="0.25">
      <c r="A351276" t="s">
        <v>3234</v>
      </c>
      <c r="B351276" t="s">
        <v>3235</v>
      </c>
    </row>
    <row r="351277" spans="1:2" x14ac:dyDescent="0.25">
      <c r="A351277" t="s">
        <v>3236</v>
      </c>
      <c r="B351277" t="s">
        <v>3237</v>
      </c>
    </row>
    <row r="351278" spans="1:2" x14ac:dyDescent="0.25">
      <c r="A351278" t="s">
        <v>3238</v>
      </c>
      <c r="B351278" t="s">
        <v>3239</v>
      </c>
    </row>
    <row r="351279" spans="1:2" x14ac:dyDescent="0.25">
      <c r="A351279" t="s">
        <v>3240</v>
      </c>
      <c r="B351279" t="s">
        <v>3241</v>
      </c>
    </row>
    <row r="351280" spans="1:2" x14ac:dyDescent="0.25">
      <c r="A351280" t="s">
        <v>3242</v>
      </c>
      <c r="B351280" t="s">
        <v>3243</v>
      </c>
    </row>
    <row r="351281" spans="1:2" x14ac:dyDescent="0.25">
      <c r="A351281" t="s">
        <v>3244</v>
      </c>
      <c r="B351281" t="s">
        <v>3245</v>
      </c>
    </row>
    <row r="351282" spans="1:2" x14ac:dyDescent="0.25">
      <c r="A351282" t="s">
        <v>3246</v>
      </c>
      <c r="B351282" t="s">
        <v>3247</v>
      </c>
    </row>
    <row r="351283" spans="1:2" x14ac:dyDescent="0.25">
      <c r="A351283" t="s">
        <v>3248</v>
      </c>
      <c r="B351283" t="s">
        <v>3249</v>
      </c>
    </row>
    <row r="351284" spans="1:2" x14ac:dyDescent="0.25">
      <c r="A351284" t="s">
        <v>3250</v>
      </c>
      <c r="B351284" t="s">
        <v>3251</v>
      </c>
    </row>
    <row r="351285" spans="1:2" x14ac:dyDescent="0.25">
      <c r="A351285" t="s">
        <v>3252</v>
      </c>
      <c r="B351285" t="s">
        <v>3253</v>
      </c>
    </row>
    <row r="351286" spans="1:2" x14ac:dyDescent="0.25">
      <c r="A351286" t="s">
        <v>3254</v>
      </c>
      <c r="B351286" t="s">
        <v>3255</v>
      </c>
    </row>
    <row r="351287" spans="1:2" x14ac:dyDescent="0.25">
      <c r="A351287" t="s">
        <v>3256</v>
      </c>
      <c r="B351287" t="s">
        <v>3257</v>
      </c>
    </row>
    <row r="351288" spans="1:2" x14ac:dyDescent="0.25">
      <c r="A351288" t="s">
        <v>3258</v>
      </c>
      <c r="B351288" t="s">
        <v>3259</v>
      </c>
    </row>
    <row r="351289" spans="1:2" x14ac:dyDescent="0.25">
      <c r="A351289" t="s">
        <v>3260</v>
      </c>
      <c r="B351289" t="s">
        <v>3261</v>
      </c>
    </row>
    <row r="351290" spans="1:2" x14ac:dyDescent="0.25">
      <c r="A351290" t="s">
        <v>3262</v>
      </c>
      <c r="B351290" t="s">
        <v>3263</v>
      </c>
    </row>
    <row r="351291" spans="1:2" x14ac:dyDescent="0.25">
      <c r="A351291" t="s">
        <v>3264</v>
      </c>
      <c r="B351291" t="s">
        <v>3265</v>
      </c>
    </row>
    <row r="351292" spans="1:2" x14ac:dyDescent="0.25">
      <c r="A351292" t="s">
        <v>3266</v>
      </c>
      <c r="B351292" t="s">
        <v>3267</v>
      </c>
    </row>
    <row r="351293" spans="1:2" x14ac:dyDescent="0.25">
      <c r="A351293" t="s">
        <v>3268</v>
      </c>
      <c r="B351293" t="s">
        <v>3269</v>
      </c>
    </row>
    <row r="351294" spans="1:2" x14ac:dyDescent="0.25">
      <c r="A351294" t="s">
        <v>3270</v>
      </c>
      <c r="B351294" t="s">
        <v>3271</v>
      </c>
    </row>
    <row r="351295" spans="1:2" x14ac:dyDescent="0.25">
      <c r="A351295" t="s">
        <v>3272</v>
      </c>
      <c r="B351295" t="s">
        <v>3273</v>
      </c>
    </row>
    <row r="351296" spans="1:2" x14ac:dyDescent="0.25">
      <c r="A351296" t="s">
        <v>3274</v>
      </c>
      <c r="B351296" t="s">
        <v>3275</v>
      </c>
    </row>
    <row r="351297" spans="1:2" x14ac:dyDescent="0.25">
      <c r="A351297" t="s">
        <v>3276</v>
      </c>
      <c r="B351297" t="s">
        <v>3277</v>
      </c>
    </row>
    <row r="351298" spans="1:2" x14ac:dyDescent="0.25">
      <c r="A351298" t="s">
        <v>3278</v>
      </c>
      <c r="B351298" t="s">
        <v>3279</v>
      </c>
    </row>
    <row r="351299" spans="1:2" x14ac:dyDescent="0.25">
      <c r="A351299" t="s">
        <v>3280</v>
      </c>
      <c r="B351299" t="s">
        <v>3281</v>
      </c>
    </row>
    <row r="351300" spans="1:2" x14ac:dyDescent="0.25">
      <c r="A351300" t="s">
        <v>3282</v>
      </c>
      <c r="B351300" t="s">
        <v>3283</v>
      </c>
    </row>
    <row r="351301" spans="1:2" x14ac:dyDescent="0.25">
      <c r="A351301" t="s">
        <v>3284</v>
      </c>
      <c r="B351301" t="s">
        <v>3285</v>
      </c>
    </row>
    <row r="351302" spans="1:2" x14ac:dyDescent="0.25">
      <c r="A351302" t="s">
        <v>3286</v>
      </c>
      <c r="B351302" t="s">
        <v>3287</v>
      </c>
    </row>
    <row r="351303" spans="1:2" x14ac:dyDescent="0.25">
      <c r="A351303" t="s">
        <v>3288</v>
      </c>
      <c r="B351303" t="s">
        <v>3289</v>
      </c>
    </row>
    <row r="351304" spans="1:2" x14ac:dyDescent="0.25">
      <c r="A351304" t="s">
        <v>3290</v>
      </c>
      <c r="B351304" t="s">
        <v>3291</v>
      </c>
    </row>
    <row r="351305" spans="1:2" x14ac:dyDescent="0.25">
      <c r="A351305" t="s">
        <v>3292</v>
      </c>
      <c r="B351305" t="s">
        <v>3293</v>
      </c>
    </row>
    <row r="351306" spans="1:2" x14ac:dyDescent="0.25">
      <c r="A351306" t="s">
        <v>3294</v>
      </c>
      <c r="B351306" t="s">
        <v>3295</v>
      </c>
    </row>
    <row r="351307" spans="1:2" x14ac:dyDescent="0.25">
      <c r="A351307" t="s">
        <v>3296</v>
      </c>
      <c r="B351307" t="s">
        <v>3297</v>
      </c>
    </row>
    <row r="351308" spans="1:2" x14ac:dyDescent="0.25">
      <c r="A351308" t="s">
        <v>3298</v>
      </c>
      <c r="B351308" t="s">
        <v>3299</v>
      </c>
    </row>
    <row r="351309" spans="1:2" x14ac:dyDescent="0.25">
      <c r="A351309" t="s">
        <v>3300</v>
      </c>
      <c r="B351309" t="s">
        <v>3301</v>
      </c>
    </row>
    <row r="351310" spans="1:2" x14ac:dyDescent="0.25">
      <c r="A351310" t="s">
        <v>3302</v>
      </c>
      <c r="B351310" t="s">
        <v>3303</v>
      </c>
    </row>
    <row r="351311" spans="1:2" x14ac:dyDescent="0.25">
      <c r="A351311" t="s">
        <v>3304</v>
      </c>
      <c r="B351311" t="s">
        <v>3305</v>
      </c>
    </row>
    <row r="351312" spans="1:2" x14ac:dyDescent="0.25">
      <c r="A351312" t="s">
        <v>3306</v>
      </c>
      <c r="B351312" t="s">
        <v>3307</v>
      </c>
    </row>
    <row r="351313" spans="1:2" x14ac:dyDescent="0.25">
      <c r="A351313" t="s">
        <v>3308</v>
      </c>
      <c r="B351313" t="s">
        <v>3309</v>
      </c>
    </row>
    <row r="351314" spans="1:2" x14ac:dyDescent="0.25">
      <c r="A351314" t="s">
        <v>3310</v>
      </c>
      <c r="B351314" t="s">
        <v>3311</v>
      </c>
    </row>
    <row r="351315" spans="1:2" x14ac:dyDescent="0.25">
      <c r="A351315" t="s">
        <v>3312</v>
      </c>
      <c r="B351315" t="s">
        <v>3313</v>
      </c>
    </row>
    <row r="351316" spans="1:2" x14ac:dyDescent="0.25">
      <c r="A351316" t="s">
        <v>3314</v>
      </c>
      <c r="B351316" t="s">
        <v>3315</v>
      </c>
    </row>
    <row r="351317" spans="1:2" x14ac:dyDescent="0.25">
      <c r="A351317" t="s">
        <v>3316</v>
      </c>
      <c r="B351317" t="s">
        <v>3317</v>
      </c>
    </row>
    <row r="351318" spans="1:2" x14ac:dyDescent="0.25">
      <c r="A351318" t="s">
        <v>3318</v>
      </c>
      <c r="B351318" t="s">
        <v>3319</v>
      </c>
    </row>
    <row r="351319" spans="1:2" x14ac:dyDescent="0.25">
      <c r="A351319" t="s">
        <v>3320</v>
      </c>
      <c r="B351319" t="s">
        <v>3321</v>
      </c>
    </row>
    <row r="351320" spans="1:2" x14ac:dyDescent="0.25">
      <c r="A351320" t="s">
        <v>3322</v>
      </c>
      <c r="B351320" t="s">
        <v>3323</v>
      </c>
    </row>
    <row r="351321" spans="1:2" x14ac:dyDescent="0.25">
      <c r="A351321" t="s">
        <v>3324</v>
      </c>
      <c r="B351321" t="s">
        <v>3325</v>
      </c>
    </row>
    <row r="351322" spans="1:2" x14ac:dyDescent="0.25">
      <c r="A351322" t="s">
        <v>3326</v>
      </c>
      <c r="B351322" t="s">
        <v>3327</v>
      </c>
    </row>
    <row r="351323" spans="1:2" x14ac:dyDescent="0.25">
      <c r="A351323" t="s">
        <v>3328</v>
      </c>
      <c r="B351323" t="s">
        <v>3329</v>
      </c>
    </row>
    <row r="351324" spans="1:2" x14ac:dyDescent="0.25">
      <c r="A351324" t="s">
        <v>3330</v>
      </c>
      <c r="B351324" t="s">
        <v>3331</v>
      </c>
    </row>
    <row r="351325" spans="1:2" x14ac:dyDescent="0.25">
      <c r="A351325" t="s">
        <v>3332</v>
      </c>
      <c r="B351325" t="s">
        <v>3333</v>
      </c>
    </row>
    <row r="351326" spans="1:2" x14ac:dyDescent="0.25">
      <c r="A351326" t="s">
        <v>3334</v>
      </c>
      <c r="B351326" t="s">
        <v>3335</v>
      </c>
    </row>
    <row r="351327" spans="1:2" x14ac:dyDescent="0.25">
      <c r="A351327" t="s">
        <v>3336</v>
      </c>
      <c r="B351327" t="s">
        <v>3337</v>
      </c>
    </row>
    <row r="351328" spans="1:2" x14ac:dyDescent="0.25">
      <c r="A351328" t="s">
        <v>3338</v>
      </c>
      <c r="B351328" t="s">
        <v>3339</v>
      </c>
    </row>
    <row r="351329" spans="1:2" x14ac:dyDescent="0.25">
      <c r="A351329" t="s">
        <v>3340</v>
      </c>
      <c r="B351329" t="s">
        <v>3341</v>
      </c>
    </row>
    <row r="351330" spans="1:2" x14ac:dyDescent="0.25">
      <c r="A351330" t="s">
        <v>3342</v>
      </c>
      <c r="B351330" t="s">
        <v>3343</v>
      </c>
    </row>
    <row r="351331" spans="1:2" x14ac:dyDescent="0.25">
      <c r="A351331" t="s">
        <v>3344</v>
      </c>
      <c r="B351331" t="s">
        <v>3345</v>
      </c>
    </row>
    <row r="351332" spans="1:2" x14ac:dyDescent="0.25">
      <c r="A351332" t="s">
        <v>3346</v>
      </c>
      <c r="B351332" t="s">
        <v>3347</v>
      </c>
    </row>
    <row r="351333" spans="1:2" x14ac:dyDescent="0.25">
      <c r="A351333" t="s">
        <v>3348</v>
      </c>
      <c r="B351333" t="s">
        <v>3349</v>
      </c>
    </row>
    <row r="351334" spans="1:2" x14ac:dyDescent="0.25">
      <c r="A351334" t="s">
        <v>3350</v>
      </c>
      <c r="B351334" t="s">
        <v>3351</v>
      </c>
    </row>
    <row r="351335" spans="1:2" x14ac:dyDescent="0.25">
      <c r="A351335" t="s">
        <v>3352</v>
      </c>
      <c r="B351335" t="s">
        <v>3353</v>
      </c>
    </row>
    <row r="351336" spans="1:2" x14ac:dyDescent="0.25">
      <c r="A351336" t="s">
        <v>3354</v>
      </c>
      <c r="B351336" t="s">
        <v>3355</v>
      </c>
    </row>
    <row r="351337" spans="1:2" x14ac:dyDescent="0.25">
      <c r="A351337" t="s">
        <v>3356</v>
      </c>
      <c r="B351337" t="s">
        <v>3357</v>
      </c>
    </row>
    <row r="351338" spans="1:2" x14ac:dyDescent="0.25">
      <c r="A351338" t="s">
        <v>3358</v>
      </c>
      <c r="B351338" t="s">
        <v>3359</v>
      </c>
    </row>
    <row r="351339" spans="1:2" x14ac:dyDescent="0.25">
      <c r="A351339" t="s">
        <v>3360</v>
      </c>
      <c r="B351339" t="s">
        <v>3361</v>
      </c>
    </row>
    <row r="351340" spans="1:2" x14ac:dyDescent="0.25">
      <c r="A351340" t="s">
        <v>3362</v>
      </c>
      <c r="B351340" t="s">
        <v>3363</v>
      </c>
    </row>
    <row r="351341" spans="1:2" x14ac:dyDescent="0.25">
      <c r="A351341" t="s">
        <v>3364</v>
      </c>
      <c r="B351341" t="s">
        <v>3365</v>
      </c>
    </row>
    <row r="351342" spans="1:2" x14ac:dyDescent="0.25">
      <c r="A351342" t="s">
        <v>3366</v>
      </c>
      <c r="B351342" t="s">
        <v>3367</v>
      </c>
    </row>
    <row r="351343" spans="1:2" x14ac:dyDescent="0.25">
      <c r="A351343" t="s">
        <v>3368</v>
      </c>
      <c r="B351343" t="s">
        <v>3369</v>
      </c>
    </row>
    <row r="351344" spans="1:2" x14ac:dyDescent="0.25">
      <c r="A351344" t="s">
        <v>3370</v>
      </c>
      <c r="B351344" t="s">
        <v>3371</v>
      </c>
    </row>
    <row r="351345" spans="1:2" x14ac:dyDescent="0.25">
      <c r="A351345" t="s">
        <v>3372</v>
      </c>
      <c r="B351345" t="s">
        <v>3373</v>
      </c>
    </row>
    <row r="351346" spans="1:2" x14ac:dyDescent="0.25">
      <c r="A351346" t="s">
        <v>3374</v>
      </c>
      <c r="B351346" t="s">
        <v>3375</v>
      </c>
    </row>
    <row r="351347" spans="1:2" x14ac:dyDescent="0.25">
      <c r="A351347" t="s">
        <v>3376</v>
      </c>
      <c r="B351347" t="s">
        <v>3377</v>
      </c>
    </row>
    <row r="351348" spans="1:2" x14ac:dyDescent="0.25">
      <c r="A351348" t="s">
        <v>3378</v>
      </c>
      <c r="B351348" t="s">
        <v>3379</v>
      </c>
    </row>
    <row r="351349" spans="1:2" x14ac:dyDescent="0.25">
      <c r="A351349" t="s">
        <v>3380</v>
      </c>
      <c r="B351349" t="s">
        <v>3381</v>
      </c>
    </row>
    <row r="351350" spans="1:2" x14ac:dyDescent="0.25">
      <c r="A351350" t="s">
        <v>3382</v>
      </c>
      <c r="B351350" t="s">
        <v>3383</v>
      </c>
    </row>
    <row r="351351" spans="1:2" x14ac:dyDescent="0.25">
      <c r="A351351" t="s">
        <v>3384</v>
      </c>
      <c r="B351351" t="s">
        <v>3385</v>
      </c>
    </row>
    <row r="351352" spans="1:2" x14ac:dyDescent="0.25">
      <c r="A351352" t="s">
        <v>3386</v>
      </c>
      <c r="B351352" t="s">
        <v>3387</v>
      </c>
    </row>
    <row r="351353" spans="1:2" x14ac:dyDescent="0.25">
      <c r="A351353" t="s">
        <v>3388</v>
      </c>
      <c r="B351353" t="s">
        <v>3389</v>
      </c>
    </row>
    <row r="351354" spans="1:2" x14ac:dyDescent="0.25">
      <c r="A351354" t="s">
        <v>3390</v>
      </c>
      <c r="B351354" t="s">
        <v>3391</v>
      </c>
    </row>
    <row r="351355" spans="1:2" x14ac:dyDescent="0.25">
      <c r="A351355" t="s">
        <v>3392</v>
      </c>
      <c r="B351355" t="s">
        <v>3393</v>
      </c>
    </row>
    <row r="351356" spans="1:2" x14ac:dyDescent="0.25">
      <c r="A351356" t="s">
        <v>3394</v>
      </c>
      <c r="B351356" t="s">
        <v>3395</v>
      </c>
    </row>
    <row r="351357" spans="1:2" x14ac:dyDescent="0.25">
      <c r="A351357" t="s">
        <v>3396</v>
      </c>
      <c r="B351357" t="s">
        <v>3397</v>
      </c>
    </row>
    <row r="351358" spans="1:2" x14ac:dyDescent="0.25">
      <c r="A351358" t="s">
        <v>3398</v>
      </c>
      <c r="B351358" t="s">
        <v>3399</v>
      </c>
    </row>
    <row r="351359" spans="1:2" x14ac:dyDescent="0.25">
      <c r="A351359" t="s">
        <v>3400</v>
      </c>
      <c r="B351359" t="s">
        <v>3401</v>
      </c>
    </row>
    <row r="351360" spans="1:2" x14ac:dyDescent="0.25">
      <c r="A351360" t="s">
        <v>3402</v>
      </c>
      <c r="B351360" t="s">
        <v>3403</v>
      </c>
    </row>
    <row r="351361" spans="1:2" x14ac:dyDescent="0.25">
      <c r="A351361" t="s">
        <v>3404</v>
      </c>
      <c r="B351361" t="s">
        <v>3405</v>
      </c>
    </row>
    <row r="351362" spans="1:2" x14ac:dyDescent="0.25">
      <c r="A351362" t="s">
        <v>3406</v>
      </c>
      <c r="B351362" t="s">
        <v>3407</v>
      </c>
    </row>
    <row r="351363" spans="1:2" x14ac:dyDescent="0.25">
      <c r="A351363" t="s">
        <v>3408</v>
      </c>
      <c r="B351363" t="s">
        <v>3409</v>
      </c>
    </row>
    <row r="351364" spans="1:2" x14ac:dyDescent="0.25">
      <c r="A351364" t="s">
        <v>3410</v>
      </c>
      <c r="B351364" t="s">
        <v>3411</v>
      </c>
    </row>
    <row r="351365" spans="1:2" x14ac:dyDescent="0.25">
      <c r="A351365" t="s">
        <v>3412</v>
      </c>
      <c r="B351365" t="s">
        <v>3413</v>
      </c>
    </row>
    <row r="351366" spans="1:2" x14ac:dyDescent="0.25">
      <c r="A351366" t="s">
        <v>3414</v>
      </c>
      <c r="B351366" t="s">
        <v>3415</v>
      </c>
    </row>
    <row r="351367" spans="1:2" x14ac:dyDescent="0.25">
      <c r="A351367" t="s">
        <v>3416</v>
      </c>
      <c r="B351367" t="s">
        <v>3417</v>
      </c>
    </row>
    <row r="351368" spans="1:2" x14ac:dyDescent="0.25">
      <c r="A351368" t="s">
        <v>3418</v>
      </c>
      <c r="B351368" t="s">
        <v>3419</v>
      </c>
    </row>
    <row r="351369" spans="1:2" x14ac:dyDescent="0.25">
      <c r="A351369" t="s">
        <v>3420</v>
      </c>
      <c r="B351369" t="s">
        <v>3421</v>
      </c>
    </row>
    <row r="351370" spans="1:2" x14ac:dyDescent="0.25">
      <c r="A351370" t="s">
        <v>3422</v>
      </c>
      <c r="B351370" t="s">
        <v>3423</v>
      </c>
    </row>
    <row r="351371" spans="1:2" x14ac:dyDescent="0.25">
      <c r="A351371" t="s">
        <v>3424</v>
      </c>
      <c r="B351371" t="s">
        <v>3425</v>
      </c>
    </row>
    <row r="351372" spans="1:2" x14ac:dyDescent="0.25">
      <c r="A351372" t="s">
        <v>3426</v>
      </c>
      <c r="B351372" t="s">
        <v>3427</v>
      </c>
    </row>
    <row r="351373" spans="1:2" x14ac:dyDescent="0.25">
      <c r="A351373" t="s">
        <v>3428</v>
      </c>
      <c r="B351373" t="s">
        <v>3429</v>
      </c>
    </row>
    <row r="351374" spans="1:2" x14ac:dyDescent="0.25">
      <c r="A351374" t="s">
        <v>3430</v>
      </c>
      <c r="B351374" t="s">
        <v>3431</v>
      </c>
    </row>
    <row r="351375" spans="1:2" x14ac:dyDescent="0.25">
      <c r="A351375" t="s">
        <v>3432</v>
      </c>
      <c r="B351375" t="s">
        <v>3433</v>
      </c>
    </row>
    <row r="351376" spans="1:2" x14ac:dyDescent="0.25">
      <c r="A351376" t="s">
        <v>3434</v>
      </c>
      <c r="B351376" t="s">
        <v>3435</v>
      </c>
    </row>
    <row r="351377" spans="1:2" x14ac:dyDescent="0.25">
      <c r="A351377" t="s">
        <v>3436</v>
      </c>
      <c r="B351377" t="s">
        <v>3437</v>
      </c>
    </row>
    <row r="351378" spans="1:2" x14ac:dyDescent="0.25">
      <c r="A351378" t="s">
        <v>3438</v>
      </c>
      <c r="B351378" t="s">
        <v>3439</v>
      </c>
    </row>
    <row r="351379" spans="1:2" x14ac:dyDescent="0.25">
      <c r="A351379" t="s">
        <v>3440</v>
      </c>
      <c r="B351379" t="s">
        <v>3441</v>
      </c>
    </row>
    <row r="351380" spans="1:2" x14ac:dyDescent="0.25">
      <c r="A351380" t="s">
        <v>3442</v>
      </c>
      <c r="B351380" t="s">
        <v>3443</v>
      </c>
    </row>
    <row r="351381" spans="1:2" x14ac:dyDescent="0.25">
      <c r="A351381" t="s">
        <v>3444</v>
      </c>
      <c r="B351381" t="s">
        <v>3445</v>
      </c>
    </row>
    <row r="351382" spans="1:2" x14ac:dyDescent="0.25">
      <c r="A351382" t="s">
        <v>3446</v>
      </c>
      <c r="B351382" t="s">
        <v>3447</v>
      </c>
    </row>
    <row r="351383" spans="1:2" x14ac:dyDescent="0.25">
      <c r="A351383" t="s">
        <v>3448</v>
      </c>
      <c r="B351383" t="s">
        <v>3449</v>
      </c>
    </row>
    <row r="351384" spans="1:2" x14ac:dyDescent="0.25">
      <c r="A351384" t="s">
        <v>3450</v>
      </c>
      <c r="B351384" t="s">
        <v>3451</v>
      </c>
    </row>
    <row r="351385" spans="1:2" x14ac:dyDescent="0.25">
      <c r="A351385" t="s">
        <v>3452</v>
      </c>
      <c r="B351385" t="s">
        <v>3453</v>
      </c>
    </row>
    <row r="351386" spans="1:2" x14ac:dyDescent="0.25">
      <c r="A351386" t="s">
        <v>3454</v>
      </c>
      <c r="B351386" t="s">
        <v>3455</v>
      </c>
    </row>
    <row r="351387" spans="1:2" x14ac:dyDescent="0.25">
      <c r="A351387" t="s">
        <v>3456</v>
      </c>
      <c r="B351387" t="s">
        <v>3457</v>
      </c>
    </row>
    <row r="351388" spans="1:2" x14ac:dyDescent="0.25">
      <c r="A351388" t="s">
        <v>3458</v>
      </c>
      <c r="B351388" t="s">
        <v>3459</v>
      </c>
    </row>
    <row r="351389" spans="1:2" x14ac:dyDescent="0.25">
      <c r="A351389" t="s">
        <v>3460</v>
      </c>
      <c r="B351389" t="s">
        <v>3461</v>
      </c>
    </row>
    <row r="351390" spans="1:2" x14ac:dyDescent="0.25">
      <c r="A351390" t="s">
        <v>3462</v>
      </c>
      <c r="B351390" t="s">
        <v>3463</v>
      </c>
    </row>
    <row r="351391" spans="1:2" x14ac:dyDescent="0.25">
      <c r="A351391" t="s">
        <v>3464</v>
      </c>
      <c r="B351391" t="s">
        <v>3465</v>
      </c>
    </row>
    <row r="351392" spans="1:2" x14ac:dyDescent="0.25">
      <c r="A351392" t="s">
        <v>3466</v>
      </c>
      <c r="B351392" t="s">
        <v>3467</v>
      </c>
    </row>
    <row r="351393" spans="1:2" x14ac:dyDescent="0.25">
      <c r="A351393" t="s">
        <v>3468</v>
      </c>
      <c r="B351393" t="s">
        <v>3469</v>
      </c>
    </row>
    <row r="351394" spans="1:2" x14ac:dyDescent="0.25">
      <c r="A351394" t="s">
        <v>3470</v>
      </c>
      <c r="B351394" t="s">
        <v>3471</v>
      </c>
    </row>
    <row r="351395" spans="1:2" x14ac:dyDescent="0.25">
      <c r="A351395" t="s">
        <v>3472</v>
      </c>
      <c r="B351395" t="s">
        <v>3473</v>
      </c>
    </row>
    <row r="351396" spans="1:2" x14ac:dyDescent="0.25">
      <c r="A351396" t="s">
        <v>3474</v>
      </c>
      <c r="B351396" t="s">
        <v>3475</v>
      </c>
    </row>
    <row r="351397" spans="1:2" x14ac:dyDescent="0.25">
      <c r="A351397" t="s">
        <v>3476</v>
      </c>
      <c r="B351397" t="s">
        <v>3477</v>
      </c>
    </row>
    <row r="351398" spans="1:2" x14ac:dyDescent="0.25">
      <c r="A351398" t="s">
        <v>3478</v>
      </c>
      <c r="B351398" t="s">
        <v>3479</v>
      </c>
    </row>
    <row r="351399" spans="1:2" x14ac:dyDescent="0.25">
      <c r="A351399" t="s">
        <v>3480</v>
      </c>
      <c r="B351399" t="s">
        <v>3481</v>
      </c>
    </row>
    <row r="351400" spans="1:2" x14ac:dyDescent="0.25">
      <c r="A351400" t="s">
        <v>3482</v>
      </c>
      <c r="B351400" t="s">
        <v>3483</v>
      </c>
    </row>
    <row r="351401" spans="1:2" x14ac:dyDescent="0.25">
      <c r="A351401" t="s">
        <v>3484</v>
      </c>
      <c r="B351401" t="s">
        <v>3485</v>
      </c>
    </row>
    <row r="351402" spans="1:2" x14ac:dyDescent="0.25">
      <c r="A351402" t="s">
        <v>3486</v>
      </c>
      <c r="B351402" t="s">
        <v>3487</v>
      </c>
    </row>
    <row r="351403" spans="1:2" x14ac:dyDescent="0.25">
      <c r="A351403" t="s">
        <v>3488</v>
      </c>
      <c r="B351403" t="s">
        <v>3489</v>
      </c>
    </row>
    <row r="351404" spans="1:2" x14ac:dyDescent="0.25">
      <c r="A351404" t="s">
        <v>3490</v>
      </c>
      <c r="B351404" t="s">
        <v>3491</v>
      </c>
    </row>
    <row r="351405" spans="1:2" x14ac:dyDescent="0.25">
      <c r="A351405" t="s">
        <v>3492</v>
      </c>
      <c r="B351405" t="s">
        <v>3493</v>
      </c>
    </row>
    <row r="351406" spans="1:2" x14ac:dyDescent="0.25">
      <c r="A351406" t="s">
        <v>3494</v>
      </c>
      <c r="B351406" t="s">
        <v>3495</v>
      </c>
    </row>
    <row r="351407" spans="1:2" x14ac:dyDescent="0.25">
      <c r="A351407" t="s">
        <v>3496</v>
      </c>
      <c r="B351407" t="s">
        <v>3497</v>
      </c>
    </row>
    <row r="351408" spans="1:2" x14ac:dyDescent="0.25">
      <c r="A351408" t="s">
        <v>3498</v>
      </c>
      <c r="B351408" t="s">
        <v>3499</v>
      </c>
    </row>
    <row r="351409" spans="1:2" x14ac:dyDescent="0.25">
      <c r="A351409" t="s">
        <v>3500</v>
      </c>
      <c r="B351409" t="s">
        <v>3501</v>
      </c>
    </row>
    <row r="351410" spans="1:2" x14ac:dyDescent="0.25">
      <c r="A351410" t="s">
        <v>3502</v>
      </c>
      <c r="B351410" t="s">
        <v>3503</v>
      </c>
    </row>
    <row r="351411" spans="1:2" x14ac:dyDescent="0.25">
      <c r="A351411" t="s">
        <v>3504</v>
      </c>
      <c r="B351411" t="s">
        <v>3505</v>
      </c>
    </row>
    <row r="351412" spans="1:2" x14ac:dyDescent="0.25">
      <c r="A351412" t="s">
        <v>3506</v>
      </c>
      <c r="B351412" t="s">
        <v>3507</v>
      </c>
    </row>
    <row r="351413" spans="1:2" x14ac:dyDescent="0.25">
      <c r="A351413" t="s">
        <v>3508</v>
      </c>
      <c r="B351413" t="s">
        <v>3509</v>
      </c>
    </row>
    <row r="351414" spans="1:2" x14ac:dyDescent="0.25">
      <c r="A351414" t="s">
        <v>3510</v>
      </c>
      <c r="B351414" t="s">
        <v>3511</v>
      </c>
    </row>
    <row r="351415" spans="1:2" x14ac:dyDescent="0.25">
      <c r="A351415" t="s">
        <v>3512</v>
      </c>
      <c r="B351415" t="s">
        <v>3513</v>
      </c>
    </row>
    <row r="351416" spans="1:2" x14ac:dyDescent="0.25">
      <c r="A351416" t="s">
        <v>3514</v>
      </c>
      <c r="B351416" t="s">
        <v>3515</v>
      </c>
    </row>
    <row r="351417" spans="1:2" x14ac:dyDescent="0.25">
      <c r="A351417" t="s">
        <v>3516</v>
      </c>
      <c r="B351417" t="s">
        <v>3517</v>
      </c>
    </row>
    <row r="351418" spans="1:2" x14ac:dyDescent="0.25">
      <c r="A351418" t="s">
        <v>3518</v>
      </c>
      <c r="B351418" t="s">
        <v>3519</v>
      </c>
    </row>
    <row r="351419" spans="1:2" x14ac:dyDescent="0.25">
      <c r="A351419" t="s">
        <v>3520</v>
      </c>
      <c r="B351419" t="s">
        <v>3521</v>
      </c>
    </row>
    <row r="351420" spans="1:2" x14ac:dyDescent="0.25">
      <c r="A351420" t="s">
        <v>3522</v>
      </c>
      <c r="B351420" t="s">
        <v>3523</v>
      </c>
    </row>
    <row r="351421" spans="1:2" x14ac:dyDescent="0.25">
      <c r="A351421" t="s">
        <v>3524</v>
      </c>
      <c r="B351421" t="s">
        <v>3525</v>
      </c>
    </row>
    <row r="351422" spans="1:2" x14ac:dyDescent="0.25">
      <c r="A351422" t="s">
        <v>3526</v>
      </c>
      <c r="B351422" t="s">
        <v>3527</v>
      </c>
    </row>
    <row r="351423" spans="1:2" x14ac:dyDescent="0.25">
      <c r="A351423" t="s">
        <v>3528</v>
      </c>
      <c r="B351423" t="s">
        <v>3529</v>
      </c>
    </row>
    <row r="351424" spans="1:2" x14ac:dyDescent="0.25">
      <c r="A351424" t="s">
        <v>3530</v>
      </c>
      <c r="B351424" t="s">
        <v>3531</v>
      </c>
    </row>
    <row r="351425" spans="1:2" x14ac:dyDescent="0.25">
      <c r="A351425" t="s">
        <v>3532</v>
      </c>
      <c r="B351425" t="s">
        <v>3533</v>
      </c>
    </row>
    <row r="351426" spans="1:2" x14ac:dyDescent="0.25">
      <c r="A351426" t="s">
        <v>3534</v>
      </c>
      <c r="B351426" t="s">
        <v>3535</v>
      </c>
    </row>
    <row r="351427" spans="1:2" x14ac:dyDescent="0.25">
      <c r="A351427" t="s">
        <v>3536</v>
      </c>
      <c r="B351427" t="s">
        <v>3537</v>
      </c>
    </row>
    <row r="351428" spans="1:2" x14ac:dyDescent="0.25">
      <c r="A351428" t="s">
        <v>3538</v>
      </c>
      <c r="B351428" t="s">
        <v>3539</v>
      </c>
    </row>
    <row r="351429" spans="1:2" x14ac:dyDescent="0.25">
      <c r="A351429" t="s">
        <v>3540</v>
      </c>
      <c r="B351429" t="s">
        <v>3541</v>
      </c>
    </row>
    <row r="351430" spans="1:2" x14ac:dyDescent="0.25">
      <c r="A351430" t="s">
        <v>3542</v>
      </c>
      <c r="B351430" t="s">
        <v>3543</v>
      </c>
    </row>
    <row r="351431" spans="1:2" x14ac:dyDescent="0.25">
      <c r="A351431" t="s">
        <v>3544</v>
      </c>
      <c r="B351431" t="s">
        <v>3545</v>
      </c>
    </row>
    <row r="351432" spans="1:2" x14ac:dyDescent="0.25">
      <c r="A351432" t="s">
        <v>3546</v>
      </c>
      <c r="B351432" t="s">
        <v>3547</v>
      </c>
    </row>
    <row r="351433" spans="1:2" x14ac:dyDescent="0.25">
      <c r="A351433" t="s">
        <v>3548</v>
      </c>
      <c r="B351433" t="s">
        <v>3549</v>
      </c>
    </row>
    <row r="351434" spans="1:2" x14ac:dyDescent="0.25">
      <c r="A351434" t="s">
        <v>3550</v>
      </c>
      <c r="B351434" t="s">
        <v>3551</v>
      </c>
    </row>
    <row r="351435" spans="1:2" x14ac:dyDescent="0.25">
      <c r="A351435" t="s">
        <v>3552</v>
      </c>
      <c r="B351435" t="s">
        <v>3553</v>
      </c>
    </row>
    <row r="351436" spans="1:2" x14ac:dyDescent="0.25">
      <c r="A351436" t="s">
        <v>3554</v>
      </c>
      <c r="B351436" t="s">
        <v>3555</v>
      </c>
    </row>
    <row r="351437" spans="1:2" x14ac:dyDescent="0.25">
      <c r="A351437" t="s">
        <v>3556</v>
      </c>
      <c r="B351437" t="s">
        <v>3557</v>
      </c>
    </row>
    <row r="351438" spans="1:2" x14ac:dyDescent="0.25">
      <c r="A351438" t="s">
        <v>3558</v>
      </c>
      <c r="B351438" t="s">
        <v>3559</v>
      </c>
    </row>
    <row r="351439" spans="1:2" x14ac:dyDescent="0.25">
      <c r="A351439" t="s">
        <v>3560</v>
      </c>
      <c r="B351439" t="s">
        <v>3561</v>
      </c>
    </row>
    <row r="351440" spans="1:2" x14ac:dyDescent="0.25">
      <c r="A351440" t="s">
        <v>3562</v>
      </c>
      <c r="B351440" t="s">
        <v>3563</v>
      </c>
    </row>
    <row r="351441" spans="1:2" x14ac:dyDescent="0.25">
      <c r="A351441" t="s">
        <v>3564</v>
      </c>
      <c r="B351441" t="s">
        <v>3565</v>
      </c>
    </row>
    <row r="351442" spans="1:2" x14ac:dyDescent="0.25">
      <c r="A351442" t="s">
        <v>3566</v>
      </c>
      <c r="B351442" t="s">
        <v>3567</v>
      </c>
    </row>
    <row r="351443" spans="1:2" x14ac:dyDescent="0.25">
      <c r="A351443" t="s">
        <v>3568</v>
      </c>
      <c r="B351443" t="s">
        <v>3569</v>
      </c>
    </row>
    <row r="351444" spans="1:2" x14ac:dyDescent="0.25">
      <c r="A351444" t="s">
        <v>3570</v>
      </c>
      <c r="B351444" t="s">
        <v>3571</v>
      </c>
    </row>
    <row r="351445" spans="1:2" x14ac:dyDescent="0.25">
      <c r="A351445" t="s">
        <v>3572</v>
      </c>
      <c r="B351445" t="s">
        <v>3573</v>
      </c>
    </row>
    <row r="351446" spans="1:2" x14ac:dyDescent="0.25">
      <c r="A351446" t="s">
        <v>3574</v>
      </c>
      <c r="B351446" t="s">
        <v>3575</v>
      </c>
    </row>
    <row r="351447" spans="1:2" x14ac:dyDescent="0.25">
      <c r="A351447" t="s">
        <v>3576</v>
      </c>
      <c r="B351447" t="s">
        <v>3577</v>
      </c>
    </row>
    <row r="351448" spans="1:2" x14ac:dyDescent="0.25">
      <c r="A351448" t="s">
        <v>3578</v>
      </c>
      <c r="B351448" t="s">
        <v>3579</v>
      </c>
    </row>
    <row r="351449" spans="1:2" x14ac:dyDescent="0.25">
      <c r="A351449" t="s">
        <v>3580</v>
      </c>
      <c r="B351449" t="s">
        <v>3581</v>
      </c>
    </row>
    <row r="351450" spans="1:2" x14ac:dyDescent="0.25">
      <c r="A351450" t="s">
        <v>3582</v>
      </c>
      <c r="B351450" t="s">
        <v>3583</v>
      </c>
    </row>
    <row r="351451" spans="1:2" x14ac:dyDescent="0.25">
      <c r="A351451" t="s">
        <v>3584</v>
      </c>
      <c r="B351451" t="s">
        <v>3585</v>
      </c>
    </row>
    <row r="351452" spans="1:2" x14ac:dyDescent="0.25">
      <c r="A351452" t="s">
        <v>3586</v>
      </c>
      <c r="B351452" t="s">
        <v>3587</v>
      </c>
    </row>
    <row r="351453" spans="1:2" x14ac:dyDescent="0.25">
      <c r="A351453" t="s">
        <v>3588</v>
      </c>
      <c r="B351453" t="s">
        <v>3589</v>
      </c>
    </row>
    <row r="351454" spans="1:2" x14ac:dyDescent="0.25">
      <c r="A351454" t="s">
        <v>3590</v>
      </c>
      <c r="B351454" t="s">
        <v>3591</v>
      </c>
    </row>
    <row r="351455" spans="1:2" x14ac:dyDescent="0.25">
      <c r="A351455" t="s">
        <v>3592</v>
      </c>
      <c r="B351455" t="s">
        <v>3593</v>
      </c>
    </row>
    <row r="351456" spans="1:2" x14ac:dyDescent="0.25">
      <c r="A351456" t="s">
        <v>3594</v>
      </c>
      <c r="B351456" t="s">
        <v>3595</v>
      </c>
    </row>
    <row r="351457" spans="1:2" x14ac:dyDescent="0.25">
      <c r="A351457" t="s">
        <v>3596</v>
      </c>
      <c r="B351457" t="s">
        <v>3597</v>
      </c>
    </row>
    <row r="351458" spans="1:2" x14ac:dyDescent="0.25">
      <c r="A351458" t="s">
        <v>3598</v>
      </c>
      <c r="B351458" t="s">
        <v>3599</v>
      </c>
    </row>
    <row r="351459" spans="1:2" x14ac:dyDescent="0.25">
      <c r="A351459" t="s">
        <v>3600</v>
      </c>
      <c r="B351459" t="s">
        <v>3601</v>
      </c>
    </row>
    <row r="351460" spans="1:2" x14ac:dyDescent="0.25">
      <c r="A351460" t="s">
        <v>3602</v>
      </c>
      <c r="B351460" t="s">
        <v>3603</v>
      </c>
    </row>
    <row r="351461" spans="1:2" x14ac:dyDescent="0.25">
      <c r="A351461" t="s">
        <v>3604</v>
      </c>
      <c r="B351461" t="s">
        <v>3605</v>
      </c>
    </row>
    <row r="351462" spans="1:2" x14ac:dyDescent="0.25">
      <c r="A351462" t="s">
        <v>3606</v>
      </c>
      <c r="B351462" t="s">
        <v>3607</v>
      </c>
    </row>
    <row r="351463" spans="1:2" x14ac:dyDescent="0.25">
      <c r="A351463" t="s">
        <v>3608</v>
      </c>
      <c r="B351463" t="s">
        <v>3609</v>
      </c>
    </row>
    <row r="351464" spans="1:2" x14ac:dyDescent="0.25">
      <c r="A351464" t="s">
        <v>3610</v>
      </c>
      <c r="B351464" t="s">
        <v>3611</v>
      </c>
    </row>
    <row r="351465" spans="1:2" x14ac:dyDescent="0.25">
      <c r="A351465" t="s">
        <v>3612</v>
      </c>
      <c r="B351465" t="s">
        <v>3613</v>
      </c>
    </row>
    <row r="351466" spans="1:2" x14ac:dyDescent="0.25">
      <c r="A351466" t="s">
        <v>3614</v>
      </c>
      <c r="B351466" t="s">
        <v>3615</v>
      </c>
    </row>
    <row r="351467" spans="1:2" x14ac:dyDescent="0.25">
      <c r="A351467" t="s">
        <v>3616</v>
      </c>
      <c r="B351467" t="s">
        <v>3617</v>
      </c>
    </row>
    <row r="351468" spans="1:2" x14ac:dyDescent="0.25">
      <c r="A351468" t="s">
        <v>3618</v>
      </c>
      <c r="B351468" t="s">
        <v>3619</v>
      </c>
    </row>
    <row r="351469" spans="1:2" x14ac:dyDescent="0.25">
      <c r="A351469" t="s">
        <v>3620</v>
      </c>
      <c r="B351469" t="s">
        <v>3621</v>
      </c>
    </row>
    <row r="351470" spans="1:2" x14ac:dyDescent="0.25">
      <c r="A351470" t="s">
        <v>3622</v>
      </c>
      <c r="B351470" t="s">
        <v>3623</v>
      </c>
    </row>
    <row r="351471" spans="1:2" x14ac:dyDescent="0.25">
      <c r="A351471" t="s">
        <v>3624</v>
      </c>
      <c r="B351471" t="s">
        <v>3625</v>
      </c>
    </row>
    <row r="351472" spans="1:2" x14ac:dyDescent="0.25">
      <c r="A351472" t="s">
        <v>3626</v>
      </c>
      <c r="B351472" t="s">
        <v>3627</v>
      </c>
    </row>
    <row r="351473" spans="1:2" x14ac:dyDescent="0.25">
      <c r="A351473" t="s">
        <v>3628</v>
      </c>
      <c r="B351473" t="s">
        <v>3629</v>
      </c>
    </row>
    <row r="351474" spans="1:2" x14ac:dyDescent="0.25">
      <c r="A351474" t="s">
        <v>3630</v>
      </c>
      <c r="B351474" t="s">
        <v>3631</v>
      </c>
    </row>
    <row r="351475" spans="1:2" x14ac:dyDescent="0.25">
      <c r="A351475" t="s">
        <v>3632</v>
      </c>
      <c r="B351475" t="s">
        <v>3633</v>
      </c>
    </row>
    <row r="351476" spans="1:2" x14ac:dyDescent="0.25">
      <c r="A351476" t="s">
        <v>3634</v>
      </c>
      <c r="B351476" t="s">
        <v>3635</v>
      </c>
    </row>
    <row r="351477" spans="1:2" x14ac:dyDescent="0.25">
      <c r="A351477" t="s">
        <v>3636</v>
      </c>
      <c r="B351477" t="s">
        <v>3637</v>
      </c>
    </row>
    <row r="351478" spans="1:2" x14ac:dyDescent="0.25">
      <c r="A351478" t="s">
        <v>3638</v>
      </c>
      <c r="B351478" t="s">
        <v>3639</v>
      </c>
    </row>
    <row r="351479" spans="1:2" x14ac:dyDescent="0.25">
      <c r="A351479" t="s">
        <v>3640</v>
      </c>
      <c r="B351479" t="s">
        <v>3641</v>
      </c>
    </row>
    <row r="351480" spans="1:2" x14ac:dyDescent="0.25">
      <c r="A351480" t="s">
        <v>3642</v>
      </c>
      <c r="B351480" t="s">
        <v>3643</v>
      </c>
    </row>
    <row r="351481" spans="1:2" x14ac:dyDescent="0.25">
      <c r="A351481" t="s">
        <v>3644</v>
      </c>
      <c r="B351481" t="s">
        <v>3645</v>
      </c>
    </row>
    <row r="351482" spans="1:2" x14ac:dyDescent="0.25">
      <c r="A351482" t="s">
        <v>3646</v>
      </c>
      <c r="B351482" t="s">
        <v>3647</v>
      </c>
    </row>
    <row r="351483" spans="1:2" x14ac:dyDescent="0.25">
      <c r="A351483" t="s">
        <v>3648</v>
      </c>
      <c r="B351483" t="s">
        <v>3649</v>
      </c>
    </row>
    <row r="351484" spans="1:2" x14ac:dyDescent="0.25">
      <c r="A351484" t="s">
        <v>3650</v>
      </c>
      <c r="B351484" t="s">
        <v>3651</v>
      </c>
    </row>
    <row r="351485" spans="1:2" x14ac:dyDescent="0.25">
      <c r="A351485" t="s">
        <v>3652</v>
      </c>
      <c r="B351485" t="s">
        <v>3653</v>
      </c>
    </row>
    <row r="351486" spans="1:2" x14ac:dyDescent="0.25">
      <c r="A351486" t="s">
        <v>3654</v>
      </c>
      <c r="B351486" t="s">
        <v>3655</v>
      </c>
    </row>
    <row r="351487" spans="1:2" x14ac:dyDescent="0.25">
      <c r="A351487" t="s">
        <v>3656</v>
      </c>
      <c r="B351487" t="s">
        <v>3657</v>
      </c>
    </row>
    <row r="351488" spans="1:2" x14ac:dyDescent="0.25">
      <c r="A351488" t="s">
        <v>3658</v>
      </c>
      <c r="B351488" t="s">
        <v>3659</v>
      </c>
    </row>
    <row r="351489" spans="1:2" x14ac:dyDescent="0.25">
      <c r="A351489" t="s">
        <v>3660</v>
      </c>
      <c r="B351489" t="s">
        <v>3661</v>
      </c>
    </row>
    <row r="351490" spans="1:2" x14ac:dyDescent="0.25">
      <c r="A351490" t="s">
        <v>3662</v>
      </c>
      <c r="B351490" t="s">
        <v>3663</v>
      </c>
    </row>
    <row r="351491" spans="1:2" x14ac:dyDescent="0.25">
      <c r="A351491" t="s">
        <v>3664</v>
      </c>
      <c r="B351491" t="s">
        <v>3665</v>
      </c>
    </row>
    <row r="351492" spans="1:2" x14ac:dyDescent="0.25">
      <c r="A351492" t="s">
        <v>3666</v>
      </c>
      <c r="B351492" t="s">
        <v>3667</v>
      </c>
    </row>
    <row r="351493" spans="1:2" x14ac:dyDescent="0.25">
      <c r="A351493" t="s">
        <v>3668</v>
      </c>
      <c r="B351493" t="s">
        <v>3669</v>
      </c>
    </row>
    <row r="351494" spans="1:2" x14ac:dyDescent="0.25">
      <c r="A351494" t="s">
        <v>3670</v>
      </c>
      <c r="B351494" t="s">
        <v>3671</v>
      </c>
    </row>
    <row r="351495" spans="1:2" x14ac:dyDescent="0.25">
      <c r="A351495" t="s">
        <v>3672</v>
      </c>
      <c r="B351495" t="s">
        <v>3673</v>
      </c>
    </row>
    <row r="351496" spans="1:2" x14ac:dyDescent="0.25">
      <c r="A351496" t="s">
        <v>3674</v>
      </c>
      <c r="B351496" t="s">
        <v>3675</v>
      </c>
    </row>
    <row r="351497" spans="1:2" x14ac:dyDescent="0.25">
      <c r="A351497" t="s">
        <v>3676</v>
      </c>
      <c r="B351497" t="s">
        <v>3677</v>
      </c>
    </row>
    <row r="351498" spans="1:2" x14ac:dyDescent="0.25">
      <c r="A351498" t="s">
        <v>3678</v>
      </c>
      <c r="B351498" t="s">
        <v>3679</v>
      </c>
    </row>
    <row r="351499" spans="1:2" x14ac:dyDescent="0.25">
      <c r="A351499" t="s">
        <v>3680</v>
      </c>
      <c r="B351499" t="s">
        <v>3681</v>
      </c>
    </row>
    <row r="351500" spans="1:2" x14ac:dyDescent="0.25">
      <c r="A351500" t="s">
        <v>3682</v>
      </c>
      <c r="B351500" t="s">
        <v>3683</v>
      </c>
    </row>
    <row r="351501" spans="1:2" x14ac:dyDescent="0.25">
      <c r="A351501" t="s">
        <v>3684</v>
      </c>
      <c r="B351501" t="s">
        <v>3685</v>
      </c>
    </row>
    <row r="351502" spans="1:2" x14ac:dyDescent="0.25">
      <c r="A351502" t="s">
        <v>3686</v>
      </c>
      <c r="B351502" t="s">
        <v>3687</v>
      </c>
    </row>
    <row r="351503" spans="1:2" x14ac:dyDescent="0.25">
      <c r="A351503" t="s">
        <v>3688</v>
      </c>
      <c r="B351503" t="s">
        <v>3689</v>
      </c>
    </row>
    <row r="351504" spans="1:2" x14ac:dyDescent="0.25">
      <c r="A351504" t="s">
        <v>3690</v>
      </c>
      <c r="B351504" t="s">
        <v>3691</v>
      </c>
    </row>
    <row r="351505" spans="1:2" x14ac:dyDescent="0.25">
      <c r="A351505" t="s">
        <v>3692</v>
      </c>
      <c r="B351505" t="s">
        <v>3693</v>
      </c>
    </row>
    <row r="351506" spans="1:2" x14ac:dyDescent="0.25">
      <c r="A351506" t="s">
        <v>3694</v>
      </c>
      <c r="B351506" t="s">
        <v>3695</v>
      </c>
    </row>
    <row r="351507" spans="1:2" x14ac:dyDescent="0.25">
      <c r="A351507" t="s">
        <v>3696</v>
      </c>
      <c r="B351507" t="s">
        <v>3697</v>
      </c>
    </row>
    <row r="351508" spans="1:2" x14ac:dyDescent="0.25">
      <c r="A351508" t="s">
        <v>3698</v>
      </c>
      <c r="B351508" t="s">
        <v>3699</v>
      </c>
    </row>
    <row r="351509" spans="1:2" x14ac:dyDescent="0.25">
      <c r="A351509" t="s">
        <v>3700</v>
      </c>
      <c r="B351509" t="s">
        <v>3701</v>
      </c>
    </row>
    <row r="351510" spans="1:2" x14ac:dyDescent="0.25">
      <c r="A351510" t="s">
        <v>3702</v>
      </c>
      <c r="B351510" t="s">
        <v>3703</v>
      </c>
    </row>
    <row r="351511" spans="1:2" x14ac:dyDescent="0.25">
      <c r="A351511" t="s">
        <v>3704</v>
      </c>
      <c r="B351511" t="s">
        <v>3705</v>
      </c>
    </row>
    <row r="351512" spans="1:2" x14ac:dyDescent="0.25">
      <c r="A351512" t="s">
        <v>3706</v>
      </c>
      <c r="B351512" t="s">
        <v>3707</v>
      </c>
    </row>
    <row r="351513" spans="1:2" x14ac:dyDescent="0.25">
      <c r="A351513" t="s">
        <v>3708</v>
      </c>
      <c r="B351513" t="s">
        <v>3709</v>
      </c>
    </row>
    <row r="351514" spans="1:2" x14ac:dyDescent="0.25">
      <c r="A351514" t="s">
        <v>3710</v>
      </c>
      <c r="B351514" t="s">
        <v>3711</v>
      </c>
    </row>
    <row r="351515" spans="1:2" x14ac:dyDescent="0.25">
      <c r="A351515" t="s">
        <v>3712</v>
      </c>
      <c r="B351515" t="s">
        <v>3713</v>
      </c>
    </row>
    <row r="351516" spans="1:2" x14ac:dyDescent="0.25">
      <c r="A351516" t="s">
        <v>3714</v>
      </c>
      <c r="B351516" t="s">
        <v>3715</v>
      </c>
    </row>
    <row r="351517" spans="1:2" x14ac:dyDescent="0.25">
      <c r="A351517" t="s">
        <v>3716</v>
      </c>
      <c r="B351517" t="s">
        <v>3717</v>
      </c>
    </row>
    <row r="351518" spans="1:2" x14ac:dyDescent="0.25">
      <c r="A351518" t="s">
        <v>3718</v>
      </c>
      <c r="B351518" t="s">
        <v>3719</v>
      </c>
    </row>
    <row r="351519" spans="1:2" x14ac:dyDescent="0.25">
      <c r="A351519" t="s">
        <v>3720</v>
      </c>
      <c r="B351519" t="s">
        <v>3721</v>
      </c>
    </row>
    <row r="351520" spans="1:2" x14ac:dyDescent="0.25">
      <c r="A351520" t="s">
        <v>3722</v>
      </c>
      <c r="B351520" t="s">
        <v>3723</v>
      </c>
    </row>
    <row r="351521" spans="1:2" x14ac:dyDescent="0.25">
      <c r="A351521" t="s">
        <v>3724</v>
      </c>
      <c r="B351521" t="s">
        <v>3725</v>
      </c>
    </row>
    <row r="351522" spans="1:2" x14ac:dyDescent="0.25">
      <c r="A351522" t="s">
        <v>3726</v>
      </c>
      <c r="B351522" t="s">
        <v>3727</v>
      </c>
    </row>
    <row r="351523" spans="1:2" x14ac:dyDescent="0.25">
      <c r="A351523" t="s">
        <v>3728</v>
      </c>
      <c r="B351523" t="s">
        <v>3729</v>
      </c>
    </row>
    <row r="351524" spans="1:2" x14ac:dyDescent="0.25">
      <c r="A351524" t="s">
        <v>3730</v>
      </c>
      <c r="B351524" t="s">
        <v>3731</v>
      </c>
    </row>
    <row r="351525" spans="1:2" x14ac:dyDescent="0.25">
      <c r="A351525" t="s">
        <v>3732</v>
      </c>
      <c r="B351525" t="s">
        <v>3733</v>
      </c>
    </row>
    <row r="351526" spans="1:2" x14ac:dyDescent="0.25">
      <c r="A351526" t="s">
        <v>3734</v>
      </c>
      <c r="B351526" t="s">
        <v>3735</v>
      </c>
    </row>
    <row r="351527" spans="1:2" x14ac:dyDescent="0.25">
      <c r="A351527" t="s">
        <v>3736</v>
      </c>
      <c r="B351527" t="s">
        <v>3737</v>
      </c>
    </row>
    <row r="351528" spans="1:2" x14ac:dyDescent="0.25">
      <c r="A351528" t="s">
        <v>3738</v>
      </c>
      <c r="B351528" t="s">
        <v>3739</v>
      </c>
    </row>
    <row r="351529" spans="1:2" x14ac:dyDescent="0.25">
      <c r="A351529" t="s">
        <v>3740</v>
      </c>
      <c r="B351529" t="s">
        <v>3741</v>
      </c>
    </row>
    <row r="351530" spans="1:2" x14ac:dyDescent="0.25">
      <c r="A351530" t="s">
        <v>3742</v>
      </c>
      <c r="B351530" t="s">
        <v>3743</v>
      </c>
    </row>
    <row r="351531" spans="1:2" x14ac:dyDescent="0.25">
      <c r="A351531" t="s">
        <v>3744</v>
      </c>
      <c r="B351531" t="s">
        <v>3745</v>
      </c>
    </row>
    <row r="351532" spans="1:2" x14ac:dyDescent="0.25">
      <c r="A351532" t="s">
        <v>3746</v>
      </c>
      <c r="B351532" t="s">
        <v>3747</v>
      </c>
    </row>
    <row r="351533" spans="1:2" x14ac:dyDescent="0.25">
      <c r="A351533" t="s">
        <v>3748</v>
      </c>
      <c r="B351533" t="s">
        <v>3749</v>
      </c>
    </row>
    <row r="351534" spans="1:2" x14ac:dyDescent="0.25">
      <c r="A351534" t="s">
        <v>3750</v>
      </c>
      <c r="B351534" t="s">
        <v>3751</v>
      </c>
    </row>
    <row r="351535" spans="1:2" x14ac:dyDescent="0.25">
      <c r="A351535" t="s">
        <v>3752</v>
      </c>
      <c r="B351535" t="s">
        <v>3753</v>
      </c>
    </row>
    <row r="351536" spans="1:2" x14ac:dyDescent="0.25">
      <c r="A351536" t="s">
        <v>3754</v>
      </c>
      <c r="B351536" t="s">
        <v>3755</v>
      </c>
    </row>
    <row r="351537" spans="1:2" x14ac:dyDescent="0.25">
      <c r="A351537" t="s">
        <v>3756</v>
      </c>
      <c r="B351537" t="s">
        <v>3757</v>
      </c>
    </row>
    <row r="351538" spans="1:2" x14ac:dyDescent="0.25">
      <c r="A351538" t="s">
        <v>3758</v>
      </c>
      <c r="B351538" t="s">
        <v>3759</v>
      </c>
    </row>
    <row r="351539" spans="1:2" x14ac:dyDescent="0.25">
      <c r="A351539" t="s">
        <v>3760</v>
      </c>
      <c r="B351539" t="s">
        <v>3761</v>
      </c>
    </row>
    <row r="351540" spans="1:2" x14ac:dyDescent="0.25">
      <c r="A351540" t="s">
        <v>3762</v>
      </c>
      <c r="B351540" t="s">
        <v>3763</v>
      </c>
    </row>
    <row r="351541" spans="1:2" x14ac:dyDescent="0.25">
      <c r="A351541" t="s">
        <v>3764</v>
      </c>
      <c r="B351541" t="s">
        <v>3765</v>
      </c>
    </row>
    <row r="351542" spans="1:2" x14ac:dyDescent="0.25">
      <c r="A351542" t="s">
        <v>3766</v>
      </c>
      <c r="B351542" t="s">
        <v>3767</v>
      </c>
    </row>
    <row r="351543" spans="1:2" x14ac:dyDescent="0.25">
      <c r="A351543" t="s">
        <v>3768</v>
      </c>
      <c r="B351543" t="s">
        <v>3769</v>
      </c>
    </row>
    <row r="351544" spans="1:2" x14ac:dyDescent="0.25">
      <c r="A351544" t="s">
        <v>3770</v>
      </c>
      <c r="B351544" t="s">
        <v>3771</v>
      </c>
    </row>
    <row r="351545" spans="1:2" x14ac:dyDescent="0.25">
      <c r="A351545" t="s">
        <v>3772</v>
      </c>
      <c r="B351545" t="s">
        <v>3773</v>
      </c>
    </row>
    <row r="351546" spans="1:2" x14ac:dyDescent="0.25">
      <c r="A351546" t="s">
        <v>3774</v>
      </c>
      <c r="B351546" t="s">
        <v>3775</v>
      </c>
    </row>
    <row r="351547" spans="1:2" x14ac:dyDescent="0.25">
      <c r="A351547" t="s">
        <v>3776</v>
      </c>
      <c r="B351547" t="s">
        <v>3777</v>
      </c>
    </row>
    <row r="351548" spans="1:2" x14ac:dyDescent="0.25">
      <c r="A351548" t="s">
        <v>3778</v>
      </c>
      <c r="B351548" t="s">
        <v>3779</v>
      </c>
    </row>
    <row r="351549" spans="1:2" x14ac:dyDescent="0.25">
      <c r="A351549" t="s">
        <v>3780</v>
      </c>
      <c r="B351549" t="s">
        <v>3781</v>
      </c>
    </row>
    <row r="351550" spans="1:2" x14ac:dyDescent="0.25">
      <c r="A351550" t="s">
        <v>3782</v>
      </c>
      <c r="B351550" t="s">
        <v>3783</v>
      </c>
    </row>
    <row r="351551" spans="1:2" x14ac:dyDescent="0.25">
      <c r="A351551" t="s">
        <v>3784</v>
      </c>
      <c r="B351551" t="s">
        <v>3785</v>
      </c>
    </row>
    <row r="351552" spans="1:2" x14ac:dyDescent="0.25">
      <c r="A351552" t="s">
        <v>3786</v>
      </c>
      <c r="B351552" t="s">
        <v>3787</v>
      </c>
    </row>
    <row r="351553" spans="1:2" x14ac:dyDescent="0.25">
      <c r="A351553" t="s">
        <v>3788</v>
      </c>
      <c r="B351553" t="s">
        <v>3789</v>
      </c>
    </row>
    <row r="351554" spans="1:2" x14ac:dyDescent="0.25">
      <c r="A351554" t="s">
        <v>3790</v>
      </c>
      <c r="B351554" t="s">
        <v>3791</v>
      </c>
    </row>
    <row r="351555" spans="1:2" x14ac:dyDescent="0.25">
      <c r="A351555" t="s">
        <v>3792</v>
      </c>
      <c r="B351555" t="s">
        <v>3793</v>
      </c>
    </row>
    <row r="351556" spans="1:2" x14ac:dyDescent="0.25">
      <c r="A351556" t="s">
        <v>3794</v>
      </c>
      <c r="B351556" t="s">
        <v>3795</v>
      </c>
    </row>
    <row r="351557" spans="1:2" x14ac:dyDescent="0.25">
      <c r="A351557" t="s">
        <v>3796</v>
      </c>
      <c r="B351557" t="s">
        <v>3797</v>
      </c>
    </row>
    <row r="351558" spans="1:2" x14ac:dyDescent="0.25">
      <c r="A351558" t="s">
        <v>3798</v>
      </c>
      <c r="B351558" t="s">
        <v>3799</v>
      </c>
    </row>
    <row r="351559" spans="1:2" x14ac:dyDescent="0.25">
      <c r="A351559" t="s">
        <v>3800</v>
      </c>
      <c r="B351559" t="s">
        <v>3801</v>
      </c>
    </row>
    <row r="351560" spans="1:2" x14ac:dyDescent="0.25">
      <c r="A351560" t="s">
        <v>3802</v>
      </c>
      <c r="B351560" t="s">
        <v>3803</v>
      </c>
    </row>
    <row r="351561" spans="1:2" x14ac:dyDescent="0.25">
      <c r="A351561" t="s">
        <v>3804</v>
      </c>
      <c r="B351561" t="s">
        <v>3805</v>
      </c>
    </row>
    <row r="351562" spans="1:2" x14ac:dyDescent="0.25">
      <c r="A351562" t="s">
        <v>3806</v>
      </c>
      <c r="B351562" t="s">
        <v>3807</v>
      </c>
    </row>
    <row r="351563" spans="1:2" x14ac:dyDescent="0.25">
      <c r="A351563" t="s">
        <v>3808</v>
      </c>
      <c r="B351563" t="s">
        <v>3809</v>
      </c>
    </row>
    <row r="351564" spans="1:2" x14ac:dyDescent="0.25">
      <c r="B351564" t="s">
        <v>3810</v>
      </c>
    </row>
    <row r="351565" spans="1:2" x14ac:dyDescent="0.25">
      <c r="B351565" t="s">
        <v>3811</v>
      </c>
    </row>
    <row r="351566" spans="1:2" x14ac:dyDescent="0.25">
      <c r="B351566" t="s">
        <v>3812</v>
      </c>
    </row>
    <row r="351567" spans="1:2" x14ac:dyDescent="0.25">
      <c r="B351567" t="s">
        <v>3813</v>
      </c>
    </row>
    <row r="351568" spans="1:2" x14ac:dyDescent="0.25">
      <c r="B351568" t="s">
        <v>3814</v>
      </c>
    </row>
    <row r="351569" spans="2:2" x14ac:dyDescent="0.25">
      <c r="B351569" t="s">
        <v>3815</v>
      </c>
    </row>
    <row r="351570" spans="2:2" x14ac:dyDescent="0.25">
      <c r="B351570" t="s">
        <v>3816</v>
      </c>
    </row>
    <row r="351571" spans="2:2" x14ac:dyDescent="0.25">
      <c r="B351571" t="s">
        <v>3817</v>
      </c>
    </row>
    <row r="351572" spans="2:2" x14ac:dyDescent="0.25">
      <c r="B351572" t="s">
        <v>3818</v>
      </c>
    </row>
    <row r="351573" spans="2:2" x14ac:dyDescent="0.25">
      <c r="B351573" t="s">
        <v>3819</v>
      </c>
    </row>
    <row r="351574" spans="2:2" x14ac:dyDescent="0.25">
      <c r="B351574" t="s">
        <v>3820</v>
      </c>
    </row>
    <row r="351575" spans="2:2" x14ac:dyDescent="0.25">
      <c r="B351575" t="s">
        <v>3821</v>
      </c>
    </row>
    <row r="351576" spans="2:2" x14ac:dyDescent="0.25">
      <c r="B351576" t="s">
        <v>3822</v>
      </c>
    </row>
    <row r="351577" spans="2:2" x14ac:dyDescent="0.25">
      <c r="B351577" t="s">
        <v>3823</v>
      </c>
    </row>
    <row r="351578" spans="2:2" x14ac:dyDescent="0.25">
      <c r="B351578" t="s">
        <v>3824</v>
      </c>
    </row>
    <row r="351579" spans="2:2" x14ac:dyDescent="0.25">
      <c r="B351579" t="s">
        <v>3825</v>
      </c>
    </row>
    <row r="351580" spans="2:2" x14ac:dyDescent="0.25">
      <c r="B351580" t="s">
        <v>3826</v>
      </c>
    </row>
    <row r="351581" spans="2:2" x14ac:dyDescent="0.25">
      <c r="B351581" t="s">
        <v>3827</v>
      </c>
    </row>
    <row r="351582" spans="2:2" x14ac:dyDescent="0.25">
      <c r="B351582" t="s">
        <v>3828</v>
      </c>
    </row>
    <row r="351583" spans="2:2" x14ac:dyDescent="0.25">
      <c r="B351583" t="s">
        <v>3829</v>
      </c>
    </row>
    <row r="351584" spans="2:2" x14ac:dyDescent="0.25">
      <c r="B351584" t="s">
        <v>3830</v>
      </c>
    </row>
    <row r="351585" spans="2:2" x14ac:dyDescent="0.25">
      <c r="B351585" t="s">
        <v>3831</v>
      </c>
    </row>
    <row r="351586" spans="2:2" x14ac:dyDescent="0.25">
      <c r="B351586" t="s">
        <v>3832</v>
      </c>
    </row>
    <row r="351587" spans="2:2" x14ac:dyDescent="0.25">
      <c r="B351587" t="s">
        <v>3833</v>
      </c>
    </row>
    <row r="351588" spans="2:2" x14ac:dyDescent="0.25">
      <c r="B351588" t="s">
        <v>3834</v>
      </c>
    </row>
    <row r="351589" spans="2:2" x14ac:dyDescent="0.25">
      <c r="B351589" t="s">
        <v>3835</v>
      </c>
    </row>
    <row r="351590" spans="2:2" x14ac:dyDescent="0.25">
      <c r="B351590" t="s">
        <v>3836</v>
      </c>
    </row>
    <row r="351591" spans="2:2" x14ac:dyDescent="0.25">
      <c r="B351591" t="s">
        <v>3837</v>
      </c>
    </row>
    <row r="351592" spans="2:2" x14ac:dyDescent="0.25">
      <c r="B351592" t="s">
        <v>3838</v>
      </c>
    </row>
    <row r="351593" spans="2:2" x14ac:dyDescent="0.25">
      <c r="B351593" t="s">
        <v>3839</v>
      </c>
    </row>
    <row r="351594" spans="2:2" x14ac:dyDescent="0.25">
      <c r="B351594" t="s">
        <v>3840</v>
      </c>
    </row>
    <row r="351595" spans="2:2" x14ac:dyDescent="0.25">
      <c r="B351595" t="s">
        <v>3841</v>
      </c>
    </row>
    <row r="351596" spans="2:2" x14ac:dyDescent="0.25">
      <c r="B351596" t="s">
        <v>3842</v>
      </c>
    </row>
    <row r="351597" spans="2:2" x14ac:dyDescent="0.25">
      <c r="B351597" t="s">
        <v>3843</v>
      </c>
    </row>
    <row r="351598" spans="2:2" x14ac:dyDescent="0.25">
      <c r="B351598" t="s">
        <v>3844</v>
      </c>
    </row>
    <row r="351599" spans="2:2" x14ac:dyDescent="0.25">
      <c r="B351599" t="s">
        <v>3845</v>
      </c>
    </row>
    <row r="351600" spans="2:2" x14ac:dyDescent="0.25">
      <c r="B351600" t="s">
        <v>3846</v>
      </c>
    </row>
    <row r="351601" spans="2:2" x14ac:dyDescent="0.25">
      <c r="B351601" t="s">
        <v>3847</v>
      </c>
    </row>
    <row r="351602" spans="2:2" x14ac:dyDescent="0.25">
      <c r="B351602" t="s">
        <v>3848</v>
      </c>
    </row>
    <row r="351603" spans="2:2" x14ac:dyDescent="0.25">
      <c r="B351603" t="s">
        <v>3849</v>
      </c>
    </row>
    <row r="351604" spans="2:2" x14ac:dyDescent="0.25">
      <c r="B351604" t="s">
        <v>3850</v>
      </c>
    </row>
    <row r="351605" spans="2:2" x14ac:dyDescent="0.25">
      <c r="B351605" t="s">
        <v>3851</v>
      </c>
    </row>
    <row r="351606" spans="2:2" x14ac:dyDescent="0.25">
      <c r="B351606" t="s">
        <v>3852</v>
      </c>
    </row>
    <row r="351607" spans="2:2" x14ac:dyDescent="0.25">
      <c r="B351607" t="s">
        <v>3853</v>
      </c>
    </row>
    <row r="351608" spans="2:2" x14ac:dyDescent="0.25">
      <c r="B351608" t="s">
        <v>3854</v>
      </c>
    </row>
    <row r="351609" spans="2:2" x14ac:dyDescent="0.25">
      <c r="B351609" t="s">
        <v>3855</v>
      </c>
    </row>
    <row r="351610" spans="2:2" x14ac:dyDescent="0.25">
      <c r="B351610" t="s">
        <v>3856</v>
      </c>
    </row>
    <row r="351611" spans="2:2" x14ac:dyDescent="0.25">
      <c r="B351611" t="s">
        <v>3857</v>
      </c>
    </row>
    <row r="351612" spans="2:2" x14ac:dyDescent="0.25">
      <c r="B351612" t="s">
        <v>3858</v>
      </c>
    </row>
    <row r="351613" spans="2:2" x14ac:dyDescent="0.25">
      <c r="B351613" t="s">
        <v>3859</v>
      </c>
    </row>
    <row r="351614" spans="2:2" x14ac:dyDescent="0.25">
      <c r="B351614" t="s">
        <v>3860</v>
      </c>
    </row>
    <row r="351615" spans="2:2" x14ac:dyDescent="0.25">
      <c r="B351615" t="s">
        <v>3861</v>
      </c>
    </row>
    <row r="351616" spans="2:2" x14ac:dyDescent="0.25">
      <c r="B351616" t="s">
        <v>3862</v>
      </c>
    </row>
    <row r="351617" spans="2:2" x14ac:dyDescent="0.25">
      <c r="B351617" t="s">
        <v>3863</v>
      </c>
    </row>
    <row r="351618" spans="2:2" x14ac:dyDescent="0.25">
      <c r="B351618" t="s">
        <v>3864</v>
      </c>
    </row>
    <row r="351619" spans="2:2" x14ac:dyDescent="0.25">
      <c r="B351619" t="s">
        <v>3865</v>
      </c>
    </row>
    <row r="351620" spans="2:2" x14ac:dyDescent="0.25">
      <c r="B351620" t="s">
        <v>3866</v>
      </c>
    </row>
    <row r="351621" spans="2:2" x14ac:dyDescent="0.25">
      <c r="B351621" t="s">
        <v>3867</v>
      </c>
    </row>
    <row r="351622" spans="2:2" x14ac:dyDescent="0.25">
      <c r="B351622" t="s">
        <v>3868</v>
      </c>
    </row>
    <row r="351623" spans="2:2" x14ac:dyDescent="0.25">
      <c r="B351623" t="s">
        <v>3869</v>
      </c>
    </row>
    <row r="351624" spans="2:2" x14ac:dyDescent="0.25">
      <c r="B351624" t="s">
        <v>3870</v>
      </c>
    </row>
    <row r="351625" spans="2:2" x14ac:dyDescent="0.25">
      <c r="B351625" t="s">
        <v>3871</v>
      </c>
    </row>
    <row r="351626" spans="2:2" x14ac:dyDescent="0.25">
      <c r="B351626" t="s">
        <v>3872</v>
      </c>
    </row>
    <row r="351627" spans="2:2" x14ac:dyDescent="0.25">
      <c r="B351627" t="s">
        <v>3873</v>
      </c>
    </row>
    <row r="351628" spans="2:2" x14ac:dyDescent="0.25">
      <c r="B351628" t="s">
        <v>3874</v>
      </c>
    </row>
    <row r="351629" spans="2:2" x14ac:dyDescent="0.25">
      <c r="B351629" t="s">
        <v>3875</v>
      </c>
    </row>
    <row r="351630" spans="2:2" x14ac:dyDescent="0.25">
      <c r="B351630" t="s">
        <v>3876</v>
      </c>
    </row>
    <row r="351631" spans="2:2" x14ac:dyDescent="0.25">
      <c r="B351631" t="s">
        <v>3877</v>
      </c>
    </row>
    <row r="351632" spans="2:2" x14ac:dyDescent="0.25">
      <c r="B351632" t="s">
        <v>3878</v>
      </c>
    </row>
    <row r="351633" spans="2:2" x14ac:dyDescent="0.25">
      <c r="B351633" t="s">
        <v>3879</v>
      </c>
    </row>
    <row r="351634" spans="2:2" x14ac:dyDescent="0.25">
      <c r="B351634" t="s">
        <v>3880</v>
      </c>
    </row>
    <row r="351635" spans="2:2" x14ac:dyDescent="0.25">
      <c r="B351635" t="s">
        <v>3881</v>
      </c>
    </row>
    <row r="351636" spans="2:2" x14ac:dyDescent="0.25">
      <c r="B351636" t="s">
        <v>3882</v>
      </c>
    </row>
    <row r="351637" spans="2:2" x14ac:dyDescent="0.25">
      <c r="B351637" t="s">
        <v>3883</v>
      </c>
    </row>
    <row r="351638" spans="2:2" x14ac:dyDescent="0.25">
      <c r="B351638" t="s">
        <v>3884</v>
      </c>
    </row>
    <row r="351639" spans="2:2" x14ac:dyDescent="0.25">
      <c r="B351639" t="s">
        <v>3885</v>
      </c>
    </row>
    <row r="351640" spans="2:2" x14ac:dyDescent="0.25">
      <c r="B351640" t="s">
        <v>3886</v>
      </c>
    </row>
    <row r="351641" spans="2:2" x14ac:dyDescent="0.25">
      <c r="B351641" t="s">
        <v>3887</v>
      </c>
    </row>
    <row r="351642" spans="2:2" x14ac:dyDescent="0.25">
      <c r="B351642" t="s">
        <v>3888</v>
      </c>
    </row>
    <row r="351643" spans="2:2" x14ac:dyDescent="0.25">
      <c r="B351643" t="s">
        <v>3889</v>
      </c>
    </row>
    <row r="351644" spans="2:2" x14ac:dyDescent="0.25">
      <c r="B351644" t="s">
        <v>3890</v>
      </c>
    </row>
    <row r="351645" spans="2:2" x14ac:dyDescent="0.25">
      <c r="B351645" t="s">
        <v>3891</v>
      </c>
    </row>
    <row r="351646" spans="2:2" x14ac:dyDescent="0.25">
      <c r="B351646" t="s">
        <v>3892</v>
      </c>
    </row>
    <row r="351647" spans="2:2" x14ac:dyDescent="0.25">
      <c r="B351647" t="s">
        <v>3893</v>
      </c>
    </row>
    <row r="351648" spans="2:2" x14ac:dyDescent="0.25">
      <c r="B351648" t="s">
        <v>3894</v>
      </c>
    </row>
    <row r="351649" spans="2:2" x14ac:dyDescent="0.25">
      <c r="B351649" t="s">
        <v>3895</v>
      </c>
    </row>
    <row r="351650" spans="2:2" x14ac:dyDescent="0.25">
      <c r="B351650" t="s">
        <v>3896</v>
      </c>
    </row>
    <row r="351651" spans="2:2" x14ac:dyDescent="0.25">
      <c r="B351651" t="s">
        <v>3897</v>
      </c>
    </row>
    <row r="351652" spans="2:2" x14ac:dyDescent="0.25">
      <c r="B351652" t="s">
        <v>3898</v>
      </c>
    </row>
    <row r="351653" spans="2:2" x14ac:dyDescent="0.25">
      <c r="B351653" t="s">
        <v>3899</v>
      </c>
    </row>
    <row r="351654" spans="2:2" x14ac:dyDescent="0.25">
      <c r="B351654" t="s">
        <v>3900</v>
      </c>
    </row>
    <row r="351655" spans="2:2" x14ac:dyDescent="0.25">
      <c r="B351655" t="s">
        <v>3901</v>
      </c>
    </row>
    <row r="351656" spans="2:2" x14ac:dyDescent="0.25">
      <c r="B351656" t="s">
        <v>3902</v>
      </c>
    </row>
    <row r="351657" spans="2:2" x14ac:dyDescent="0.25">
      <c r="B351657" t="s">
        <v>3903</v>
      </c>
    </row>
    <row r="351658" spans="2:2" x14ac:dyDescent="0.25">
      <c r="B351658" t="s">
        <v>3904</v>
      </c>
    </row>
    <row r="351659" spans="2:2" x14ac:dyDescent="0.25">
      <c r="B351659" t="s">
        <v>3905</v>
      </c>
    </row>
    <row r="351660" spans="2:2" x14ac:dyDescent="0.25">
      <c r="B351660" t="s">
        <v>3906</v>
      </c>
    </row>
    <row r="351661" spans="2:2" x14ac:dyDescent="0.25">
      <c r="B351661" t="s">
        <v>3907</v>
      </c>
    </row>
    <row r="351662" spans="2:2" x14ac:dyDescent="0.25">
      <c r="B351662" t="s">
        <v>3908</v>
      </c>
    </row>
    <row r="351663" spans="2:2" x14ac:dyDescent="0.25">
      <c r="B351663" t="s">
        <v>3909</v>
      </c>
    </row>
    <row r="351664" spans="2:2" x14ac:dyDescent="0.25">
      <c r="B351664" t="s">
        <v>3910</v>
      </c>
    </row>
    <row r="351665" spans="2:2" x14ac:dyDescent="0.25">
      <c r="B351665" t="s">
        <v>3911</v>
      </c>
    </row>
    <row r="351666" spans="2:2" x14ac:dyDescent="0.25">
      <c r="B351666" t="s">
        <v>3912</v>
      </c>
    </row>
    <row r="351667" spans="2:2" x14ac:dyDescent="0.25">
      <c r="B351667" t="s">
        <v>3913</v>
      </c>
    </row>
    <row r="351668" spans="2:2" x14ac:dyDescent="0.25">
      <c r="B351668" t="s">
        <v>3914</v>
      </c>
    </row>
    <row r="351669" spans="2:2" x14ac:dyDescent="0.25">
      <c r="B351669" t="s">
        <v>3915</v>
      </c>
    </row>
    <row r="351670" spans="2:2" x14ac:dyDescent="0.25">
      <c r="B351670" t="s">
        <v>3916</v>
      </c>
    </row>
    <row r="351671" spans="2:2" x14ac:dyDescent="0.25">
      <c r="B351671" t="s">
        <v>3917</v>
      </c>
    </row>
    <row r="351672" spans="2:2" x14ac:dyDescent="0.25">
      <c r="B351672" t="s">
        <v>3918</v>
      </c>
    </row>
    <row r="351673" spans="2:2" x14ac:dyDescent="0.25">
      <c r="B351673" t="s">
        <v>3919</v>
      </c>
    </row>
    <row r="351674" spans="2:2" x14ac:dyDescent="0.25">
      <c r="B351674" t="s">
        <v>3920</v>
      </c>
    </row>
    <row r="351675" spans="2:2" x14ac:dyDescent="0.25">
      <c r="B351675" t="s">
        <v>3921</v>
      </c>
    </row>
    <row r="351676" spans="2:2" x14ac:dyDescent="0.25">
      <c r="B351676" t="s">
        <v>3922</v>
      </c>
    </row>
    <row r="351677" spans="2:2" x14ac:dyDescent="0.25">
      <c r="B351677" t="s">
        <v>3923</v>
      </c>
    </row>
    <row r="351678" spans="2:2" x14ac:dyDescent="0.25">
      <c r="B351678" t="s">
        <v>3924</v>
      </c>
    </row>
    <row r="351679" spans="2:2" x14ac:dyDescent="0.25">
      <c r="B351679" t="s">
        <v>3925</v>
      </c>
    </row>
    <row r="351680" spans="2:2" x14ac:dyDescent="0.25">
      <c r="B351680" t="s">
        <v>3926</v>
      </c>
    </row>
    <row r="351681" spans="2:2" x14ac:dyDescent="0.25">
      <c r="B351681" t="s">
        <v>3927</v>
      </c>
    </row>
    <row r="351682" spans="2:2" x14ac:dyDescent="0.25">
      <c r="B351682" t="s">
        <v>3928</v>
      </c>
    </row>
    <row r="351683" spans="2:2" x14ac:dyDescent="0.25">
      <c r="B351683" t="s">
        <v>3929</v>
      </c>
    </row>
    <row r="351684" spans="2:2" x14ac:dyDescent="0.25">
      <c r="B351684" t="s">
        <v>3930</v>
      </c>
    </row>
    <row r="351685" spans="2:2" x14ac:dyDescent="0.25">
      <c r="B351685" t="s">
        <v>3931</v>
      </c>
    </row>
    <row r="351686" spans="2:2" x14ac:dyDescent="0.25">
      <c r="B351686" t="s">
        <v>3932</v>
      </c>
    </row>
    <row r="351687" spans="2:2" x14ac:dyDescent="0.25">
      <c r="B351687" t="s">
        <v>3933</v>
      </c>
    </row>
    <row r="351688" spans="2:2" x14ac:dyDescent="0.25">
      <c r="B351688" t="s">
        <v>3934</v>
      </c>
    </row>
    <row r="351689" spans="2:2" x14ac:dyDescent="0.25">
      <c r="B351689" t="s">
        <v>3935</v>
      </c>
    </row>
    <row r="351690" spans="2:2" x14ac:dyDescent="0.25">
      <c r="B351690" t="s">
        <v>3936</v>
      </c>
    </row>
    <row r="351691" spans="2:2" x14ac:dyDescent="0.25">
      <c r="B351691" t="s">
        <v>3937</v>
      </c>
    </row>
    <row r="351692" spans="2:2" x14ac:dyDescent="0.25">
      <c r="B351692" t="s">
        <v>3938</v>
      </c>
    </row>
    <row r="351693" spans="2:2" x14ac:dyDescent="0.25">
      <c r="B351693" t="s">
        <v>3939</v>
      </c>
    </row>
    <row r="351694" spans="2:2" x14ac:dyDescent="0.25">
      <c r="B351694" t="s">
        <v>3940</v>
      </c>
    </row>
    <row r="351695" spans="2:2" x14ac:dyDescent="0.25">
      <c r="B351695" t="s">
        <v>3941</v>
      </c>
    </row>
    <row r="351696" spans="2:2" x14ac:dyDescent="0.25">
      <c r="B351696" t="s">
        <v>3942</v>
      </c>
    </row>
    <row r="351697" spans="2:2" x14ac:dyDescent="0.25">
      <c r="B351697" t="s">
        <v>3943</v>
      </c>
    </row>
    <row r="351698" spans="2:2" x14ac:dyDescent="0.25">
      <c r="B351698" t="s">
        <v>3944</v>
      </c>
    </row>
    <row r="351699" spans="2:2" x14ac:dyDescent="0.25">
      <c r="B351699" t="s">
        <v>3945</v>
      </c>
    </row>
    <row r="351700" spans="2:2" x14ac:dyDescent="0.25">
      <c r="B351700" t="s">
        <v>3946</v>
      </c>
    </row>
    <row r="351701" spans="2:2" x14ac:dyDescent="0.25">
      <c r="B351701" t="s">
        <v>3947</v>
      </c>
    </row>
    <row r="351702" spans="2:2" x14ac:dyDescent="0.25">
      <c r="B351702" t="s">
        <v>3948</v>
      </c>
    </row>
    <row r="351703" spans="2:2" x14ac:dyDescent="0.25">
      <c r="B351703" t="s">
        <v>3949</v>
      </c>
    </row>
    <row r="351704" spans="2:2" x14ac:dyDescent="0.25">
      <c r="B351704" t="s">
        <v>3950</v>
      </c>
    </row>
    <row r="351705" spans="2:2" x14ac:dyDescent="0.25">
      <c r="B351705" t="s">
        <v>3951</v>
      </c>
    </row>
    <row r="351706" spans="2:2" x14ac:dyDescent="0.25">
      <c r="B351706" t="s">
        <v>3952</v>
      </c>
    </row>
    <row r="351707" spans="2:2" x14ac:dyDescent="0.25">
      <c r="B351707" t="s">
        <v>3953</v>
      </c>
    </row>
    <row r="351708" spans="2:2" x14ac:dyDescent="0.25">
      <c r="B351708" t="s">
        <v>3954</v>
      </c>
    </row>
    <row r="351709" spans="2:2" x14ac:dyDescent="0.25">
      <c r="B351709" t="s">
        <v>3955</v>
      </c>
    </row>
    <row r="351710" spans="2:2" x14ac:dyDescent="0.25">
      <c r="B351710" t="s">
        <v>3956</v>
      </c>
    </row>
    <row r="351711" spans="2:2" x14ac:dyDescent="0.25">
      <c r="B351711" t="s">
        <v>3957</v>
      </c>
    </row>
    <row r="351712" spans="2:2" x14ac:dyDescent="0.25">
      <c r="B351712" t="s">
        <v>3958</v>
      </c>
    </row>
    <row r="351713" spans="2:2" x14ac:dyDescent="0.25">
      <c r="B351713" t="s">
        <v>3959</v>
      </c>
    </row>
    <row r="351714" spans="2:2" x14ac:dyDescent="0.25">
      <c r="B351714" t="s">
        <v>3960</v>
      </c>
    </row>
    <row r="351715" spans="2:2" x14ac:dyDescent="0.25">
      <c r="B351715" t="s">
        <v>3961</v>
      </c>
    </row>
    <row r="351716" spans="2:2" x14ac:dyDescent="0.25">
      <c r="B351716" t="s">
        <v>3962</v>
      </c>
    </row>
    <row r="351717" spans="2:2" x14ac:dyDescent="0.25">
      <c r="B351717" t="s">
        <v>3963</v>
      </c>
    </row>
    <row r="351718" spans="2:2" x14ac:dyDescent="0.25">
      <c r="B351718" t="s">
        <v>3964</v>
      </c>
    </row>
    <row r="351719" spans="2:2" x14ac:dyDescent="0.25">
      <c r="B351719" t="s">
        <v>3965</v>
      </c>
    </row>
    <row r="351720" spans="2:2" x14ac:dyDescent="0.25">
      <c r="B351720" t="s">
        <v>3966</v>
      </c>
    </row>
    <row r="351721" spans="2:2" x14ac:dyDescent="0.25">
      <c r="B351721" t="s">
        <v>3967</v>
      </c>
    </row>
    <row r="351722" spans="2:2" x14ac:dyDescent="0.25">
      <c r="B351722" t="s">
        <v>3968</v>
      </c>
    </row>
    <row r="351723" spans="2:2" x14ac:dyDescent="0.25">
      <c r="B351723" t="s">
        <v>3969</v>
      </c>
    </row>
    <row r="351724" spans="2:2" x14ac:dyDescent="0.25">
      <c r="B351724" t="s">
        <v>3970</v>
      </c>
    </row>
    <row r="351725" spans="2:2" x14ac:dyDescent="0.25">
      <c r="B351725" t="s">
        <v>3971</v>
      </c>
    </row>
    <row r="351726" spans="2:2" x14ac:dyDescent="0.25">
      <c r="B351726" t="s">
        <v>3972</v>
      </c>
    </row>
    <row r="351727" spans="2:2" x14ac:dyDescent="0.25">
      <c r="B351727" t="s">
        <v>3973</v>
      </c>
    </row>
    <row r="351728" spans="2:2" x14ac:dyDescent="0.25">
      <c r="B351728" t="s">
        <v>3974</v>
      </c>
    </row>
    <row r="351729" spans="2:2" x14ac:dyDescent="0.25">
      <c r="B351729" t="s">
        <v>3975</v>
      </c>
    </row>
    <row r="351730" spans="2:2" x14ac:dyDescent="0.25">
      <c r="B351730" t="s">
        <v>3976</v>
      </c>
    </row>
    <row r="351731" spans="2:2" x14ac:dyDescent="0.25">
      <c r="B351731" t="s">
        <v>3977</v>
      </c>
    </row>
    <row r="351732" spans="2:2" x14ac:dyDescent="0.25">
      <c r="B351732" t="s">
        <v>3978</v>
      </c>
    </row>
    <row r="351733" spans="2:2" x14ac:dyDescent="0.25">
      <c r="B351733" t="s">
        <v>3979</v>
      </c>
    </row>
    <row r="351734" spans="2:2" x14ac:dyDescent="0.25">
      <c r="B351734" t="s">
        <v>3980</v>
      </c>
    </row>
    <row r="351735" spans="2:2" x14ac:dyDescent="0.25">
      <c r="B351735" t="s">
        <v>3981</v>
      </c>
    </row>
    <row r="351736" spans="2:2" x14ac:dyDescent="0.25">
      <c r="B351736" t="s">
        <v>3982</v>
      </c>
    </row>
    <row r="351737" spans="2:2" x14ac:dyDescent="0.25">
      <c r="B351737" t="s">
        <v>3983</v>
      </c>
    </row>
    <row r="351738" spans="2:2" x14ac:dyDescent="0.25">
      <c r="B351738" t="s">
        <v>3984</v>
      </c>
    </row>
    <row r="351739" spans="2:2" x14ac:dyDescent="0.25">
      <c r="B351739" t="s">
        <v>3985</v>
      </c>
    </row>
    <row r="351740" spans="2:2" x14ac:dyDescent="0.25">
      <c r="B351740" t="s">
        <v>3986</v>
      </c>
    </row>
    <row r="351741" spans="2:2" x14ac:dyDescent="0.25">
      <c r="B351741" t="s">
        <v>3987</v>
      </c>
    </row>
    <row r="351742" spans="2:2" x14ac:dyDescent="0.25">
      <c r="B351742" t="s">
        <v>3988</v>
      </c>
    </row>
    <row r="351743" spans="2:2" x14ac:dyDescent="0.25">
      <c r="B351743" t="s">
        <v>3989</v>
      </c>
    </row>
    <row r="351744" spans="2:2" x14ac:dyDescent="0.25">
      <c r="B351744" t="s">
        <v>3990</v>
      </c>
    </row>
    <row r="351745" spans="2:2" x14ac:dyDescent="0.25">
      <c r="B351745" t="s">
        <v>3991</v>
      </c>
    </row>
    <row r="351746" spans="2:2" x14ac:dyDescent="0.25">
      <c r="B351746" t="s">
        <v>3992</v>
      </c>
    </row>
    <row r="351747" spans="2:2" x14ac:dyDescent="0.25">
      <c r="B351747" t="s">
        <v>3993</v>
      </c>
    </row>
    <row r="351748" spans="2:2" x14ac:dyDescent="0.25">
      <c r="B351748" t="s">
        <v>3994</v>
      </c>
    </row>
    <row r="351749" spans="2:2" x14ac:dyDescent="0.25">
      <c r="B351749" t="s">
        <v>3995</v>
      </c>
    </row>
    <row r="351750" spans="2:2" x14ac:dyDescent="0.25">
      <c r="B351750" t="s">
        <v>3996</v>
      </c>
    </row>
    <row r="351751" spans="2:2" x14ac:dyDescent="0.25">
      <c r="B351751" t="s">
        <v>3997</v>
      </c>
    </row>
    <row r="351752" spans="2:2" x14ac:dyDescent="0.25">
      <c r="B351752" t="s">
        <v>3998</v>
      </c>
    </row>
    <row r="351753" spans="2:2" x14ac:dyDescent="0.25">
      <c r="B351753" t="s">
        <v>3999</v>
      </c>
    </row>
    <row r="351754" spans="2:2" x14ac:dyDescent="0.25">
      <c r="B351754" t="s">
        <v>4000</v>
      </c>
    </row>
    <row r="351755" spans="2:2" x14ac:dyDescent="0.25">
      <c r="B351755" t="s">
        <v>4001</v>
      </c>
    </row>
    <row r="351756" spans="2:2" x14ac:dyDescent="0.25">
      <c r="B351756" t="s">
        <v>4002</v>
      </c>
    </row>
    <row r="351757" spans="2:2" x14ac:dyDescent="0.25">
      <c r="B351757" t="s">
        <v>4003</v>
      </c>
    </row>
    <row r="351758" spans="2:2" x14ac:dyDescent="0.25">
      <c r="B351758" t="s">
        <v>4004</v>
      </c>
    </row>
    <row r="351759" spans="2:2" x14ac:dyDescent="0.25">
      <c r="B351759" t="s">
        <v>4005</v>
      </c>
    </row>
    <row r="351760" spans="2:2" x14ac:dyDescent="0.25">
      <c r="B351760" t="s">
        <v>4006</v>
      </c>
    </row>
    <row r="351761" spans="2:2" x14ac:dyDescent="0.25">
      <c r="B351761" t="s">
        <v>4007</v>
      </c>
    </row>
    <row r="351762" spans="2:2" x14ac:dyDescent="0.25">
      <c r="B351762" t="s">
        <v>4008</v>
      </c>
    </row>
    <row r="351763" spans="2:2" x14ac:dyDescent="0.25">
      <c r="B351763" t="s">
        <v>4009</v>
      </c>
    </row>
    <row r="351764" spans="2:2" x14ac:dyDescent="0.25">
      <c r="B351764" t="s">
        <v>4010</v>
      </c>
    </row>
    <row r="351765" spans="2:2" x14ac:dyDescent="0.25">
      <c r="B351765" t="s">
        <v>4011</v>
      </c>
    </row>
    <row r="351766" spans="2:2" x14ac:dyDescent="0.25">
      <c r="B351766" t="s">
        <v>4012</v>
      </c>
    </row>
    <row r="351767" spans="2:2" x14ac:dyDescent="0.25">
      <c r="B351767" t="s">
        <v>4013</v>
      </c>
    </row>
    <row r="351768" spans="2:2" x14ac:dyDescent="0.25">
      <c r="B351768" t="s">
        <v>4014</v>
      </c>
    </row>
    <row r="351769" spans="2:2" x14ac:dyDescent="0.25">
      <c r="B351769" t="s">
        <v>4015</v>
      </c>
    </row>
    <row r="351770" spans="2:2" x14ac:dyDescent="0.25">
      <c r="B351770" t="s">
        <v>4016</v>
      </c>
    </row>
    <row r="351771" spans="2:2" x14ac:dyDescent="0.25">
      <c r="B351771" t="s">
        <v>4017</v>
      </c>
    </row>
    <row r="351772" spans="2:2" x14ac:dyDescent="0.25">
      <c r="B351772" t="s">
        <v>4018</v>
      </c>
    </row>
    <row r="351773" spans="2:2" x14ac:dyDescent="0.25">
      <c r="B351773" t="s">
        <v>4019</v>
      </c>
    </row>
    <row r="351774" spans="2:2" x14ac:dyDescent="0.25">
      <c r="B351774" t="s">
        <v>4020</v>
      </c>
    </row>
    <row r="351775" spans="2:2" x14ac:dyDescent="0.25">
      <c r="B351775" t="s">
        <v>4021</v>
      </c>
    </row>
    <row r="351776" spans="2:2" x14ac:dyDescent="0.25">
      <c r="B351776" t="s">
        <v>4022</v>
      </c>
    </row>
    <row r="351777" spans="2:2" x14ac:dyDescent="0.25">
      <c r="B351777" t="s">
        <v>4023</v>
      </c>
    </row>
    <row r="351778" spans="2:2" x14ac:dyDescent="0.25">
      <c r="B351778" t="s">
        <v>4024</v>
      </c>
    </row>
    <row r="351779" spans="2:2" x14ac:dyDescent="0.25">
      <c r="B351779" t="s">
        <v>4025</v>
      </c>
    </row>
    <row r="351780" spans="2:2" x14ac:dyDescent="0.25">
      <c r="B351780" t="s">
        <v>4026</v>
      </c>
    </row>
    <row r="351781" spans="2:2" x14ac:dyDescent="0.25">
      <c r="B351781" t="s">
        <v>4027</v>
      </c>
    </row>
    <row r="351782" spans="2:2" x14ac:dyDescent="0.25">
      <c r="B351782" t="s">
        <v>4028</v>
      </c>
    </row>
    <row r="351783" spans="2:2" x14ac:dyDescent="0.25">
      <c r="B351783" t="s">
        <v>4029</v>
      </c>
    </row>
    <row r="351784" spans="2:2" x14ac:dyDescent="0.25">
      <c r="B351784" t="s">
        <v>4030</v>
      </c>
    </row>
    <row r="351785" spans="2:2" x14ac:dyDescent="0.25">
      <c r="B351785" t="s">
        <v>4031</v>
      </c>
    </row>
    <row r="351786" spans="2:2" x14ac:dyDescent="0.25">
      <c r="B351786" t="s">
        <v>4032</v>
      </c>
    </row>
    <row r="351787" spans="2:2" x14ac:dyDescent="0.25">
      <c r="B351787" t="s">
        <v>4033</v>
      </c>
    </row>
    <row r="351788" spans="2:2" x14ac:dyDescent="0.25">
      <c r="B351788" t="s">
        <v>4034</v>
      </c>
    </row>
    <row r="351789" spans="2:2" x14ac:dyDescent="0.25">
      <c r="B351789" t="s">
        <v>4035</v>
      </c>
    </row>
    <row r="351790" spans="2:2" x14ac:dyDescent="0.25">
      <c r="B351790" t="s">
        <v>4036</v>
      </c>
    </row>
    <row r="351791" spans="2:2" x14ac:dyDescent="0.25">
      <c r="B351791" t="s">
        <v>4037</v>
      </c>
    </row>
    <row r="351792" spans="2:2" x14ac:dyDescent="0.25">
      <c r="B351792" t="s">
        <v>4038</v>
      </c>
    </row>
    <row r="351793" spans="2:2" x14ac:dyDescent="0.25">
      <c r="B351793" t="s">
        <v>4039</v>
      </c>
    </row>
    <row r="351794" spans="2:2" x14ac:dyDescent="0.25">
      <c r="B351794" t="s">
        <v>4040</v>
      </c>
    </row>
    <row r="351795" spans="2:2" x14ac:dyDescent="0.25">
      <c r="B351795" t="s">
        <v>4041</v>
      </c>
    </row>
    <row r="351796" spans="2:2" x14ac:dyDescent="0.25">
      <c r="B351796" t="s">
        <v>4042</v>
      </c>
    </row>
    <row r="351797" spans="2:2" x14ac:dyDescent="0.25">
      <c r="B351797" t="s">
        <v>4043</v>
      </c>
    </row>
    <row r="351798" spans="2:2" x14ac:dyDescent="0.25">
      <c r="B351798" t="s">
        <v>4044</v>
      </c>
    </row>
    <row r="351799" spans="2:2" x14ac:dyDescent="0.25">
      <c r="B351799" t="s">
        <v>4045</v>
      </c>
    </row>
    <row r="351800" spans="2:2" x14ac:dyDescent="0.25">
      <c r="B351800" t="s">
        <v>4046</v>
      </c>
    </row>
    <row r="351801" spans="2:2" x14ac:dyDescent="0.25">
      <c r="B351801" t="s">
        <v>4047</v>
      </c>
    </row>
    <row r="351802" spans="2:2" x14ac:dyDescent="0.25">
      <c r="B351802" t="s">
        <v>4048</v>
      </c>
    </row>
    <row r="351803" spans="2:2" x14ac:dyDescent="0.25">
      <c r="B351803" t="s">
        <v>4049</v>
      </c>
    </row>
    <row r="351804" spans="2:2" x14ac:dyDescent="0.25">
      <c r="B351804" t="s">
        <v>4050</v>
      </c>
    </row>
    <row r="351805" spans="2:2" x14ac:dyDescent="0.25">
      <c r="B351805" t="s">
        <v>4051</v>
      </c>
    </row>
    <row r="351806" spans="2:2" x14ac:dyDescent="0.25">
      <c r="B351806" t="s">
        <v>4052</v>
      </c>
    </row>
    <row r="351807" spans="2:2" x14ac:dyDescent="0.25">
      <c r="B351807" t="s">
        <v>4053</v>
      </c>
    </row>
    <row r="351808" spans="2:2" x14ac:dyDescent="0.25">
      <c r="B351808" t="s">
        <v>4054</v>
      </c>
    </row>
    <row r="351809" spans="2:2" x14ac:dyDescent="0.25">
      <c r="B351809" t="s">
        <v>4055</v>
      </c>
    </row>
    <row r="351810" spans="2:2" x14ac:dyDescent="0.25">
      <c r="B351810" t="s">
        <v>4056</v>
      </c>
    </row>
    <row r="351811" spans="2:2" x14ac:dyDescent="0.25">
      <c r="B351811" t="s">
        <v>4057</v>
      </c>
    </row>
    <row r="351812" spans="2:2" x14ac:dyDescent="0.25">
      <c r="B351812" t="s">
        <v>4058</v>
      </c>
    </row>
    <row r="351813" spans="2:2" x14ac:dyDescent="0.25">
      <c r="B351813" t="s">
        <v>4059</v>
      </c>
    </row>
    <row r="351814" spans="2:2" x14ac:dyDescent="0.25">
      <c r="B351814" t="s">
        <v>4060</v>
      </c>
    </row>
    <row r="351815" spans="2:2" x14ac:dyDescent="0.25">
      <c r="B351815" t="s">
        <v>4061</v>
      </c>
    </row>
    <row r="351816" spans="2:2" x14ac:dyDescent="0.25">
      <c r="B351816" t="s">
        <v>4062</v>
      </c>
    </row>
    <row r="351817" spans="2:2" x14ac:dyDescent="0.25">
      <c r="B351817" t="s">
        <v>4063</v>
      </c>
    </row>
    <row r="351818" spans="2:2" x14ac:dyDescent="0.25">
      <c r="B351818" t="s">
        <v>4064</v>
      </c>
    </row>
    <row r="351819" spans="2:2" x14ac:dyDescent="0.25">
      <c r="B351819" t="s">
        <v>4065</v>
      </c>
    </row>
    <row r="351820" spans="2:2" x14ac:dyDescent="0.25">
      <c r="B351820" t="s">
        <v>4066</v>
      </c>
    </row>
    <row r="351821" spans="2:2" x14ac:dyDescent="0.25">
      <c r="B351821" t="s">
        <v>4067</v>
      </c>
    </row>
    <row r="351822" spans="2:2" x14ac:dyDescent="0.25">
      <c r="B351822" t="s">
        <v>4068</v>
      </c>
    </row>
    <row r="351823" spans="2:2" x14ac:dyDescent="0.25">
      <c r="B351823" t="s">
        <v>4069</v>
      </c>
    </row>
    <row r="351824" spans="2:2" x14ac:dyDescent="0.25">
      <c r="B351824" t="s">
        <v>4070</v>
      </c>
    </row>
    <row r="351825" spans="2:2" x14ac:dyDescent="0.25">
      <c r="B351825" t="s">
        <v>4071</v>
      </c>
    </row>
    <row r="351826" spans="2:2" x14ac:dyDescent="0.25">
      <c r="B351826" t="s">
        <v>4072</v>
      </c>
    </row>
    <row r="351827" spans="2:2" x14ac:dyDescent="0.25">
      <c r="B351827" t="s">
        <v>4073</v>
      </c>
    </row>
    <row r="351828" spans="2:2" x14ac:dyDescent="0.25">
      <c r="B351828" t="s">
        <v>4074</v>
      </c>
    </row>
    <row r="351829" spans="2:2" x14ac:dyDescent="0.25">
      <c r="B351829" t="s">
        <v>4075</v>
      </c>
    </row>
    <row r="351830" spans="2:2" x14ac:dyDescent="0.25">
      <c r="B351830" t="s">
        <v>4076</v>
      </c>
    </row>
    <row r="351831" spans="2:2" x14ac:dyDescent="0.25">
      <c r="B351831" t="s">
        <v>4077</v>
      </c>
    </row>
    <row r="351832" spans="2:2" x14ac:dyDescent="0.25">
      <c r="B351832" t="s">
        <v>4078</v>
      </c>
    </row>
    <row r="351833" spans="2:2" x14ac:dyDescent="0.25">
      <c r="B351833" t="s">
        <v>4079</v>
      </c>
    </row>
    <row r="351834" spans="2:2" x14ac:dyDescent="0.25">
      <c r="B351834" t="s">
        <v>4080</v>
      </c>
    </row>
    <row r="351835" spans="2:2" x14ac:dyDescent="0.25">
      <c r="B351835" t="s">
        <v>4081</v>
      </c>
    </row>
    <row r="351836" spans="2:2" x14ac:dyDescent="0.25">
      <c r="B351836" t="s">
        <v>4082</v>
      </c>
    </row>
    <row r="351837" spans="2:2" x14ac:dyDescent="0.25">
      <c r="B351837" t="s">
        <v>4083</v>
      </c>
    </row>
    <row r="351838" spans="2:2" x14ac:dyDescent="0.25">
      <c r="B351838" t="s">
        <v>4084</v>
      </c>
    </row>
    <row r="351839" spans="2:2" x14ac:dyDescent="0.25">
      <c r="B351839" t="s">
        <v>4085</v>
      </c>
    </row>
    <row r="351840" spans="2:2" x14ac:dyDescent="0.25">
      <c r="B351840" t="s">
        <v>4086</v>
      </c>
    </row>
    <row r="351841" spans="2:2" x14ac:dyDescent="0.25">
      <c r="B351841" t="s">
        <v>4087</v>
      </c>
    </row>
    <row r="351842" spans="2:2" x14ac:dyDescent="0.25">
      <c r="B351842" t="s">
        <v>4088</v>
      </c>
    </row>
    <row r="351843" spans="2:2" x14ac:dyDescent="0.25">
      <c r="B351843" t="s">
        <v>4089</v>
      </c>
    </row>
    <row r="351844" spans="2:2" x14ac:dyDescent="0.25">
      <c r="B351844" t="s">
        <v>4090</v>
      </c>
    </row>
    <row r="351845" spans="2:2" x14ac:dyDescent="0.25">
      <c r="B351845" t="s">
        <v>4091</v>
      </c>
    </row>
    <row r="351846" spans="2:2" x14ac:dyDescent="0.25">
      <c r="B351846" t="s">
        <v>4092</v>
      </c>
    </row>
    <row r="351847" spans="2:2" x14ac:dyDescent="0.25">
      <c r="B351847" t="s">
        <v>4093</v>
      </c>
    </row>
    <row r="351848" spans="2:2" x14ac:dyDescent="0.25">
      <c r="B351848" t="s">
        <v>4094</v>
      </c>
    </row>
    <row r="351849" spans="2:2" x14ac:dyDescent="0.25">
      <c r="B351849" t="s">
        <v>4095</v>
      </c>
    </row>
    <row r="351850" spans="2:2" x14ac:dyDescent="0.25">
      <c r="B351850" t="s">
        <v>4096</v>
      </c>
    </row>
    <row r="351851" spans="2:2" x14ac:dyDescent="0.25">
      <c r="B351851" t="s">
        <v>4097</v>
      </c>
    </row>
    <row r="351852" spans="2:2" x14ac:dyDescent="0.25">
      <c r="B351852" t="s">
        <v>4098</v>
      </c>
    </row>
    <row r="351853" spans="2:2" x14ac:dyDescent="0.25">
      <c r="B351853" t="s">
        <v>4099</v>
      </c>
    </row>
    <row r="351854" spans="2:2" x14ac:dyDescent="0.25">
      <c r="B351854" t="s">
        <v>4100</v>
      </c>
    </row>
    <row r="351855" spans="2:2" x14ac:dyDescent="0.25">
      <c r="B351855" t="s">
        <v>4101</v>
      </c>
    </row>
    <row r="351856" spans="2:2" x14ac:dyDescent="0.25">
      <c r="B351856" t="s">
        <v>4102</v>
      </c>
    </row>
    <row r="351857" spans="2:2" x14ac:dyDescent="0.25">
      <c r="B351857" t="s">
        <v>4103</v>
      </c>
    </row>
    <row r="351858" spans="2:2" x14ac:dyDescent="0.25">
      <c r="B351858" t="s">
        <v>4104</v>
      </c>
    </row>
    <row r="351859" spans="2:2" x14ac:dyDescent="0.25">
      <c r="B351859" t="s">
        <v>4105</v>
      </c>
    </row>
    <row r="351860" spans="2:2" x14ac:dyDescent="0.25">
      <c r="B351860" t="s">
        <v>4106</v>
      </c>
    </row>
    <row r="351861" spans="2:2" x14ac:dyDescent="0.25">
      <c r="B351861" t="s">
        <v>4107</v>
      </c>
    </row>
    <row r="351862" spans="2:2" x14ac:dyDescent="0.25">
      <c r="B351862" t="s">
        <v>4108</v>
      </c>
    </row>
    <row r="351863" spans="2:2" x14ac:dyDescent="0.25">
      <c r="B351863" t="s">
        <v>4109</v>
      </c>
    </row>
    <row r="351864" spans="2:2" x14ac:dyDescent="0.25">
      <c r="B351864" t="s">
        <v>4110</v>
      </c>
    </row>
    <row r="351865" spans="2:2" x14ac:dyDescent="0.25">
      <c r="B351865" t="s">
        <v>4111</v>
      </c>
    </row>
    <row r="351866" spans="2:2" x14ac:dyDescent="0.25">
      <c r="B351866" t="s">
        <v>4112</v>
      </c>
    </row>
    <row r="351867" spans="2:2" x14ac:dyDescent="0.25">
      <c r="B351867" t="s">
        <v>4113</v>
      </c>
    </row>
    <row r="351868" spans="2:2" x14ac:dyDescent="0.25">
      <c r="B351868" t="s">
        <v>4114</v>
      </c>
    </row>
    <row r="351869" spans="2:2" x14ac:dyDescent="0.25">
      <c r="B351869" t="s">
        <v>4115</v>
      </c>
    </row>
    <row r="351870" spans="2:2" x14ac:dyDescent="0.25">
      <c r="B351870" t="s">
        <v>4116</v>
      </c>
    </row>
    <row r="351871" spans="2:2" x14ac:dyDescent="0.25">
      <c r="B351871" t="s">
        <v>4117</v>
      </c>
    </row>
    <row r="351872" spans="2:2" x14ac:dyDescent="0.25">
      <c r="B351872" t="s">
        <v>4118</v>
      </c>
    </row>
    <row r="351873" spans="2:2" x14ac:dyDescent="0.25">
      <c r="B351873" t="s">
        <v>4119</v>
      </c>
    </row>
    <row r="351874" spans="2:2" x14ac:dyDescent="0.25">
      <c r="B351874" t="s">
        <v>4120</v>
      </c>
    </row>
    <row r="351875" spans="2:2" x14ac:dyDescent="0.25">
      <c r="B351875" t="s">
        <v>4121</v>
      </c>
    </row>
    <row r="351876" spans="2:2" x14ac:dyDescent="0.25">
      <c r="B351876" t="s">
        <v>4122</v>
      </c>
    </row>
    <row r="351877" spans="2:2" x14ac:dyDescent="0.25">
      <c r="B351877" t="s">
        <v>4123</v>
      </c>
    </row>
    <row r="351878" spans="2:2" x14ac:dyDescent="0.25">
      <c r="B351878" t="s">
        <v>4124</v>
      </c>
    </row>
    <row r="351879" spans="2:2" x14ac:dyDescent="0.25">
      <c r="B351879" t="s">
        <v>4125</v>
      </c>
    </row>
    <row r="351880" spans="2:2" x14ac:dyDescent="0.25">
      <c r="B351880" t="s">
        <v>4126</v>
      </c>
    </row>
    <row r="351881" spans="2:2" x14ac:dyDescent="0.25">
      <c r="B351881" t="s">
        <v>4127</v>
      </c>
    </row>
    <row r="351882" spans="2:2" x14ac:dyDescent="0.25">
      <c r="B351882" t="s">
        <v>4128</v>
      </c>
    </row>
    <row r="351883" spans="2:2" x14ac:dyDescent="0.25">
      <c r="B351883" t="s">
        <v>4129</v>
      </c>
    </row>
    <row r="351884" spans="2:2" x14ac:dyDescent="0.25">
      <c r="B351884" t="s">
        <v>4130</v>
      </c>
    </row>
    <row r="351885" spans="2:2" x14ac:dyDescent="0.25">
      <c r="B351885" t="s">
        <v>4131</v>
      </c>
    </row>
    <row r="351886" spans="2:2" x14ac:dyDescent="0.25">
      <c r="B351886" t="s">
        <v>4132</v>
      </c>
    </row>
    <row r="351887" spans="2:2" x14ac:dyDescent="0.25">
      <c r="B351887" t="s">
        <v>4133</v>
      </c>
    </row>
    <row r="351888" spans="2:2" x14ac:dyDescent="0.25">
      <c r="B351888" t="s">
        <v>4134</v>
      </c>
    </row>
    <row r="351889" spans="2:2" x14ac:dyDescent="0.25">
      <c r="B351889" t="s">
        <v>4135</v>
      </c>
    </row>
    <row r="351890" spans="2:2" x14ac:dyDescent="0.25">
      <c r="B351890" t="s">
        <v>4136</v>
      </c>
    </row>
    <row r="351891" spans="2:2" x14ac:dyDescent="0.25">
      <c r="B351891" t="s">
        <v>4137</v>
      </c>
    </row>
    <row r="351892" spans="2:2" x14ac:dyDescent="0.25">
      <c r="B351892" t="s">
        <v>4138</v>
      </c>
    </row>
    <row r="351893" spans="2:2" x14ac:dyDescent="0.25">
      <c r="B351893" t="s">
        <v>4139</v>
      </c>
    </row>
    <row r="351894" spans="2:2" x14ac:dyDescent="0.25">
      <c r="B351894" t="s">
        <v>4140</v>
      </c>
    </row>
    <row r="351895" spans="2:2" x14ac:dyDescent="0.25">
      <c r="B351895" t="s">
        <v>4141</v>
      </c>
    </row>
    <row r="351896" spans="2:2" x14ac:dyDescent="0.25">
      <c r="B351896" t="s">
        <v>4142</v>
      </c>
    </row>
    <row r="351897" spans="2:2" x14ac:dyDescent="0.25">
      <c r="B351897" t="s">
        <v>4143</v>
      </c>
    </row>
    <row r="351898" spans="2:2" x14ac:dyDescent="0.25">
      <c r="B351898" t="s">
        <v>4144</v>
      </c>
    </row>
    <row r="351899" spans="2:2" x14ac:dyDescent="0.25">
      <c r="B351899" t="s">
        <v>4145</v>
      </c>
    </row>
    <row r="351900" spans="2:2" x14ac:dyDescent="0.25">
      <c r="B351900" t="s">
        <v>4146</v>
      </c>
    </row>
    <row r="351901" spans="2:2" x14ac:dyDescent="0.25">
      <c r="B351901" t="s">
        <v>4147</v>
      </c>
    </row>
    <row r="351902" spans="2:2" x14ac:dyDescent="0.25">
      <c r="B351902" t="s">
        <v>4148</v>
      </c>
    </row>
    <row r="351903" spans="2:2" x14ac:dyDescent="0.25">
      <c r="B351903" t="s">
        <v>4149</v>
      </c>
    </row>
    <row r="351904" spans="2:2" x14ac:dyDescent="0.25">
      <c r="B351904" t="s">
        <v>4150</v>
      </c>
    </row>
    <row r="351905" spans="2:2" x14ac:dyDescent="0.25">
      <c r="B351905" t="s">
        <v>4151</v>
      </c>
    </row>
    <row r="351906" spans="2:2" x14ac:dyDescent="0.25">
      <c r="B351906" t="s">
        <v>4152</v>
      </c>
    </row>
    <row r="351907" spans="2:2" x14ac:dyDescent="0.25">
      <c r="B351907" t="s">
        <v>4153</v>
      </c>
    </row>
    <row r="351908" spans="2:2" x14ac:dyDescent="0.25">
      <c r="B351908" t="s">
        <v>4154</v>
      </c>
    </row>
    <row r="351909" spans="2:2" x14ac:dyDescent="0.25">
      <c r="B351909" t="s">
        <v>4155</v>
      </c>
    </row>
    <row r="351910" spans="2:2" x14ac:dyDescent="0.25">
      <c r="B351910" t="s">
        <v>4156</v>
      </c>
    </row>
    <row r="351911" spans="2:2" x14ac:dyDescent="0.25">
      <c r="B351911" t="s">
        <v>4157</v>
      </c>
    </row>
    <row r="351912" spans="2:2" x14ac:dyDescent="0.25">
      <c r="B351912" t="s">
        <v>4158</v>
      </c>
    </row>
    <row r="351913" spans="2:2" x14ac:dyDescent="0.25">
      <c r="B351913" t="s">
        <v>4159</v>
      </c>
    </row>
    <row r="351914" spans="2:2" x14ac:dyDescent="0.25">
      <c r="B351914" t="s">
        <v>4160</v>
      </c>
    </row>
    <row r="351915" spans="2:2" x14ac:dyDescent="0.25">
      <c r="B351915" t="s">
        <v>4161</v>
      </c>
    </row>
    <row r="351916" spans="2:2" x14ac:dyDescent="0.25">
      <c r="B351916" t="s">
        <v>4162</v>
      </c>
    </row>
    <row r="351917" spans="2:2" x14ac:dyDescent="0.25">
      <c r="B351917" t="s">
        <v>4163</v>
      </c>
    </row>
    <row r="351918" spans="2:2" x14ac:dyDescent="0.25">
      <c r="B351918" t="s">
        <v>4164</v>
      </c>
    </row>
    <row r="351919" spans="2:2" x14ac:dyDescent="0.25">
      <c r="B351919" t="s">
        <v>4165</v>
      </c>
    </row>
    <row r="351920" spans="2:2" x14ac:dyDescent="0.25">
      <c r="B351920" t="s">
        <v>4166</v>
      </c>
    </row>
    <row r="351921" spans="2:2" x14ac:dyDescent="0.25">
      <c r="B351921" t="s">
        <v>4167</v>
      </c>
    </row>
    <row r="351922" spans="2:2" x14ac:dyDescent="0.25">
      <c r="B351922" t="s">
        <v>4168</v>
      </c>
    </row>
    <row r="351923" spans="2:2" x14ac:dyDescent="0.25">
      <c r="B351923" t="s">
        <v>4169</v>
      </c>
    </row>
    <row r="351924" spans="2:2" x14ac:dyDescent="0.25">
      <c r="B351924" t="s">
        <v>4170</v>
      </c>
    </row>
    <row r="351925" spans="2:2" x14ac:dyDescent="0.25">
      <c r="B351925" t="s">
        <v>4171</v>
      </c>
    </row>
    <row r="351926" spans="2:2" x14ac:dyDescent="0.25">
      <c r="B351926" t="s">
        <v>4172</v>
      </c>
    </row>
    <row r="351927" spans="2:2" x14ac:dyDescent="0.25">
      <c r="B351927" t="s">
        <v>4173</v>
      </c>
    </row>
    <row r="351928" spans="2:2" x14ac:dyDescent="0.25">
      <c r="B351928" t="s">
        <v>4174</v>
      </c>
    </row>
    <row r="351929" spans="2:2" x14ac:dyDescent="0.25">
      <c r="B351929" t="s">
        <v>4175</v>
      </c>
    </row>
    <row r="351930" spans="2:2" x14ac:dyDescent="0.25">
      <c r="B351930" t="s">
        <v>4176</v>
      </c>
    </row>
    <row r="351931" spans="2:2" x14ac:dyDescent="0.25">
      <c r="B351931" t="s">
        <v>4177</v>
      </c>
    </row>
    <row r="351932" spans="2:2" x14ac:dyDescent="0.25">
      <c r="B351932" t="s">
        <v>4178</v>
      </c>
    </row>
    <row r="351933" spans="2:2" x14ac:dyDescent="0.25">
      <c r="B351933" t="s">
        <v>4179</v>
      </c>
    </row>
    <row r="351934" spans="2:2" x14ac:dyDescent="0.25">
      <c r="B351934" t="s">
        <v>4180</v>
      </c>
    </row>
    <row r="351935" spans="2:2" x14ac:dyDescent="0.25">
      <c r="B351935" t="s">
        <v>4181</v>
      </c>
    </row>
    <row r="351936" spans="2:2" x14ac:dyDescent="0.25">
      <c r="B351936" t="s">
        <v>4182</v>
      </c>
    </row>
    <row r="351937" spans="2:2" x14ac:dyDescent="0.25">
      <c r="B351937" t="s">
        <v>4183</v>
      </c>
    </row>
    <row r="351938" spans="2:2" x14ac:dyDescent="0.25">
      <c r="B351938" t="s">
        <v>4184</v>
      </c>
    </row>
    <row r="351939" spans="2:2" x14ac:dyDescent="0.25">
      <c r="B351939" t="s">
        <v>4185</v>
      </c>
    </row>
    <row r="351940" spans="2:2" x14ac:dyDescent="0.25">
      <c r="B351940" t="s">
        <v>4186</v>
      </c>
    </row>
    <row r="351941" spans="2:2" x14ac:dyDescent="0.25">
      <c r="B351941" t="s">
        <v>4187</v>
      </c>
    </row>
    <row r="351942" spans="2:2" x14ac:dyDescent="0.25">
      <c r="B351942" t="s">
        <v>4188</v>
      </c>
    </row>
    <row r="351943" spans="2:2" x14ac:dyDescent="0.25">
      <c r="B351943" t="s">
        <v>4189</v>
      </c>
    </row>
    <row r="351944" spans="2:2" x14ac:dyDescent="0.25">
      <c r="B351944" t="s">
        <v>4190</v>
      </c>
    </row>
    <row r="351945" spans="2:2" x14ac:dyDescent="0.25">
      <c r="B351945" t="s">
        <v>4191</v>
      </c>
    </row>
    <row r="351946" spans="2:2" x14ac:dyDescent="0.25">
      <c r="B351946" t="s">
        <v>4192</v>
      </c>
    </row>
    <row r="351947" spans="2:2" x14ac:dyDescent="0.25">
      <c r="B351947" t="s">
        <v>4193</v>
      </c>
    </row>
    <row r="351948" spans="2:2" x14ac:dyDescent="0.25">
      <c r="B351948" t="s">
        <v>4194</v>
      </c>
    </row>
    <row r="351949" spans="2:2" x14ac:dyDescent="0.25">
      <c r="B351949" t="s">
        <v>4195</v>
      </c>
    </row>
    <row r="351950" spans="2:2" x14ac:dyDescent="0.25">
      <c r="B351950" t="s">
        <v>4196</v>
      </c>
    </row>
    <row r="351951" spans="2:2" x14ac:dyDescent="0.25">
      <c r="B351951" t="s">
        <v>4197</v>
      </c>
    </row>
    <row r="351952" spans="2:2" x14ac:dyDescent="0.25">
      <c r="B351952" t="s">
        <v>4198</v>
      </c>
    </row>
    <row r="351953" spans="2:2" x14ac:dyDescent="0.25">
      <c r="B351953" t="s">
        <v>4199</v>
      </c>
    </row>
    <row r="351954" spans="2:2" x14ac:dyDescent="0.25">
      <c r="B351954" t="s">
        <v>4200</v>
      </c>
    </row>
    <row r="351955" spans="2:2" x14ac:dyDescent="0.25">
      <c r="B351955" t="s">
        <v>4201</v>
      </c>
    </row>
    <row r="351956" spans="2:2" x14ac:dyDescent="0.25">
      <c r="B351956" t="s">
        <v>4202</v>
      </c>
    </row>
    <row r="351957" spans="2:2" x14ac:dyDescent="0.25">
      <c r="B351957" t="s">
        <v>4203</v>
      </c>
    </row>
    <row r="351958" spans="2:2" x14ac:dyDescent="0.25">
      <c r="B351958" t="s">
        <v>4204</v>
      </c>
    </row>
    <row r="351959" spans="2:2" x14ac:dyDescent="0.25">
      <c r="B351959" t="s">
        <v>4205</v>
      </c>
    </row>
    <row r="351960" spans="2:2" x14ac:dyDescent="0.25">
      <c r="B351960" t="s">
        <v>4206</v>
      </c>
    </row>
    <row r="351961" spans="2:2" x14ac:dyDescent="0.25">
      <c r="B351961" t="s">
        <v>4207</v>
      </c>
    </row>
    <row r="351962" spans="2:2" x14ac:dyDescent="0.25">
      <c r="B351962" t="s">
        <v>4208</v>
      </c>
    </row>
    <row r="351963" spans="2:2" x14ac:dyDescent="0.25">
      <c r="B351963" t="s">
        <v>4209</v>
      </c>
    </row>
    <row r="351964" spans="2:2" x14ac:dyDescent="0.25">
      <c r="B351964" t="s">
        <v>4210</v>
      </c>
    </row>
    <row r="351965" spans="2:2" x14ac:dyDescent="0.25">
      <c r="B351965" t="s">
        <v>4211</v>
      </c>
    </row>
    <row r="351966" spans="2:2" x14ac:dyDescent="0.25">
      <c r="B351966" t="s">
        <v>4212</v>
      </c>
    </row>
    <row r="351967" spans="2:2" x14ac:dyDescent="0.25">
      <c r="B351967" t="s">
        <v>4213</v>
      </c>
    </row>
    <row r="351968" spans="2:2" x14ac:dyDescent="0.25">
      <c r="B351968" t="s">
        <v>4214</v>
      </c>
    </row>
    <row r="351969" spans="2:2" x14ac:dyDescent="0.25">
      <c r="B351969" t="s">
        <v>4215</v>
      </c>
    </row>
    <row r="351970" spans="2:2" x14ac:dyDescent="0.25">
      <c r="B351970" t="s">
        <v>4216</v>
      </c>
    </row>
    <row r="351971" spans="2:2" x14ac:dyDescent="0.25">
      <c r="B351971" t="s">
        <v>4217</v>
      </c>
    </row>
    <row r="351972" spans="2:2" x14ac:dyDescent="0.25">
      <c r="B351972" t="s">
        <v>4218</v>
      </c>
    </row>
    <row r="351973" spans="2:2" x14ac:dyDescent="0.25">
      <c r="B351973" t="s">
        <v>4219</v>
      </c>
    </row>
    <row r="351974" spans="2:2" x14ac:dyDescent="0.25">
      <c r="B351974" t="s">
        <v>4220</v>
      </c>
    </row>
    <row r="351975" spans="2:2" x14ac:dyDescent="0.25">
      <c r="B351975" t="s">
        <v>4221</v>
      </c>
    </row>
    <row r="351976" spans="2:2" x14ac:dyDescent="0.25">
      <c r="B351976" t="s">
        <v>4222</v>
      </c>
    </row>
    <row r="351977" spans="2:2" x14ac:dyDescent="0.25">
      <c r="B351977" t="s">
        <v>4223</v>
      </c>
    </row>
    <row r="351978" spans="2:2" x14ac:dyDescent="0.25">
      <c r="B351978" t="s">
        <v>4224</v>
      </c>
    </row>
    <row r="351979" spans="2:2" x14ac:dyDescent="0.25">
      <c r="B351979" t="s">
        <v>4225</v>
      </c>
    </row>
    <row r="351980" spans="2:2" x14ac:dyDescent="0.25">
      <c r="B351980" t="s">
        <v>4226</v>
      </c>
    </row>
    <row r="351981" spans="2:2" x14ac:dyDescent="0.25">
      <c r="B351981" t="s">
        <v>4227</v>
      </c>
    </row>
    <row r="351982" spans="2:2" x14ac:dyDescent="0.25">
      <c r="B351982" t="s">
        <v>4228</v>
      </c>
    </row>
    <row r="351983" spans="2:2" x14ac:dyDescent="0.25">
      <c r="B351983" t="s">
        <v>4229</v>
      </c>
    </row>
    <row r="351984" spans="2:2" x14ac:dyDescent="0.25">
      <c r="B351984" t="s">
        <v>4230</v>
      </c>
    </row>
    <row r="351985" spans="2:2" x14ac:dyDescent="0.25">
      <c r="B351985" t="s">
        <v>4231</v>
      </c>
    </row>
    <row r="351986" spans="2:2" x14ac:dyDescent="0.25">
      <c r="B351986" t="s">
        <v>4232</v>
      </c>
    </row>
    <row r="351987" spans="2:2" x14ac:dyDescent="0.25">
      <c r="B351987" t="s">
        <v>4233</v>
      </c>
    </row>
    <row r="351988" spans="2:2" x14ac:dyDescent="0.25">
      <c r="B351988" t="s">
        <v>4234</v>
      </c>
    </row>
    <row r="351989" spans="2:2" x14ac:dyDescent="0.25">
      <c r="B351989" t="s">
        <v>4235</v>
      </c>
    </row>
    <row r="351990" spans="2:2" x14ac:dyDescent="0.25">
      <c r="B351990" t="s">
        <v>4236</v>
      </c>
    </row>
    <row r="351991" spans="2:2" x14ac:dyDescent="0.25">
      <c r="B351991" t="s">
        <v>4237</v>
      </c>
    </row>
    <row r="351992" spans="2:2" x14ac:dyDescent="0.25">
      <c r="B351992" t="s">
        <v>4238</v>
      </c>
    </row>
    <row r="351993" spans="2:2" x14ac:dyDescent="0.25">
      <c r="B351993" t="s">
        <v>4239</v>
      </c>
    </row>
    <row r="351994" spans="2:2" x14ac:dyDescent="0.25">
      <c r="B351994" t="s">
        <v>4240</v>
      </c>
    </row>
    <row r="351995" spans="2:2" x14ac:dyDescent="0.25">
      <c r="B351995" t="s">
        <v>4241</v>
      </c>
    </row>
    <row r="351996" spans="2:2" x14ac:dyDescent="0.25">
      <c r="B351996" t="s">
        <v>4242</v>
      </c>
    </row>
    <row r="351997" spans="2:2" x14ac:dyDescent="0.25">
      <c r="B351997" t="s">
        <v>4243</v>
      </c>
    </row>
    <row r="351998" spans="2:2" x14ac:dyDescent="0.25">
      <c r="B351998" t="s">
        <v>4244</v>
      </c>
    </row>
    <row r="351999" spans="2:2" x14ac:dyDescent="0.25">
      <c r="B351999" t="s">
        <v>4245</v>
      </c>
    </row>
    <row r="352000" spans="2:2" x14ac:dyDescent="0.25">
      <c r="B352000" t="s">
        <v>4246</v>
      </c>
    </row>
    <row r="352001" spans="2:2" x14ac:dyDescent="0.25">
      <c r="B352001" t="s">
        <v>4247</v>
      </c>
    </row>
    <row r="352002" spans="2:2" x14ac:dyDescent="0.25">
      <c r="B352002" t="s">
        <v>4248</v>
      </c>
    </row>
    <row r="352003" spans="2:2" x14ac:dyDescent="0.25">
      <c r="B352003" t="s">
        <v>4249</v>
      </c>
    </row>
    <row r="352004" spans="2:2" x14ac:dyDescent="0.25">
      <c r="B352004" t="s">
        <v>4250</v>
      </c>
    </row>
    <row r="352005" spans="2:2" x14ac:dyDescent="0.25">
      <c r="B352005" t="s">
        <v>4251</v>
      </c>
    </row>
    <row r="352006" spans="2:2" x14ac:dyDescent="0.25">
      <c r="B352006" t="s">
        <v>4252</v>
      </c>
    </row>
    <row r="352007" spans="2:2" x14ac:dyDescent="0.25">
      <c r="B352007" t="s">
        <v>4253</v>
      </c>
    </row>
    <row r="352008" spans="2:2" x14ac:dyDescent="0.25">
      <c r="B352008" t="s">
        <v>4254</v>
      </c>
    </row>
    <row r="352009" spans="2:2" x14ac:dyDescent="0.25">
      <c r="B352009" t="s">
        <v>4255</v>
      </c>
    </row>
    <row r="352010" spans="2:2" x14ac:dyDescent="0.25">
      <c r="B352010" t="s">
        <v>4256</v>
      </c>
    </row>
    <row r="352011" spans="2:2" x14ac:dyDescent="0.25">
      <c r="B352011" t="s">
        <v>4257</v>
      </c>
    </row>
    <row r="352012" spans="2:2" x14ac:dyDescent="0.25">
      <c r="B352012" t="s">
        <v>4258</v>
      </c>
    </row>
    <row r="352013" spans="2:2" x14ac:dyDescent="0.25">
      <c r="B352013" t="s">
        <v>4259</v>
      </c>
    </row>
    <row r="352014" spans="2:2" x14ac:dyDescent="0.25">
      <c r="B352014" t="s">
        <v>4260</v>
      </c>
    </row>
    <row r="352015" spans="2:2" x14ac:dyDescent="0.25">
      <c r="B352015" t="s">
        <v>4261</v>
      </c>
    </row>
    <row r="352016" spans="2:2" x14ac:dyDescent="0.25">
      <c r="B352016" t="s">
        <v>4262</v>
      </c>
    </row>
    <row r="352017" spans="2:2" x14ac:dyDescent="0.25">
      <c r="B352017" t="s">
        <v>4263</v>
      </c>
    </row>
    <row r="352018" spans="2:2" x14ac:dyDescent="0.25">
      <c r="B352018" t="s">
        <v>4264</v>
      </c>
    </row>
    <row r="352019" spans="2:2" x14ac:dyDescent="0.25">
      <c r="B352019" t="s">
        <v>4265</v>
      </c>
    </row>
    <row r="352020" spans="2:2" x14ac:dyDescent="0.25">
      <c r="B352020" t="s">
        <v>4266</v>
      </c>
    </row>
    <row r="352021" spans="2:2" x14ac:dyDescent="0.25">
      <c r="B352021" t="s">
        <v>4267</v>
      </c>
    </row>
    <row r="352022" spans="2:2" x14ac:dyDescent="0.25">
      <c r="B352022" t="s">
        <v>4268</v>
      </c>
    </row>
    <row r="352023" spans="2:2" x14ac:dyDescent="0.25">
      <c r="B352023" t="s">
        <v>4269</v>
      </c>
    </row>
    <row r="352024" spans="2:2" x14ac:dyDescent="0.25">
      <c r="B352024" t="s">
        <v>4270</v>
      </c>
    </row>
    <row r="352025" spans="2:2" x14ac:dyDescent="0.25">
      <c r="B352025" t="s">
        <v>4271</v>
      </c>
    </row>
    <row r="352026" spans="2:2" x14ac:dyDescent="0.25">
      <c r="B352026" t="s">
        <v>4272</v>
      </c>
    </row>
    <row r="352027" spans="2:2" x14ac:dyDescent="0.25">
      <c r="B352027" t="s">
        <v>4273</v>
      </c>
    </row>
    <row r="352028" spans="2:2" x14ac:dyDescent="0.25">
      <c r="B352028" t="s">
        <v>4274</v>
      </c>
    </row>
    <row r="352029" spans="2:2" x14ac:dyDescent="0.25">
      <c r="B352029" t="s">
        <v>4275</v>
      </c>
    </row>
    <row r="352030" spans="2:2" x14ac:dyDescent="0.25">
      <c r="B352030" t="s">
        <v>4276</v>
      </c>
    </row>
    <row r="352031" spans="2:2" x14ac:dyDescent="0.25">
      <c r="B352031" t="s">
        <v>4277</v>
      </c>
    </row>
    <row r="352032" spans="2:2" x14ac:dyDescent="0.25">
      <c r="B352032" t="s">
        <v>4278</v>
      </c>
    </row>
    <row r="352033" spans="2:2" x14ac:dyDescent="0.25">
      <c r="B352033" t="s">
        <v>4279</v>
      </c>
    </row>
    <row r="352034" spans="2:2" x14ac:dyDescent="0.25">
      <c r="B352034" t="s">
        <v>4280</v>
      </c>
    </row>
    <row r="352035" spans="2:2" x14ac:dyDescent="0.25">
      <c r="B352035" t="s">
        <v>4281</v>
      </c>
    </row>
    <row r="352036" spans="2:2" x14ac:dyDescent="0.25">
      <c r="B352036" t="s">
        <v>4282</v>
      </c>
    </row>
    <row r="352037" spans="2:2" x14ac:dyDescent="0.25">
      <c r="B352037" t="s">
        <v>4283</v>
      </c>
    </row>
    <row r="352038" spans="2:2" x14ac:dyDescent="0.25">
      <c r="B352038" t="s">
        <v>4284</v>
      </c>
    </row>
    <row r="352039" spans="2:2" x14ac:dyDescent="0.25">
      <c r="B352039" t="s">
        <v>4285</v>
      </c>
    </row>
    <row r="352040" spans="2:2" x14ac:dyDescent="0.25">
      <c r="B352040" t="s">
        <v>4286</v>
      </c>
    </row>
    <row r="352041" spans="2:2" x14ac:dyDescent="0.25">
      <c r="B352041" t="s">
        <v>4287</v>
      </c>
    </row>
    <row r="352042" spans="2:2" x14ac:dyDescent="0.25">
      <c r="B352042" t="s">
        <v>4288</v>
      </c>
    </row>
    <row r="352043" spans="2:2" x14ac:dyDescent="0.25">
      <c r="B352043" t="s">
        <v>4289</v>
      </c>
    </row>
    <row r="352044" spans="2:2" x14ac:dyDescent="0.25">
      <c r="B352044" t="s">
        <v>4290</v>
      </c>
    </row>
    <row r="352045" spans="2:2" x14ac:dyDescent="0.25">
      <c r="B352045" t="s">
        <v>4291</v>
      </c>
    </row>
    <row r="352046" spans="2:2" x14ac:dyDescent="0.25">
      <c r="B352046" t="s">
        <v>4292</v>
      </c>
    </row>
    <row r="352047" spans="2:2" x14ac:dyDescent="0.25">
      <c r="B352047" t="s">
        <v>4293</v>
      </c>
    </row>
    <row r="352048" spans="2:2" x14ac:dyDescent="0.25">
      <c r="B352048" t="s">
        <v>4294</v>
      </c>
    </row>
    <row r="352049" spans="2:2" x14ac:dyDescent="0.25">
      <c r="B352049" t="s">
        <v>4295</v>
      </c>
    </row>
    <row r="352050" spans="2:2" x14ac:dyDescent="0.25">
      <c r="B352050" t="s">
        <v>4296</v>
      </c>
    </row>
    <row r="352051" spans="2:2" x14ac:dyDescent="0.25">
      <c r="B352051" t="s">
        <v>4297</v>
      </c>
    </row>
    <row r="352052" spans="2:2" x14ac:dyDescent="0.25">
      <c r="B352052" t="s">
        <v>4298</v>
      </c>
    </row>
    <row r="352053" spans="2:2" x14ac:dyDescent="0.25">
      <c r="B352053" t="s">
        <v>4299</v>
      </c>
    </row>
    <row r="352054" spans="2:2" x14ac:dyDescent="0.25">
      <c r="B352054" t="s">
        <v>4300</v>
      </c>
    </row>
    <row r="352055" spans="2:2" x14ac:dyDescent="0.25">
      <c r="B352055" t="s">
        <v>4301</v>
      </c>
    </row>
    <row r="352056" spans="2:2" x14ac:dyDescent="0.25">
      <c r="B352056" t="s">
        <v>4302</v>
      </c>
    </row>
    <row r="352057" spans="2:2" x14ac:dyDescent="0.25">
      <c r="B352057" t="s">
        <v>4303</v>
      </c>
    </row>
    <row r="352058" spans="2:2" x14ac:dyDescent="0.25">
      <c r="B352058" t="s">
        <v>4304</v>
      </c>
    </row>
    <row r="352059" spans="2:2" x14ac:dyDescent="0.25">
      <c r="B352059" t="s">
        <v>4305</v>
      </c>
    </row>
    <row r="352060" spans="2:2" x14ac:dyDescent="0.25">
      <c r="B352060" t="s">
        <v>4306</v>
      </c>
    </row>
    <row r="352061" spans="2:2" x14ac:dyDescent="0.25">
      <c r="B352061" t="s">
        <v>4307</v>
      </c>
    </row>
    <row r="352062" spans="2:2" x14ac:dyDescent="0.25">
      <c r="B352062" t="s">
        <v>4308</v>
      </c>
    </row>
    <row r="352063" spans="2:2" x14ac:dyDescent="0.25">
      <c r="B352063" t="s">
        <v>4309</v>
      </c>
    </row>
    <row r="352064" spans="2:2" x14ac:dyDescent="0.25">
      <c r="B352064" t="s">
        <v>4310</v>
      </c>
    </row>
    <row r="352065" spans="2:2" x14ac:dyDescent="0.25">
      <c r="B352065" t="s">
        <v>4311</v>
      </c>
    </row>
    <row r="352066" spans="2:2" x14ac:dyDescent="0.25">
      <c r="B352066" t="s">
        <v>4312</v>
      </c>
    </row>
    <row r="352067" spans="2:2" x14ac:dyDescent="0.25">
      <c r="B352067" t="s">
        <v>4313</v>
      </c>
    </row>
    <row r="352068" spans="2:2" x14ac:dyDescent="0.25">
      <c r="B352068" t="s">
        <v>4314</v>
      </c>
    </row>
    <row r="352069" spans="2:2" x14ac:dyDescent="0.25">
      <c r="B352069" t="s">
        <v>4315</v>
      </c>
    </row>
    <row r="352070" spans="2:2" x14ac:dyDescent="0.25">
      <c r="B352070" t="s">
        <v>4316</v>
      </c>
    </row>
    <row r="352071" spans="2:2" x14ac:dyDescent="0.25">
      <c r="B352071" t="s">
        <v>4317</v>
      </c>
    </row>
    <row r="352072" spans="2:2" x14ac:dyDescent="0.25">
      <c r="B352072" t="s">
        <v>4318</v>
      </c>
    </row>
    <row r="352073" spans="2:2" x14ac:dyDescent="0.25">
      <c r="B352073" t="s">
        <v>4319</v>
      </c>
    </row>
    <row r="352074" spans="2:2" x14ac:dyDescent="0.25">
      <c r="B352074" t="s">
        <v>4320</v>
      </c>
    </row>
    <row r="352075" spans="2:2" x14ac:dyDescent="0.25">
      <c r="B352075" t="s">
        <v>4321</v>
      </c>
    </row>
    <row r="352076" spans="2:2" x14ac:dyDescent="0.25">
      <c r="B352076" t="s">
        <v>4322</v>
      </c>
    </row>
    <row r="352077" spans="2:2" x14ac:dyDescent="0.25">
      <c r="B352077" t="s">
        <v>4323</v>
      </c>
    </row>
    <row r="352078" spans="2:2" x14ac:dyDescent="0.25">
      <c r="B352078" t="s">
        <v>4324</v>
      </c>
    </row>
    <row r="352079" spans="2:2" x14ac:dyDescent="0.25">
      <c r="B352079" t="s">
        <v>4325</v>
      </c>
    </row>
    <row r="352080" spans="2:2" x14ac:dyDescent="0.25">
      <c r="B352080" t="s">
        <v>4326</v>
      </c>
    </row>
    <row r="352081" spans="2:2" x14ac:dyDescent="0.25">
      <c r="B352081" t="s">
        <v>4327</v>
      </c>
    </row>
    <row r="352082" spans="2:2" x14ac:dyDescent="0.25">
      <c r="B352082" t="s">
        <v>4328</v>
      </c>
    </row>
    <row r="352083" spans="2:2" x14ac:dyDescent="0.25">
      <c r="B352083" t="s">
        <v>4329</v>
      </c>
    </row>
    <row r="352084" spans="2:2" x14ac:dyDescent="0.25">
      <c r="B352084" t="s">
        <v>4330</v>
      </c>
    </row>
    <row r="352085" spans="2:2" x14ac:dyDescent="0.25">
      <c r="B352085" t="s">
        <v>4331</v>
      </c>
    </row>
    <row r="352086" spans="2:2" x14ac:dyDescent="0.25">
      <c r="B352086" t="s">
        <v>4332</v>
      </c>
    </row>
    <row r="352087" spans="2:2" x14ac:dyDescent="0.25">
      <c r="B352087" t="s">
        <v>4333</v>
      </c>
    </row>
    <row r="352088" spans="2:2" x14ac:dyDescent="0.25">
      <c r="B352088" t="s">
        <v>4334</v>
      </c>
    </row>
    <row r="352089" spans="2:2" x14ac:dyDescent="0.25">
      <c r="B352089" t="s">
        <v>4335</v>
      </c>
    </row>
    <row r="352090" spans="2:2" x14ac:dyDescent="0.25">
      <c r="B352090" t="s">
        <v>4336</v>
      </c>
    </row>
    <row r="352091" spans="2:2" x14ac:dyDescent="0.25">
      <c r="B352091" t="s">
        <v>4337</v>
      </c>
    </row>
    <row r="352092" spans="2:2" x14ac:dyDescent="0.25">
      <c r="B352092" t="s">
        <v>4338</v>
      </c>
    </row>
    <row r="352093" spans="2:2" x14ac:dyDescent="0.25">
      <c r="B352093" t="s">
        <v>4339</v>
      </c>
    </row>
    <row r="352094" spans="2:2" x14ac:dyDescent="0.25">
      <c r="B352094" t="s">
        <v>4340</v>
      </c>
    </row>
    <row r="352095" spans="2:2" x14ac:dyDescent="0.25">
      <c r="B352095" t="s">
        <v>4341</v>
      </c>
    </row>
    <row r="352096" spans="2:2" x14ac:dyDescent="0.25">
      <c r="B352096" t="s">
        <v>4342</v>
      </c>
    </row>
    <row r="352097" spans="2:2" x14ac:dyDescent="0.25">
      <c r="B352097" t="s">
        <v>4343</v>
      </c>
    </row>
    <row r="352098" spans="2:2" x14ac:dyDescent="0.25">
      <c r="B352098" t="s">
        <v>4344</v>
      </c>
    </row>
    <row r="352099" spans="2:2" x14ac:dyDescent="0.25">
      <c r="B352099" t="s">
        <v>4345</v>
      </c>
    </row>
    <row r="352100" spans="2:2" x14ac:dyDescent="0.25">
      <c r="B352100" t="s">
        <v>4346</v>
      </c>
    </row>
    <row r="352101" spans="2:2" x14ac:dyDescent="0.25">
      <c r="B352101" t="s">
        <v>4347</v>
      </c>
    </row>
    <row r="352102" spans="2:2" x14ac:dyDescent="0.25">
      <c r="B352102" t="s">
        <v>4348</v>
      </c>
    </row>
    <row r="352103" spans="2:2" x14ac:dyDescent="0.25">
      <c r="B352103" t="s">
        <v>4349</v>
      </c>
    </row>
    <row r="352104" spans="2:2" x14ac:dyDescent="0.25">
      <c r="B352104" t="s">
        <v>4350</v>
      </c>
    </row>
    <row r="352105" spans="2:2" x14ac:dyDescent="0.25">
      <c r="B352105" t="s">
        <v>4351</v>
      </c>
    </row>
    <row r="352106" spans="2:2" x14ac:dyDescent="0.25">
      <c r="B352106" t="s">
        <v>4352</v>
      </c>
    </row>
    <row r="352107" spans="2:2" x14ac:dyDescent="0.25">
      <c r="B352107" t="s">
        <v>4353</v>
      </c>
    </row>
    <row r="352108" spans="2:2" x14ac:dyDescent="0.25">
      <c r="B352108" t="s">
        <v>4354</v>
      </c>
    </row>
    <row r="352109" spans="2:2" x14ac:dyDescent="0.25">
      <c r="B352109" t="s">
        <v>4355</v>
      </c>
    </row>
    <row r="352110" spans="2:2" x14ac:dyDescent="0.25">
      <c r="B352110" t="s">
        <v>4356</v>
      </c>
    </row>
    <row r="352111" spans="2:2" x14ac:dyDescent="0.25">
      <c r="B352111" t="s">
        <v>4357</v>
      </c>
    </row>
    <row r="352112" spans="2:2" x14ac:dyDescent="0.25">
      <c r="B352112" t="s">
        <v>4358</v>
      </c>
    </row>
    <row r="352113" spans="2:2" x14ac:dyDescent="0.25">
      <c r="B352113" t="s">
        <v>4359</v>
      </c>
    </row>
    <row r="352114" spans="2:2" x14ac:dyDescent="0.25">
      <c r="B352114" t="s">
        <v>4360</v>
      </c>
    </row>
    <row r="352115" spans="2:2" x14ac:dyDescent="0.25">
      <c r="B352115" t="s">
        <v>4361</v>
      </c>
    </row>
    <row r="352116" spans="2:2" x14ac:dyDescent="0.25">
      <c r="B352116" t="s">
        <v>4362</v>
      </c>
    </row>
    <row r="352117" spans="2:2" x14ac:dyDescent="0.25">
      <c r="B352117" t="s">
        <v>4363</v>
      </c>
    </row>
    <row r="352118" spans="2:2" x14ac:dyDescent="0.25">
      <c r="B352118" t="s">
        <v>4364</v>
      </c>
    </row>
    <row r="352119" spans="2:2" x14ac:dyDescent="0.25">
      <c r="B352119" t="s">
        <v>4365</v>
      </c>
    </row>
    <row r="352120" spans="2:2" x14ac:dyDescent="0.25">
      <c r="B352120" t="s">
        <v>4366</v>
      </c>
    </row>
    <row r="352121" spans="2:2" x14ac:dyDescent="0.25">
      <c r="B352121" t="s">
        <v>4367</v>
      </c>
    </row>
    <row r="352122" spans="2:2" x14ac:dyDescent="0.25">
      <c r="B352122" t="s">
        <v>4368</v>
      </c>
    </row>
    <row r="352123" spans="2:2" x14ac:dyDescent="0.25">
      <c r="B352123" t="s">
        <v>4369</v>
      </c>
    </row>
    <row r="352124" spans="2:2" x14ac:dyDescent="0.25">
      <c r="B352124" t="s">
        <v>4370</v>
      </c>
    </row>
    <row r="352125" spans="2:2" x14ac:dyDescent="0.25">
      <c r="B352125" t="s">
        <v>4371</v>
      </c>
    </row>
    <row r="352126" spans="2:2" x14ac:dyDescent="0.25">
      <c r="B352126" t="s">
        <v>4372</v>
      </c>
    </row>
    <row r="352127" spans="2:2" x14ac:dyDescent="0.25">
      <c r="B352127" t="s">
        <v>4373</v>
      </c>
    </row>
    <row r="352128" spans="2:2" x14ac:dyDescent="0.25">
      <c r="B352128" t="s">
        <v>4374</v>
      </c>
    </row>
    <row r="352129" spans="2:2" x14ac:dyDescent="0.25">
      <c r="B352129" t="s">
        <v>4375</v>
      </c>
    </row>
    <row r="352130" spans="2:2" x14ac:dyDescent="0.25">
      <c r="B352130" t="s">
        <v>4376</v>
      </c>
    </row>
    <row r="352131" spans="2:2" x14ac:dyDescent="0.25">
      <c r="B352131" t="s">
        <v>4377</v>
      </c>
    </row>
    <row r="352132" spans="2:2" x14ac:dyDescent="0.25">
      <c r="B352132" t="s">
        <v>4378</v>
      </c>
    </row>
    <row r="352133" spans="2:2" x14ac:dyDescent="0.25">
      <c r="B352133" t="s">
        <v>4379</v>
      </c>
    </row>
    <row r="352134" spans="2:2" x14ac:dyDescent="0.25">
      <c r="B352134" t="s">
        <v>4380</v>
      </c>
    </row>
    <row r="352135" spans="2:2" x14ac:dyDescent="0.25">
      <c r="B352135" t="s">
        <v>4381</v>
      </c>
    </row>
    <row r="352136" spans="2:2" x14ac:dyDescent="0.25">
      <c r="B352136" t="s">
        <v>4382</v>
      </c>
    </row>
    <row r="352137" spans="2:2" x14ac:dyDescent="0.25">
      <c r="B352137" t="s">
        <v>4383</v>
      </c>
    </row>
    <row r="352138" spans="2:2" x14ac:dyDescent="0.25">
      <c r="B352138" t="s">
        <v>4384</v>
      </c>
    </row>
  </sheetData>
  <mergeCells count="4">
    <mergeCell ref="B8:F8"/>
    <mergeCell ref="B15:F15"/>
    <mergeCell ref="B22:F22"/>
    <mergeCell ref="B29:F29"/>
  </mergeCells>
  <dataValidations count="9">
    <dataValidation type="list" allowBlank="1" showInputMessage="1" showErrorMessage="1" errorTitle="Entrada no válida" error="Por favor seleccione un elemento de la lista" promptTitle="Seleccione un elemento de la lista" prompt=" Seleccione el NOMBRE de la Entidad u Organismo que tiene participación accionaria o composición patrimonial en su Entidad." sqref="C11" xr:uid="{00000000-0002-0000-0A00-000000000000}">
      <formula1>$A$351002:$A$351563</formula1>
    </dataValidation>
    <dataValidation type="textLength" allowBlank="1" showInputMessage="1" showErrorMessage="1" errorTitle="Entrada no válida" error="Escriba un texto " promptTitle="Cualquier contenido" prompt=" Registre el NIT de la Entidad u Organismo que hace parte de la composición patrimonial en su Entidad, y que no se encuentra en el listado, SEPARADO POR PUNTO Y SIN DÍGITO DE VERIFICACIÓN." sqref="D11" xr:uid="{00000000-0002-0000-0A00-000001000000}">
      <formula1>0</formula1>
      <formula2>4000</formula2>
    </dataValidation>
    <dataValidation type="whole" allowBlank="1" showInputMessage="1" showErrorMessage="1" errorTitle="Entrada no válida" error="Por favor escriba un número entero" promptTitle="Escriba un número entero en esta casilla" prompt=" Registre EN NÚMERO el valor porcentual ( % ) ##.## de la participación accionaria o composición patrimonial en su Entidad." sqref="E11 E18" xr:uid="{00000000-0002-0000-0A00-000002000000}">
      <formula1>-999999</formula1>
      <formula2>999999</formula2>
    </dataValidation>
    <dataValidation type="list" allowBlank="1" showInputMessage="1" showErrorMessage="1" errorTitle="Entrada no válida" error="Por favor seleccione un elemento de la lista" promptTitle="Seleccione un elemento de la lista" prompt=" Seleccione el NOMBRE del Ente Territorial que tiene participación accionaria o composición patrimonial en su Entidad." sqref="C18" xr:uid="{00000000-0002-0000-0A00-000003000000}">
      <formula1>$B$351002:$B$352138</formula1>
    </dataValidation>
    <dataValidation type="textLength" allowBlank="1" showInputMessage="1" showErrorMessage="1" errorTitle="Entrada no válida" error="Escriba un texto " promptTitle="Cualquier contenido" prompt=" Registre el NOMBRE COMPLETO del Ente Territorial que tiene participación accionaria o composición patrimonial en su Entidad, y que no se encuentra en el listado. (MÁX. 390 CARACTERES)" sqref="D18" xr:uid="{00000000-0002-0000-0A00-000004000000}">
      <formula1>0</formula1>
      <formula2>4000</formula2>
    </dataValidation>
    <dataValidation type="textLength" allowBlank="1" showInputMessage="1" showErrorMessage="1" errorTitle="Entrada no válida" error="Escriba un texto  Maximo 390 Caracteres" promptTitle="Cualquier contenido Maximo 390 Caracteres" prompt=" Registre completo el NOMBRE de la Entidad Privada que tiene composición patrimonial en su Entidad. Si hay PERSONAS NATURALES, escriba PERSONAS NATURALES y registre la sumatoria de % en la columna 8." sqref="C25" xr:uid="{00000000-0002-0000-0A00-000006000000}">
      <formula1>0</formula1>
      <formula2>390</formula2>
    </dataValidation>
    <dataValidation type="whole" allowBlank="1" showInputMessage="1" showErrorMessage="1" errorTitle="Entrada no válida" error="Por favor escriba un número entero" promptTitle="Escriba un número entero en esta casilla" prompt=" Registre EN NÚMERO el valor porcentual ( % ) ##.## de la participación accionaria o composición patrimonial en su Entidad. Si registró en columna 4 PERSONAS NATURALES, registre aquí la sumatoria de %. " sqref="E25" xr:uid="{00000000-0002-0000-0A00-000007000000}">
      <formula1>-999999</formula1>
      <formula2>999999</formula2>
    </dataValidation>
    <dataValidation type="decimal" allowBlank="1" showInputMessage="1" showErrorMessage="1" errorTitle="Entrada no válida" error="Por favor escriba un número" promptTitle="Escriba un número en esta casilla" prompt=" NO DILIGENCIAR INFORMACION EN ESTA CELDA - CAMPO FORMULADO." sqref="E32" xr:uid="{00000000-0002-0000-0A00-000008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DE TODO EL FORMULARIO. (MÁX. 390 CARACTERES)." sqref="F32" xr:uid="{00000000-0002-0000-0A00-000009000000}">
      <formula1>0</formula1>
      <formula2>390</formula2>
    </dataValidation>
  </dataValidations>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IV351616"/>
  <sheetViews>
    <sheetView topLeftCell="B1" workbookViewId="0">
      <selection activeCell="E24" sqref="E24"/>
    </sheetView>
  </sheetViews>
  <sheetFormatPr baseColWidth="10" defaultColWidth="9.140625" defaultRowHeight="15" x14ac:dyDescent="0.25"/>
  <cols>
    <col min="2" max="2" width="21" customWidth="1"/>
    <col min="3" max="3" width="32" customWidth="1"/>
    <col min="4" max="4" width="19" customWidth="1"/>
    <col min="5" max="5" width="61" customWidth="1"/>
    <col min="6" max="6" width="50" customWidth="1"/>
    <col min="7" max="7" width="52" customWidth="1"/>
    <col min="8" max="8" width="32" customWidth="1"/>
    <col min="10" max="256" width="8" hidden="1"/>
  </cols>
  <sheetData>
    <row r="1" spans="1:8" x14ac:dyDescent="0.25">
      <c r="B1" s="1" t="s">
        <v>0</v>
      </c>
      <c r="C1" s="1">
        <v>51</v>
      </c>
      <c r="D1" s="1" t="s">
        <v>1</v>
      </c>
    </row>
    <row r="2" spans="1:8" x14ac:dyDescent="0.25">
      <c r="B2" s="1" t="s">
        <v>2</v>
      </c>
      <c r="C2" s="1">
        <v>450</v>
      </c>
      <c r="D2" s="1" t="s">
        <v>4385</v>
      </c>
    </row>
    <row r="3" spans="1:8" x14ac:dyDescent="0.25">
      <c r="B3" s="1" t="s">
        <v>4</v>
      </c>
      <c r="C3" s="1">
        <v>1</v>
      </c>
    </row>
    <row r="4" spans="1:8" x14ac:dyDescent="0.25">
      <c r="B4" s="1" t="s">
        <v>5</v>
      </c>
      <c r="C4" s="1">
        <v>233</v>
      </c>
    </row>
    <row r="5" spans="1:8" x14ac:dyDescent="0.25">
      <c r="B5" s="1" t="s">
        <v>6</v>
      </c>
      <c r="C5" s="5">
        <v>43830</v>
      </c>
    </row>
    <row r="6" spans="1:8" x14ac:dyDescent="0.25">
      <c r="B6" s="1" t="s">
        <v>7</v>
      </c>
      <c r="C6" s="1">
        <v>12</v>
      </c>
      <c r="D6" s="1" t="s">
        <v>8</v>
      </c>
    </row>
    <row r="8" spans="1:8" x14ac:dyDescent="0.25">
      <c r="A8" s="1" t="s">
        <v>9</v>
      </c>
      <c r="B8" s="190" t="s">
        <v>4386</v>
      </c>
      <c r="C8" s="191"/>
      <c r="D8" s="191"/>
      <c r="E8" s="191"/>
      <c r="F8" s="191"/>
      <c r="G8" s="191"/>
      <c r="H8" s="191"/>
    </row>
    <row r="9" spans="1:8" x14ac:dyDescent="0.25">
      <c r="C9" s="1">
        <v>2</v>
      </c>
      <c r="D9" s="1">
        <v>3</v>
      </c>
      <c r="E9" s="1">
        <v>8</v>
      </c>
      <c r="F9" s="1">
        <v>11</v>
      </c>
      <c r="G9" s="1">
        <v>12</v>
      </c>
      <c r="H9" s="1">
        <v>16</v>
      </c>
    </row>
    <row r="10" spans="1:8" x14ac:dyDescent="0.25">
      <c r="C10" s="1" t="s">
        <v>12</v>
      </c>
      <c r="D10" s="1" t="s">
        <v>13</v>
      </c>
      <c r="E10" s="1" t="s">
        <v>4387</v>
      </c>
      <c r="F10" s="1" t="s">
        <v>4388</v>
      </c>
      <c r="G10" s="1" t="s">
        <v>4389</v>
      </c>
      <c r="H10" s="1" t="s">
        <v>4390</v>
      </c>
    </row>
    <row r="11" spans="1:8" x14ac:dyDescent="0.25">
      <c r="A11" s="1">
        <v>1</v>
      </c>
      <c r="B11" t="s">
        <v>65</v>
      </c>
      <c r="C11" s="4" t="s">
        <v>55</v>
      </c>
      <c r="D11" s="4" t="s">
        <v>5049</v>
      </c>
      <c r="E11" s="4" t="s">
        <v>4448</v>
      </c>
      <c r="F11" s="6" t="s">
        <v>24</v>
      </c>
      <c r="G11" s="4">
        <v>0</v>
      </c>
      <c r="H11" s="4" t="s">
        <v>4821</v>
      </c>
    </row>
    <row r="12" spans="1:8" x14ac:dyDescent="0.25">
      <c r="A12" s="1">
        <v>-1</v>
      </c>
      <c r="C12" s="2" t="s">
        <v>24</v>
      </c>
      <c r="D12" s="2" t="s">
        <v>24</v>
      </c>
      <c r="E12" s="2" t="s">
        <v>24</v>
      </c>
      <c r="F12" s="2" t="s">
        <v>24</v>
      </c>
      <c r="G12" s="2" t="s">
        <v>24</v>
      </c>
      <c r="H12" s="2" t="s">
        <v>24</v>
      </c>
    </row>
    <row r="13" spans="1:8" x14ac:dyDescent="0.25">
      <c r="A13" s="1">
        <v>999999</v>
      </c>
      <c r="B13" t="s">
        <v>66</v>
      </c>
      <c r="C13" s="2" t="s">
        <v>24</v>
      </c>
      <c r="D13" s="2" t="s">
        <v>24</v>
      </c>
      <c r="E13" s="2" t="s">
        <v>24</v>
      </c>
      <c r="F13" s="2" t="s">
        <v>24</v>
      </c>
      <c r="H13" s="2" t="s">
        <v>24</v>
      </c>
    </row>
    <row r="351003" spans="1:2" x14ac:dyDescent="0.25">
      <c r="A351003" t="s">
        <v>54</v>
      </c>
      <c r="B351003" t="s">
        <v>2688</v>
      </c>
    </row>
    <row r="351004" spans="1:2" x14ac:dyDescent="0.25">
      <c r="A351004" t="s">
        <v>55</v>
      </c>
      <c r="B351004" t="s">
        <v>2690</v>
      </c>
    </row>
    <row r="351005" spans="1:2" x14ac:dyDescent="0.25">
      <c r="B351005" t="s">
        <v>2692</v>
      </c>
    </row>
    <row r="351006" spans="1:2" x14ac:dyDescent="0.25">
      <c r="B351006" t="s">
        <v>2694</v>
      </c>
    </row>
    <row r="351007" spans="1:2" x14ac:dyDescent="0.25">
      <c r="B351007" t="s">
        <v>2696</v>
      </c>
    </row>
    <row r="351008" spans="1:2" x14ac:dyDescent="0.25">
      <c r="B351008" t="s">
        <v>2698</v>
      </c>
    </row>
    <row r="351009" spans="2:2" x14ac:dyDescent="0.25">
      <c r="B351009" t="s">
        <v>2700</v>
      </c>
    </row>
    <row r="351010" spans="2:2" x14ac:dyDescent="0.25">
      <c r="B351010" t="s">
        <v>2702</v>
      </c>
    </row>
    <row r="351011" spans="2:2" x14ac:dyDescent="0.25">
      <c r="B351011" t="s">
        <v>2704</v>
      </c>
    </row>
    <row r="351012" spans="2:2" x14ac:dyDescent="0.25">
      <c r="B351012" t="s">
        <v>2706</v>
      </c>
    </row>
    <row r="351013" spans="2:2" x14ac:dyDescent="0.25">
      <c r="B351013" t="s">
        <v>2708</v>
      </c>
    </row>
    <row r="351014" spans="2:2" x14ac:dyDescent="0.25">
      <c r="B351014" t="s">
        <v>2710</v>
      </c>
    </row>
    <row r="351015" spans="2:2" x14ac:dyDescent="0.25">
      <c r="B351015" t="s">
        <v>2712</v>
      </c>
    </row>
    <row r="351016" spans="2:2" x14ac:dyDescent="0.25">
      <c r="B351016" t="s">
        <v>2714</v>
      </c>
    </row>
    <row r="351017" spans="2:2" x14ac:dyDescent="0.25">
      <c r="B351017" t="s">
        <v>2716</v>
      </c>
    </row>
    <row r="351018" spans="2:2" x14ac:dyDescent="0.25">
      <c r="B351018" t="s">
        <v>2718</v>
      </c>
    </row>
    <row r="351019" spans="2:2" x14ac:dyDescent="0.25">
      <c r="B351019" t="s">
        <v>2720</v>
      </c>
    </row>
    <row r="351020" spans="2:2" x14ac:dyDescent="0.25">
      <c r="B351020" t="s">
        <v>2722</v>
      </c>
    </row>
    <row r="351021" spans="2:2" x14ac:dyDescent="0.25">
      <c r="B351021" t="s">
        <v>2724</v>
      </c>
    </row>
    <row r="351022" spans="2:2" x14ac:dyDescent="0.25">
      <c r="B351022" t="s">
        <v>2726</v>
      </c>
    </row>
    <row r="351023" spans="2:2" x14ac:dyDescent="0.25">
      <c r="B351023" t="s">
        <v>2728</v>
      </c>
    </row>
    <row r="351024" spans="2:2" x14ac:dyDescent="0.25">
      <c r="B351024" t="s">
        <v>2730</v>
      </c>
    </row>
    <row r="351025" spans="2:2" x14ac:dyDescent="0.25">
      <c r="B351025" t="s">
        <v>2732</v>
      </c>
    </row>
    <row r="351026" spans="2:2" x14ac:dyDescent="0.25">
      <c r="B351026" t="s">
        <v>2734</v>
      </c>
    </row>
    <row r="351027" spans="2:2" x14ac:dyDescent="0.25">
      <c r="B351027" t="s">
        <v>2736</v>
      </c>
    </row>
    <row r="351028" spans="2:2" x14ac:dyDescent="0.25">
      <c r="B351028" t="s">
        <v>2738</v>
      </c>
    </row>
    <row r="351029" spans="2:2" x14ac:dyDescent="0.25">
      <c r="B351029" t="s">
        <v>2740</v>
      </c>
    </row>
    <row r="351030" spans="2:2" x14ac:dyDescent="0.25">
      <c r="B351030" t="s">
        <v>2742</v>
      </c>
    </row>
    <row r="351031" spans="2:2" x14ac:dyDescent="0.25">
      <c r="B351031" t="s">
        <v>2744</v>
      </c>
    </row>
    <row r="351032" spans="2:2" x14ac:dyDescent="0.25">
      <c r="B351032" t="s">
        <v>2746</v>
      </c>
    </row>
    <row r="351033" spans="2:2" x14ac:dyDescent="0.25">
      <c r="B351033" t="s">
        <v>2748</v>
      </c>
    </row>
    <row r="351034" spans="2:2" x14ac:dyDescent="0.25">
      <c r="B351034" t="s">
        <v>2750</v>
      </c>
    </row>
    <row r="351035" spans="2:2" x14ac:dyDescent="0.25">
      <c r="B351035" t="s">
        <v>2752</v>
      </c>
    </row>
    <row r="351036" spans="2:2" x14ac:dyDescent="0.25">
      <c r="B351036" t="s">
        <v>2754</v>
      </c>
    </row>
    <row r="351037" spans="2:2" x14ac:dyDescent="0.25">
      <c r="B351037" t="s">
        <v>4391</v>
      </c>
    </row>
    <row r="351038" spans="2:2" x14ac:dyDescent="0.25">
      <c r="B351038" t="s">
        <v>2756</v>
      </c>
    </row>
    <row r="351039" spans="2:2" x14ac:dyDescent="0.25">
      <c r="B351039" t="s">
        <v>2758</v>
      </c>
    </row>
    <row r="351040" spans="2:2" x14ac:dyDescent="0.25">
      <c r="B351040" t="s">
        <v>2760</v>
      </c>
    </row>
    <row r="351041" spans="2:2" x14ac:dyDescent="0.25">
      <c r="B351041" t="s">
        <v>2762</v>
      </c>
    </row>
    <row r="351042" spans="2:2" x14ac:dyDescent="0.25">
      <c r="B351042" t="s">
        <v>2764</v>
      </c>
    </row>
    <row r="351043" spans="2:2" x14ac:dyDescent="0.25">
      <c r="B351043" t="s">
        <v>2766</v>
      </c>
    </row>
    <row r="351044" spans="2:2" x14ac:dyDescent="0.25">
      <c r="B351044" t="s">
        <v>2768</v>
      </c>
    </row>
    <row r="351045" spans="2:2" x14ac:dyDescent="0.25">
      <c r="B351045" t="s">
        <v>2770</v>
      </c>
    </row>
    <row r="351046" spans="2:2" x14ac:dyDescent="0.25">
      <c r="B351046" t="s">
        <v>2772</v>
      </c>
    </row>
    <row r="351047" spans="2:2" x14ac:dyDescent="0.25">
      <c r="B351047" t="s">
        <v>2774</v>
      </c>
    </row>
    <row r="351048" spans="2:2" x14ac:dyDescent="0.25">
      <c r="B351048" t="s">
        <v>2776</v>
      </c>
    </row>
    <row r="351049" spans="2:2" x14ac:dyDescent="0.25">
      <c r="B351049" t="s">
        <v>2778</v>
      </c>
    </row>
    <row r="351050" spans="2:2" x14ac:dyDescent="0.25">
      <c r="B351050" t="s">
        <v>2780</v>
      </c>
    </row>
    <row r="351051" spans="2:2" x14ac:dyDescent="0.25">
      <c r="B351051" t="s">
        <v>2782</v>
      </c>
    </row>
    <row r="351052" spans="2:2" x14ac:dyDescent="0.25">
      <c r="B351052" t="s">
        <v>2784</v>
      </c>
    </row>
    <row r="351053" spans="2:2" x14ac:dyDescent="0.25">
      <c r="B351053" t="s">
        <v>2786</v>
      </c>
    </row>
    <row r="351054" spans="2:2" x14ac:dyDescent="0.25">
      <c r="B351054" t="s">
        <v>2788</v>
      </c>
    </row>
    <row r="351055" spans="2:2" x14ac:dyDescent="0.25">
      <c r="B351055" t="s">
        <v>2790</v>
      </c>
    </row>
    <row r="351056" spans="2:2" x14ac:dyDescent="0.25">
      <c r="B351056" t="s">
        <v>2792</v>
      </c>
    </row>
    <row r="351057" spans="2:2" x14ac:dyDescent="0.25">
      <c r="B351057" t="s">
        <v>2794</v>
      </c>
    </row>
    <row r="351058" spans="2:2" x14ac:dyDescent="0.25">
      <c r="B351058" t="s">
        <v>2796</v>
      </c>
    </row>
    <row r="351059" spans="2:2" x14ac:dyDescent="0.25">
      <c r="B351059" t="s">
        <v>2798</v>
      </c>
    </row>
    <row r="351060" spans="2:2" x14ac:dyDescent="0.25">
      <c r="B351060" t="s">
        <v>2800</v>
      </c>
    </row>
    <row r="351061" spans="2:2" x14ac:dyDescent="0.25">
      <c r="B351061" t="s">
        <v>2802</v>
      </c>
    </row>
    <row r="351062" spans="2:2" x14ac:dyDescent="0.25">
      <c r="B351062" t="s">
        <v>2804</v>
      </c>
    </row>
    <row r="351063" spans="2:2" x14ac:dyDescent="0.25">
      <c r="B351063" t="s">
        <v>2806</v>
      </c>
    </row>
    <row r="351064" spans="2:2" x14ac:dyDescent="0.25">
      <c r="B351064" t="s">
        <v>2808</v>
      </c>
    </row>
    <row r="351065" spans="2:2" x14ac:dyDescent="0.25">
      <c r="B351065" t="s">
        <v>2810</v>
      </c>
    </row>
    <row r="351066" spans="2:2" x14ac:dyDescent="0.25">
      <c r="B351066" t="s">
        <v>2812</v>
      </c>
    </row>
    <row r="351067" spans="2:2" x14ac:dyDescent="0.25">
      <c r="B351067" t="s">
        <v>2814</v>
      </c>
    </row>
    <row r="351068" spans="2:2" x14ac:dyDescent="0.25">
      <c r="B351068" t="s">
        <v>2816</v>
      </c>
    </row>
    <row r="351069" spans="2:2" x14ac:dyDescent="0.25">
      <c r="B351069" t="s">
        <v>2818</v>
      </c>
    </row>
    <row r="351070" spans="2:2" x14ac:dyDescent="0.25">
      <c r="B351070" t="s">
        <v>2820</v>
      </c>
    </row>
    <row r="351071" spans="2:2" x14ac:dyDescent="0.25">
      <c r="B351071" t="s">
        <v>2822</v>
      </c>
    </row>
    <row r="351072" spans="2:2" x14ac:dyDescent="0.25">
      <c r="B351072" t="s">
        <v>2824</v>
      </c>
    </row>
    <row r="351073" spans="2:2" x14ac:dyDescent="0.25">
      <c r="B351073" t="s">
        <v>2826</v>
      </c>
    </row>
    <row r="351074" spans="2:2" x14ac:dyDescent="0.25">
      <c r="B351074" t="s">
        <v>2828</v>
      </c>
    </row>
    <row r="351075" spans="2:2" x14ac:dyDescent="0.25">
      <c r="B351075" t="s">
        <v>2830</v>
      </c>
    </row>
    <row r="351076" spans="2:2" x14ac:dyDescent="0.25">
      <c r="B351076" t="s">
        <v>2832</v>
      </c>
    </row>
    <row r="351077" spans="2:2" x14ac:dyDescent="0.25">
      <c r="B351077" t="s">
        <v>2834</v>
      </c>
    </row>
    <row r="351078" spans="2:2" x14ac:dyDescent="0.25">
      <c r="B351078" t="s">
        <v>2836</v>
      </c>
    </row>
    <row r="351079" spans="2:2" x14ac:dyDescent="0.25">
      <c r="B351079" t="s">
        <v>2838</v>
      </c>
    </row>
    <row r="351080" spans="2:2" x14ac:dyDescent="0.25">
      <c r="B351080" t="s">
        <v>2840</v>
      </c>
    </row>
    <row r="351081" spans="2:2" x14ac:dyDescent="0.25">
      <c r="B351081" t="s">
        <v>2842</v>
      </c>
    </row>
    <row r="351082" spans="2:2" x14ac:dyDescent="0.25">
      <c r="B351082" t="s">
        <v>2844</v>
      </c>
    </row>
    <row r="351083" spans="2:2" x14ac:dyDescent="0.25">
      <c r="B351083" t="s">
        <v>2846</v>
      </c>
    </row>
    <row r="351084" spans="2:2" x14ac:dyDescent="0.25">
      <c r="B351084" t="s">
        <v>2848</v>
      </c>
    </row>
    <row r="351085" spans="2:2" x14ac:dyDescent="0.25">
      <c r="B351085" t="s">
        <v>2850</v>
      </c>
    </row>
    <row r="351086" spans="2:2" x14ac:dyDescent="0.25">
      <c r="B351086" t="s">
        <v>2852</v>
      </c>
    </row>
    <row r="351087" spans="2:2" x14ac:dyDescent="0.25">
      <c r="B351087" t="s">
        <v>2854</v>
      </c>
    </row>
    <row r="351088" spans="2:2" x14ac:dyDescent="0.25">
      <c r="B351088" t="s">
        <v>2856</v>
      </c>
    </row>
    <row r="351089" spans="2:2" x14ac:dyDescent="0.25">
      <c r="B351089" t="s">
        <v>2858</v>
      </c>
    </row>
    <row r="351090" spans="2:2" x14ac:dyDescent="0.25">
      <c r="B351090" t="s">
        <v>2860</v>
      </c>
    </row>
    <row r="351091" spans="2:2" x14ac:dyDescent="0.25">
      <c r="B351091" t="s">
        <v>2862</v>
      </c>
    </row>
    <row r="351092" spans="2:2" x14ac:dyDescent="0.25">
      <c r="B351092" t="s">
        <v>2864</v>
      </c>
    </row>
    <row r="351093" spans="2:2" x14ac:dyDescent="0.25">
      <c r="B351093" t="s">
        <v>2866</v>
      </c>
    </row>
    <row r="351094" spans="2:2" x14ac:dyDescent="0.25">
      <c r="B351094" t="s">
        <v>2868</v>
      </c>
    </row>
    <row r="351095" spans="2:2" x14ac:dyDescent="0.25">
      <c r="B351095" t="s">
        <v>2870</v>
      </c>
    </row>
    <row r="351096" spans="2:2" x14ac:dyDescent="0.25">
      <c r="B351096" t="s">
        <v>2872</v>
      </c>
    </row>
    <row r="351097" spans="2:2" x14ac:dyDescent="0.25">
      <c r="B351097" t="s">
        <v>2874</v>
      </c>
    </row>
    <row r="351098" spans="2:2" x14ac:dyDescent="0.25">
      <c r="B351098" t="s">
        <v>2876</v>
      </c>
    </row>
    <row r="351099" spans="2:2" x14ac:dyDescent="0.25">
      <c r="B351099" t="s">
        <v>2878</v>
      </c>
    </row>
    <row r="351100" spans="2:2" x14ac:dyDescent="0.25">
      <c r="B351100" t="s">
        <v>2880</v>
      </c>
    </row>
    <row r="351101" spans="2:2" x14ac:dyDescent="0.25">
      <c r="B351101" t="s">
        <v>2882</v>
      </c>
    </row>
    <row r="351102" spans="2:2" x14ac:dyDescent="0.25">
      <c r="B351102" t="s">
        <v>2884</v>
      </c>
    </row>
    <row r="351103" spans="2:2" x14ac:dyDescent="0.25">
      <c r="B351103" t="s">
        <v>2886</v>
      </c>
    </row>
    <row r="351104" spans="2:2" x14ac:dyDescent="0.25">
      <c r="B351104" t="s">
        <v>2888</v>
      </c>
    </row>
    <row r="351105" spans="2:2" x14ac:dyDescent="0.25">
      <c r="B351105" t="s">
        <v>2890</v>
      </c>
    </row>
    <row r="351106" spans="2:2" x14ac:dyDescent="0.25">
      <c r="B351106" t="s">
        <v>2892</v>
      </c>
    </row>
    <row r="351107" spans="2:2" x14ac:dyDescent="0.25">
      <c r="B351107" t="s">
        <v>2894</v>
      </c>
    </row>
    <row r="351108" spans="2:2" x14ac:dyDescent="0.25">
      <c r="B351108" t="s">
        <v>2896</v>
      </c>
    </row>
    <row r="351109" spans="2:2" x14ac:dyDescent="0.25">
      <c r="B351109" t="s">
        <v>2898</v>
      </c>
    </row>
    <row r="351110" spans="2:2" x14ac:dyDescent="0.25">
      <c r="B351110" t="s">
        <v>2900</v>
      </c>
    </row>
    <row r="351111" spans="2:2" x14ac:dyDescent="0.25">
      <c r="B351111" t="s">
        <v>2902</v>
      </c>
    </row>
    <row r="351112" spans="2:2" x14ac:dyDescent="0.25">
      <c r="B351112" t="s">
        <v>2904</v>
      </c>
    </row>
    <row r="351113" spans="2:2" x14ac:dyDescent="0.25">
      <c r="B351113" t="s">
        <v>2906</v>
      </c>
    </row>
    <row r="351114" spans="2:2" x14ac:dyDescent="0.25">
      <c r="B351114" t="s">
        <v>2908</v>
      </c>
    </row>
    <row r="351115" spans="2:2" x14ac:dyDescent="0.25">
      <c r="B351115" t="s">
        <v>2910</v>
      </c>
    </row>
    <row r="351116" spans="2:2" x14ac:dyDescent="0.25">
      <c r="B351116" t="s">
        <v>2912</v>
      </c>
    </row>
    <row r="351117" spans="2:2" x14ac:dyDescent="0.25">
      <c r="B351117" t="s">
        <v>2914</v>
      </c>
    </row>
    <row r="351118" spans="2:2" x14ac:dyDescent="0.25">
      <c r="B351118" t="s">
        <v>2916</v>
      </c>
    </row>
    <row r="351119" spans="2:2" x14ac:dyDescent="0.25">
      <c r="B351119" t="s">
        <v>2918</v>
      </c>
    </row>
    <row r="351120" spans="2:2" x14ac:dyDescent="0.25">
      <c r="B351120" t="s">
        <v>2920</v>
      </c>
    </row>
    <row r="351121" spans="2:2" x14ac:dyDescent="0.25">
      <c r="B351121" t="s">
        <v>2922</v>
      </c>
    </row>
    <row r="351122" spans="2:2" x14ac:dyDescent="0.25">
      <c r="B351122" t="s">
        <v>2924</v>
      </c>
    </row>
    <row r="351123" spans="2:2" x14ac:dyDescent="0.25">
      <c r="B351123" t="s">
        <v>2926</v>
      </c>
    </row>
    <row r="351124" spans="2:2" x14ac:dyDescent="0.25">
      <c r="B351124" t="s">
        <v>2928</v>
      </c>
    </row>
    <row r="351125" spans="2:2" x14ac:dyDescent="0.25">
      <c r="B351125" t="s">
        <v>2930</v>
      </c>
    </row>
    <row r="351126" spans="2:2" x14ac:dyDescent="0.25">
      <c r="B351126" t="s">
        <v>2932</v>
      </c>
    </row>
    <row r="351127" spans="2:2" x14ac:dyDescent="0.25">
      <c r="B351127" t="s">
        <v>2934</v>
      </c>
    </row>
    <row r="351128" spans="2:2" x14ac:dyDescent="0.25">
      <c r="B351128" t="s">
        <v>2936</v>
      </c>
    </row>
    <row r="351129" spans="2:2" x14ac:dyDescent="0.25">
      <c r="B351129" t="s">
        <v>2938</v>
      </c>
    </row>
    <row r="351130" spans="2:2" x14ac:dyDescent="0.25">
      <c r="B351130" t="s">
        <v>2940</v>
      </c>
    </row>
    <row r="351131" spans="2:2" x14ac:dyDescent="0.25">
      <c r="B351131" t="s">
        <v>2942</v>
      </c>
    </row>
    <row r="351132" spans="2:2" x14ac:dyDescent="0.25">
      <c r="B351132" t="s">
        <v>2944</v>
      </c>
    </row>
    <row r="351133" spans="2:2" x14ac:dyDescent="0.25">
      <c r="B351133" t="s">
        <v>2946</v>
      </c>
    </row>
    <row r="351134" spans="2:2" x14ac:dyDescent="0.25">
      <c r="B351134" t="s">
        <v>4392</v>
      </c>
    </row>
    <row r="351135" spans="2:2" x14ac:dyDescent="0.25">
      <c r="B351135" t="s">
        <v>2948</v>
      </c>
    </row>
    <row r="351136" spans="2:2" x14ac:dyDescent="0.25">
      <c r="B351136" t="s">
        <v>2950</v>
      </c>
    </row>
    <row r="351137" spans="2:2" x14ac:dyDescent="0.25">
      <c r="B351137" t="s">
        <v>2952</v>
      </c>
    </row>
    <row r="351138" spans="2:2" x14ac:dyDescent="0.25">
      <c r="B351138" t="s">
        <v>2954</v>
      </c>
    </row>
    <row r="351139" spans="2:2" x14ac:dyDescent="0.25">
      <c r="B351139" t="s">
        <v>2956</v>
      </c>
    </row>
    <row r="351140" spans="2:2" x14ac:dyDescent="0.25">
      <c r="B351140" t="s">
        <v>2958</v>
      </c>
    </row>
    <row r="351141" spans="2:2" x14ac:dyDescent="0.25">
      <c r="B351141" t="s">
        <v>2960</v>
      </c>
    </row>
    <row r="351142" spans="2:2" x14ac:dyDescent="0.25">
      <c r="B351142" t="s">
        <v>2962</v>
      </c>
    </row>
    <row r="351143" spans="2:2" x14ac:dyDescent="0.25">
      <c r="B351143" t="s">
        <v>2964</v>
      </c>
    </row>
    <row r="351144" spans="2:2" x14ac:dyDescent="0.25">
      <c r="B351144" t="s">
        <v>2966</v>
      </c>
    </row>
    <row r="351145" spans="2:2" x14ac:dyDescent="0.25">
      <c r="B351145" t="s">
        <v>2968</v>
      </c>
    </row>
    <row r="351146" spans="2:2" x14ac:dyDescent="0.25">
      <c r="B351146" t="s">
        <v>2970</v>
      </c>
    </row>
    <row r="351147" spans="2:2" x14ac:dyDescent="0.25">
      <c r="B351147" t="s">
        <v>2972</v>
      </c>
    </row>
    <row r="351148" spans="2:2" x14ac:dyDescent="0.25">
      <c r="B351148" t="s">
        <v>2974</v>
      </c>
    </row>
    <row r="351149" spans="2:2" x14ac:dyDescent="0.25">
      <c r="B351149" t="s">
        <v>2976</v>
      </c>
    </row>
    <row r="351150" spans="2:2" x14ac:dyDescent="0.25">
      <c r="B351150" t="s">
        <v>2978</v>
      </c>
    </row>
    <row r="351151" spans="2:2" x14ac:dyDescent="0.25">
      <c r="B351151" t="s">
        <v>2980</v>
      </c>
    </row>
    <row r="351152" spans="2:2" x14ac:dyDescent="0.25">
      <c r="B351152" t="s">
        <v>2982</v>
      </c>
    </row>
    <row r="351153" spans="2:2" x14ac:dyDescent="0.25">
      <c r="B351153" t="s">
        <v>2984</v>
      </c>
    </row>
    <row r="351154" spans="2:2" x14ac:dyDescent="0.25">
      <c r="B351154" t="s">
        <v>2986</v>
      </c>
    </row>
    <row r="351155" spans="2:2" x14ac:dyDescent="0.25">
      <c r="B351155" t="s">
        <v>2988</v>
      </c>
    </row>
    <row r="351156" spans="2:2" x14ac:dyDescent="0.25">
      <c r="B351156" t="s">
        <v>2990</v>
      </c>
    </row>
    <row r="351157" spans="2:2" x14ac:dyDescent="0.25">
      <c r="B351157" t="s">
        <v>2992</v>
      </c>
    </row>
    <row r="351158" spans="2:2" x14ac:dyDescent="0.25">
      <c r="B351158" t="s">
        <v>2994</v>
      </c>
    </row>
    <row r="351159" spans="2:2" x14ac:dyDescent="0.25">
      <c r="B351159" t="s">
        <v>2996</v>
      </c>
    </row>
    <row r="351160" spans="2:2" x14ac:dyDescent="0.25">
      <c r="B351160" t="s">
        <v>2998</v>
      </c>
    </row>
    <row r="351161" spans="2:2" x14ac:dyDescent="0.25">
      <c r="B351161" t="s">
        <v>3000</v>
      </c>
    </row>
    <row r="351162" spans="2:2" x14ac:dyDescent="0.25">
      <c r="B351162" t="s">
        <v>3002</v>
      </c>
    </row>
    <row r="351163" spans="2:2" x14ac:dyDescent="0.25">
      <c r="B351163" t="s">
        <v>3004</v>
      </c>
    </row>
    <row r="351164" spans="2:2" x14ac:dyDescent="0.25">
      <c r="B351164" t="s">
        <v>3006</v>
      </c>
    </row>
    <row r="351165" spans="2:2" x14ac:dyDescent="0.25">
      <c r="B351165" t="s">
        <v>3008</v>
      </c>
    </row>
    <row r="351166" spans="2:2" x14ac:dyDescent="0.25">
      <c r="B351166" t="s">
        <v>3010</v>
      </c>
    </row>
    <row r="351167" spans="2:2" x14ac:dyDescent="0.25">
      <c r="B351167" t="s">
        <v>3012</v>
      </c>
    </row>
    <row r="351168" spans="2:2" x14ac:dyDescent="0.25">
      <c r="B351168" t="s">
        <v>3014</v>
      </c>
    </row>
    <row r="351169" spans="2:2" x14ac:dyDescent="0.25">
      <c r="B351169" t="s">
        <v>3016</v>
      </c>
    </row>
    <row r="351170" spans="2:2" x14ac:dyDescent="0.25">
      <c r="B351170" t="s">
        <v>3018</v>
      </c>
    </row>
    <row r="351171" spans="2:2" x14ac:dyDescent="0.25">
      <c r="B351171" t="s">
        <v>3020</v>
      </c>
    </row>
    <row r="351172" spans="2:2" x14ac:dyDescent="0.25">
      <c r="B351172" t="s">
        <v>3022</v>
      </c>
    </row>
    <row r="351173" spans="2:2" x14ac:dyDescent="0.25">
      <c r="B351173" t="s">
        <v>3024</v>
      </c>
    </row>
    <row r="351174" spans="2:2" x14ac:dyDescent="0.25">
      <c r="B351174" t="s">
        <v>3026</v>
      </c>
    </row>
    <row r="351175" spans="2:2" x14ac:dyDescent="0.25">
      <c r="B351175" t="s">
        <v>3028</v>
      </c>
    </row>
    <row r="351176" spans="2:2" x14ac:dyDescent="0.25">
      <c r="B351176" t="s">
        <v>3030</v>
      </c>
    </row>
    <row r="351177" spans="2:2" x14ac:dyDescent="0.25">
      <c r="B351177" t="s">
        <v>3032</v>
      </c>
    </row>
    <row r="351178" spans="2:2" x14ac:dyDescent="0.25">
      <c r="B351178" t="s">
        <v>3034</v>
      </c>
    </row>
    <row r="351179" spans="2:2" x14ac:dyDescent="0.25">
      <c r="B351179" t="s">
        <v>3036</v>
      </c>
    </row>
    <row r="351180" spans="2:2" x14ac:dyDescent="0.25">
      <c r="B351180" t="s">
        <v>3038</v>
      </c>
    </row>
    <row r="351181" spans="2:2" x14ac:dyDescent="0.25">
      <c r="B351181" t="s">
        <v>3040</v>
      </c>
    </row>
    <row r="351182" spans="2:2" x14ac:dyDescent="0.25">
      <c r="B351182" t="s">
        <v>3042</v>
      </c>
    </row>
    <row r="351183" spans="2:2" x14ac:dyDescent="0.25">
      <c r="B351183" t="s">
        <v>3044</v>
      </c>
    </row>
    <row r="351184" spans="2:2" x14ac:dyDescent="0.25">
      <c r="B351184" t="s">
        <v>3046</v>
      </c>
    </row>
    <row r="351185" spans="2:2" x14ac:dyDescent="0.25">
      <c r="B351185" t="s">
        <v>3048</v>
      </c>
    </row>
    <row r="351186" spans="2:2" x14ac:dyDescent="0.25">
      <c r="B351186" t="s">
        <v>3050</v>
      </c>
    </row>
    <row r="351187" spans="2:2" x14ac:dyDescent="0.25">
      <c r="B351187" t="s">
        <v>3052</v>
      </c>
    </row>
    <row r="351188" spans="2:2" x14ac:dyDescent="0.25">
      <c r="B351188" t="s">
        <v>3054</v>
      </c>
    </row>
    <row r="351189" spans="2:2" x14ac:dyDescent="0.25">
      <c r="B351189" t="s">
        <v>3056</v>
      </c>
    </row>
    <row r="351190" spans="2:2" x14ac:dyDescent="0.25">
      <c r="B351190" t="s">
        <v>3058</v>
      </c>
    </row>
    <row r="351191" spans="2:2" x14ac:dyDescent="0.25">
      <c r="B351191" t="s">
        <v>3060</v>
      </c>
    </row>
    <row r="351192" spans="2:2" x14ac:dyDescent="0.25">
      <c r="B351192" t="s">
        <v>3062</v>
      </c>
    </row>
    <row r="351193" spans="2:2" x14ac:dyDescent="0.25">
      <c r="B351193" t="s">
        <v>3064</v>
      </c>
    </row>
    <row r="351194" spans="2:2" x14ac:dyDescent="0.25">
      <c r="B351194" t="s">
        <v>3066</v>
      </c>
    </row>
    <row r="351195" spans="2:2" x14ac:dyDescent="0.25">
      <c r="B351195" t="s">
        <v>3068</v>
      </c>
    </row>
    <row r="351196" spans="2:2" x14ac:dyDescent="0.25">
      <c r="B351196" t="s">
        <v>3070</v>
      </c>
    </row>
    <row r="351197" spans="2:2" x14ac:dyDescent="0.25">
      <c r="B351197" t="s">
        <v>3072</v>
      </c>
    </row>
    <row r="351198" spans="2:2" x14ac:dyDescent="0.25">
      <c r="B351198" t="s">
        <v>3074</v>
      </c>
    </row>
    <row r="351199" spans="2:2" x14ac:dyDescent="0.25">
      <c r="B351199" t="s">
        <v>3076</v>
      </c>
    </row>
    <row r="351200" spans="2:2" x14ac:dyDescent="0.25">
      <c r="B351200" t="s">
        <v>3078</v>
      </c>
    </row>
    <row r="351201" spans="2:2" x14ac:dyDescent="0.25">
      <c r="B351201" t="s">
        <v>3080</v>
      </c>
    </row>
    <row r="351202" spans="2:2" x14ac:dyDescent="0.25">
      <c r="B351202" t="s">
        <v>3082</v>
      </c>
    </row>
    <row r="351203" spans="2:2" x14ac:dyDescent="0.25">
      <c r="B351203" t="s">
        <v>3084</v>
      </c>
    </row>
    <row r="351204" spans="2:2" x14ac:dyDescent="0.25">
      <c r="B351204" t="s">
        <v>3086</v>
      </c>
    </row>
    <row r="351205" spans="2:2" x14ac:dyDescent="0.25">
      <c r="B351205" t="s">
        <v>3088</v>
      </c>
    </row>
    <row r="351206" spans="2:2" x14ac:dyDescent="0.25">
      <c r="B351206" t="s">
        <v>3090</v>
      </c>
    </row>
    <row r="351207" spans="2:2" x14ac:dyDescent="0.25">
      <c r="B351207" t="s">
        <v>3092</v>
      </c>
    </row>
    <row r="351208" spans="2:2" x14ac:dyDescent="0.25">
      <c r="B351208" t="s">
        <v>3094</v>
      </c>
    </row>
    <row r="351209" spans="2:2" x14ac:dyDescent="0.25">
      <c r="B351209" t="s">
        <v>3096</v>
      </c>
    </row>
    <row r="351210" spans="2:2" x14ac:dyDescent="0.25">
      <c r="B351210" t="s">
        <v>3098</v>
      </c>
    </row>
    <row r="351211" spans="2:2" x14ac:dyDescent="0.25">
      <c r="B351211" t="s">
        <v>3100</v>
      </c>
    </row>
    <row r="351212" spans="2:2" x14ac:dyDescent="0.25">
      <c r="B351212" t="s">
        <v>3102</v>
      </c>
    </row>
    <row r="351213" spans="2:2" x14ac:dyDescent="0.25">
      <c r="B351213" t="s">
        <v>3104</v>
      </c>
    </row>
    <row r="351214" spans="2:2" x14ac:dyDescent="0.25">
      <c r="B351214" t="s">
        <v>3106</v>
      </c>
    </row>
    <row r="351215" spans="2:2" x14ac:dyDescent="0.25">
      <c r="B351215" t="s">
        <v>3108</v>
      </c>
    </row>
    <row r="351216" spans="2:2" x14ac:dyDescent="0.25">
      <c r="B351216" t="s">
        <v>3110</v>
      </c>
    </row>
    <row r="351217" spans="2:2" x14ac:dyDescent="0.25">
      <c r="B351217" t="s">
        <v>3112</v>
      </c>
    </row>
    <row r="351218" spans="2:2" x14ac:dyDescent="0.25">
      <c r="B351218" t="s">
        <v>3114</v>
      </c>
    </row>
    <row r="351219" spans="2:2" x14ac:dyDescent="0.25">
      <c r="B351219" t="s">
        <v>3116</v>
      </c>
    </row>
    <row r="351220" spans="2:2" x14ac:dyDescent="0.25">
      <c r="B351220" t="s">
        <v>3118</v>
      </c>
    </row>
    <row r="351221" spans="2:2" x14ac:dyDescent="0.25">
      <c r="B351221" t="s">
        <v>3120</v>
      </c>
    </row>
    <row r="351222" spans="2:2" x14ac:dyDescent="0.25">
      <c r="B351222" t="s">
        <v>3122</v>
      </c>
    </row>
    <row r="351223" spans="2:2" x14ac:dyDescent="0.25">
      <c r="B351223" t="s">
        <v>3124</v>
      </c>
    </row>
    <row r="351224" spans="2:2" x14ac:dyDescent="0.25">
      <c r="B351224" t="s">
        <v>3126</v>
      </c>
    </row>
    <row r="351225" spans="2:2" x14ac:dyDescent="0.25">
      <c r="B351225" t="s">
        <v>3128</v>
      </c>
    </row>
    <row r="351226" spans="2:2" x14ac:dyDescent="0.25">
      <c r="B351226" t="s">
        <v>3130</v>
      </c>
    </row>
    <row r="351227" spans="2:2" x14ac:dyDescent="0.25">
      <c r="B351227" t="s">
        <v>3132</v>
      </c>
    </row>
    <row r="351228" spans="2:2" x14ac:dyDescent="0.25">
      <c r="B351228" t="s">
        <v>3134</v>
      </c>
    </row>
    <row r="351229" spans="2:2" x14ac:dyDescent="0.25">
      <c r="B351229" t="s">
        <v>3136</v>
      </c>
    </row>
    <row r="351230" spans="2:2" x14ac:dyDescent="0.25">
      <c r="B351230" t="s">
        <v>3138</v>
      </c>
    </row>
    <row r="351231" spans="2:2" x14ac:dyDescent="0.25">
      <c r="B351231" t="s">
        <v>3140</v>
      </c>
    </row>
    <row r="351232" spans="2:2" x14ac:dyDescent="0.25">
      <c r="B351232" t="s">
        <v>3142</v>
      </c>
    </row>
    <row r="351233" spans="2:2" x14ac:dyDescent="0.25">
      <c r="B351233" t="s">
        <v>3144</v>
      </c>
    </row>
    <row r="351234" spans="2:2" x14ac:dyDescent="0.25">
      <c r="B351234" t="s">
        <v>3146</v>
      </c>
    </row>
    <row r="351235" spans="2:2" x14ac:dyDescent="0.25">
      <c r="B351235" t="s">
        <v>3148</v>
      </c>
    </row>
    <row r="351236" spans="2:2" x14ac:dyDescent="0.25">
      <c r="B351236" t="s">
        <v>3150</v>
      </c>
    </row>
    <row r="351237" spans="2:2" x14ac:dyDescent="0.25">
      <c r="B351237" t="s">
        <v>3152</v>
      </c>
    </row>
    <row r="351238" spans="2:2" x14ac:dyDescent="0.25">
      <c r="B351238" t="s">
        <v>3154</v>
      </c>
    </row>
    <row r="351239" spans="2:2" x14ac:dyDescent="0.25">
      <c r="B351239" t="s">
        <v>3156</v>
      </c>
    </row>
    <row r="351240" spans="2:2" x14ac:dyDescent="0.25">
      <c r="B351240" t="s">
        <v>3158</v>
      </c>
    </row>
    <row r="351241" spans="2:2" x14ac:dyDescent="0.25">
      <c r="B351241" t="s">
        <v>3160</v>
      </c>
    </row>
    <row r="351242" spans="2:2" x14ac:dyDescent="0.25">
      <c r="B351242" t="s">
        <v>3162</v>
      </c>
    </row>
    <row r="351243" spans="2:2" x14ac:dyDescent="0.25">
      <c r="B351243" t="s">
        <v>3164</v>
      </c>
    </row>
    <row r="351244" spans="2:2" x14ac:dyDescent="0.25">
      <c r="B351244" t="s">
        <v>3166</v>
      </c>
    </row>
    <row r="351245" spans="2:2" x14ac:dyDescent="0.25">
      <c r="B351245" t="s">
        <v>3168</v>
      </c>
    </row>
    <row r="351246" spans="2:2" x14ac:dyDescent="0.25">
      <c r="B351246" t="s">
        <v>3170</v>
      </c>
    </row>
    <row r="351247" spans="2:2" x14ac:dyDescent="0.25">
      <c r="B351247" t="s">
        <v>3172</v>
      </c>
    </row>
    <row r="351248" spans="2:2" x14ac:dyDescent="0.25">
      <c r="B351248" t="s">
        <v>3174</v>
      </c>
    </row>
    <row r="351249" spans="2:2" x14ac:dyDescent="0.25">
      <c r="B351249" t="s">
        <v>3176</v>
      </c>
    </row>
    <row r="351250" spans="2:2" x14ac:dyDescent="0.25">
      <c r="B351250" t="s">
        <v>3178</v>
      </c>
    </row>
    <row r="351251" spans="2:2" x14ac:dyDescent="0.25">
      <c r="B351251" t="s">
        <v>3180</v>
      </c>
    </row>
    <row r="351252" spans="2:2" x14ac:dyDescent="0.25">
      <c r="B351252" t="s">
        <v>3182</v>
      </c>
    </row>
    <row r="351253" spans="2:2" x14ac:dyDescent="0.25">
      <c r="B351253" t="s">
        <v>3184</v>
      </c>
    </row>
    <row r="351254" spans="2:2" x14ac:dyDescent="0.25">
      <c r="B351254" t="s">
        <v>3186</v>
      </c>
    </row>
    <row r="351255" spans="2:2" x14ac:dyDescent="0.25">
      <c r="B351255" t="s">
        <v>3188</v>
      </c>
    </row>
    <row r="351256" spans="2:2" x14ac:dyDescent="0.25">
      <c r="B351256" t="s">
        <v>3190</v>
      </c>
    </row>
    <row r="351257" spans="2:2" x14ac:dyDescent="0.25">
      <c r="B351257" t="s">
        <v>3192</v>
      </c>
    </row>
    <row r="351258" spans="2:2" x14ac:dyDescent="0.25">
      <c r="B351258" t="s">
        <v>3194</v>
      </c>
    </row>
    <row r="351259" spans="2:2" x14ac:dyDescent="0.25">
      <c r="B351259" t="s">
        <v>3196</v>
      </c>
    </row>
    <row r="351260" spans="2:2" x14ac:dyDescent="0.25">
      <c r="B351260" t="s">
        <v>3198</v>
      </c>
    </row>
    <row r="351261" spans="2:2" x14ac:dyDescent="0.25">
      <c r="B351261" t="s">
        <v>3200</v>
      </c>
    </row>
    <row r="351262" spans="2:2" x14ac:dyDescent="0.25">
      <c r="B351262" t="s">
        <v>4393</v>
      </c>
    </row>
    <row r="351263" spans="2:2" x14ac:dyDescent="0.25">
      <c r="B351263" t="s">
        <v>3204</v>
      </c>
    </row>
    <row r="351264" spans="2:2" x14ac:dyDescent="0.25">
      <c r="B351264" t="s">
        <v>3206</v>
      </c>
    </row>
    <row r="351265" spans="2:2" x14ac:dyDescent="0.25">
      <c r="B351265" t="s">
        <v>3208</v>
      </c>
    </row>
    <row r="351266" spans="2:2" x14ac:dyDescent="0.25">
      <c r="B351266" t="s">
        <v>3210</v>
      </c>
    </row>
    <row r="351267" spans="2:2" x14ac:dyDescent="0.25">
      <c r="B351267" t="s">
        <v>3212</v>
      </c>
    </row>
    <row r="351268" spans="2:2" x14ac:dyDescent="0.25">
      <c r="B351268" t="s">
        <v>3214</v>
      </c>
    </row>
    <row r="351269" spans="2:2" x14ac:dyDescent="0.25">
      <c r="B351269" t="s">
        <v>3216</v>
      </c>
    </row>
    <row r="351270" spans="2:2" x14ac:dyDescent="0.25">
      <c r="B351270" t="s">
        <v>3218</v>
      </c>
    </row>
    <row r="351271" spans="2:2" x14ac:dyDescent="0.25">
      <c r="B351271" t="s">
        <v>3220</v>
      </c>
    </row>
    <row r="351272" spans="2:2" x14ac:dyDescent="0.25">
      <c r="B351272" t="s">
        <v>3222</v>
      </c>
    </row>
    <row r="351273" spans="2:2" x14ac:dyDescent="0.25">
      <c r="B351273" t="s">
        <v>3224</v>
      </c>
    </row>
    <row r="351274" spans="2:2" x14ac:dyDescent="0.25">
      <c r="B351274" t="s">
        <v>3226</v>
      </c>
    </row>
    <row r="351275" spans="2:2" x14ac:dyDescent="0.25">
      <c r="B351275" t="s">
        <v>3228</v>
      </c>
    </row>
    <row r="351276" spans="2:2" x14ac:dyDescent="0.25">
      <c r="B351276" t="s">
        <v>3230</v>
      </c>
    </row>
    <row r="351277" spans="2:2" x14ac:dyDescent="0.25">
      <c r="B351277" t="s">
        <v>3232</v>
      </c>
    </row>
    <row r="351278" spans="2:2" x14ac:dyDescent="0.25">
      <c r="B351278" t="s">
        <v>3234</v>
      </c>
    </row>
    <row r="351279" spans="2:2" x14ac:dyDescent="0.25">
      <c r="B351279" t="s">
        <v>3236</v>
      </c>
    </row>
    <row r="351280" spans="2:2" x14ac:dyDescent="0.25">
      <c r="B351280" t="s">
        <v>3238</v>
      </c>
    </row>
    <row r="351281" spans="2:2" x14ac:dyDescent="0.25">
      <c r="B351281" t="s">
        <v>3240</v>
      </c>
    </row>
    <row r="351282" spans="2:2" x14ac:dyDescent="0.25">
      <c r="B351282" t="s">
        <v>3242</v>
      </c>
    </row>
    <row r="351283" spans="2:2" x14ac:dyDescent="0.25">
      <c r="B351283" t="s">
        <v>3244</v>
      </c>
    </row>
    <row r="351284" spans="2:2" x14ac:dyDescent="0.25">
      <c r="B351284" t="s">
        <v>3246</v>
      </c>
    </row>
    <row r="351285" spans="2:2" x14ac:dyDescent="0.25">
      <c r="B351285" t="s">
        <v>3248</v>
      </c>
    </row>
    <row r="351286" spans="2:2" x14ac:dyDescent="0.25">
      <c r="B351286" t="s">
        <v>3250</v>
      </c>
    </row>
    <row r="351287" spans="2:2" x14ac:dyDescent="0.25">
      <c r="B351287" t="s">
        <v>3252</v>
      </c>
    </row>
    <row r="351288" spans="2:2" x14ac:dyDescent="0.25">
      <c r="B351288" t="s">
        <v>3254</v>
      </c>
    </row>
    <row r="351289" spans="2:2" x14ac:dyDescent="0.25">
      <c r="B351289" t="s">
        <v>3256</v>
      </c>
    </row>
    <row r="351290" spans="2:2" x14ac:dyDescent="0.25">
      <c r="B351290" t="s">
        <v>3258</v>
      </c>
    </row>
    <row r="351291" spans="2:2" x14ac:dyDescent="0.25">
      <c r="B351291" t="s">
        <v>3260</v>
      </c>
    </row>
    <row r="351292" spans="2:2" x14ac:dyDescent="0.25">
      <c r="B351292" t="s">
        <v>3262</v>
      </c>
    </row>
    <row r="351293" spans="2:2" x14ac:dyDescent="0.25">
      <c r="B351293" t="s">
        <v>3264</v>
      </c>
    </row>
    <row r="351294" spans="2:2" x14ac:dyDescent="0.25">
      <c r="B351294" t="s">
        <v>3266</v>
      </c>
    </row>
    <row r="351295" spans="2:2" x14ac:dyDescent="0.25">
      <c r="B351295" t="s">
        <v>3268</v>
      </c>
    </row>
    <row r="351296" spans="2:2" x14ac:dyDescent="0.25">
      <c r="B351296" t="s">
        <v>3270</v>
      </c>
    </row>
    <row r="351297" spans="2:2" x14ac:dyDescent="0.25">
      <c r="B351297" t="s">
        <v>3272</v>
      </c>
    </row>
    <row r="351298" spans="2:2" x14ac:dyDescent="0.25">
      <c r="B351298" t="s">
        <v>3274</v>
      </c>
    </row>
    <row r="351299" spans="2:2" x14ac:dyDescent="0.25">
      <c r="B351299" t="s">
        <v>3276</v>
      </c>
    </row>
    <row r="351300" spans="2:2" x14ac:dyDescent="0.25">
      <c r="B351300" t="s">
        <v>3278</v>
      </c>
    </row>
    <row r="351301" spans="2:2" x14ac:dyDescent="0.25">
      <c r="B351301" t="s">
        <v>3280</v>
      </c>
    </row>
    <row r="351302" spans="2:2" x14ac:dyDescent="0.25">
      <c r="B351302" t="s">
        <v>3282</v>
      </c>
    </row>
    <row r="351303" spans="2:2" x14ac:dyDescent="0.25">
      <c r="B351303" t="s">
        <v>3284</v>
      </c>
    </row>
    <row r="351304" spans="2:2" x14ac:dyDescent="0.25">
      <c r="B351304" t="s">
        <v>3286</v>
      </c>
    </row>
    <row r="351305" spans="2:2" x14ac:dyDescent="0.25">
      <c r="B351305" t="s">
        <v>3288</v>
      </c>
    </row>
    <row r="351306" spans="2:2" x14ac:dyDescent="0.25">
      <c r="B351306" t="s">
        <v>3290</v>
      </c>
    </row>
    <row r="351307" spans="2:2" x14ac:dyDescent="0.25">
      <c r="B351307" t="s">
        <v>4394</v>
      </c>
    </row>
    <row r="351308" spans="2:2" x14ac:dyDescent="0.25">
      <c r="B351308" t="s">
        <v>3294</v>
      </c>
    </row>
    <row r="351309" spans="2:2" x14ac:dyDescent="0.25">
      <c r="B351309" t="s">
        <v>3296</v>
      </c>
    </row>
    <row r="351310" spans="2:2" x14ac:dyDescent="0.25">
      <c r="B351310" t="s">
        <v>3298</v>
      </c>
    </row>
    <row r="351311" spans="2:2" x14ac:dyDescent="0.25">
      <c r="B351311" t="s">
        <v>3300</v>
      </c>
    </row>
    <row r="351312" spans="2:2" x14ac:dyDescent="0.25">
      <c r="B351312" t="s">
        <v>3302</v>
      </c>
    </row>
    <row r="351313" spans="2:2" x14ac:dyDescent="0.25">
      <c r="B351313" t="s">
        <v>3304</v>
      </c>
    </row>
    <row r="351314" spans="2:2" x14ac:dyDescent="0.25">
      <c r="B351314" t="s">
        <v>3306</v>
      </c>
    </row>
    <row r="351315" spans="2:2" x14ac:dyDescent="0.25">
      <c r="B351315" t="s">
        <v>3308</v>
      </c>
    </row>
    <row r="351316" spans="2:2" x14ac:dyDescent="0.25">
      <c r="B351316" t="s">
        <v>3310</v>
      </c>
    </row>
    <row r="351317" spans="2:2" x14ac:dyDescent="0.25">
      <c r="B351317" t="s">
        <v>3312</v>
      </c>
    </row>
    <row r="351318" spans="2:2" x14ac:dyDescent="0.25">
      <c r="B351318" t="s">
        <v>3314</v>
      </c>
    </row>
    <row r="351319" spans="2:2" x14ac:dyDescent="0.25">
      <c r="B351319" t="s">
        <v>3316</v>
      </c>
    </row>
    <row r="351320" spans="2:2" x14ac:dyDescent="0.25">
      <c r="B351320" t="s">
        <v>3318</v>
      </c>
    </row>
    <row r="351321" spans="2:2" x14ac:dyDescent="0.25">
      <c r="B351321" t="s">
        <v>3320</v>
      </c>
    </row>
    <row r="351322" spans="2:2" x14ac:dyDescent="0.25">
      <c r="B351322" t="s">
        <v>3322</v>
      </c>
    </row>
    <row r="351323" spans="2:2" x14ac:dyDescent="0.25">
      <c r="B351323" t="s">
        <v>3324</v>
      </c>
    </row>
    <row r="351324" spans="2:2" x14ac:dyDescent="0.25">
      <c r="B351324" t="s">
        <v>3326</v>
      </c>
    </row>
    <row r="351325" spans="2:2" x14ac:dyDescent="0.25">
      <c r="B351325" t="s">
        <v>3328</v>
      </c>
    </row>
    <row r="351326" spans="2:2" x14ac:dyDescent="0.25">
      <c r="B351326" t="s">
        <v>3330</v>
      </c>
    </row>
    <row r="351327" spans="2:2" x14ac:dyDescent="0.25">
      <c r="B351327" t="s">
        <v>3332</v>
      </c>
    </row>
    <row r="351328" spans="2:2" x14ac:dyDescent="0.25">
      <c r="B351328" t="s">
        <v>3334</v>
      </c>
    </row>
    <row r="351329" spans="2:2" x14ac:dyDescent="0.25">
      <c r="B351329" t="s">
        <v>3336</v>
      </c>
    </row>
    <row r="351330" spans="2:2" x14ac:dyDescent="0.25">
      <c r="B351330" t="s">
        <v>3338</v>
      </c>
    </row>
    <row r="351331" spans="2:2" x14ac:dyDescent="0.25">
      <c r="B351331" t="s">
        <v>3340</v>
      </c>
    </row>
    <row r="351332" spans="2:2" x14ac:dyDescent="0.25">
      <c r="B351332" t="s">
        <v>3342</v>
      </c>
    </row>
    <row r="351333" spans="2:2" x14ac:dyDescent="0.25">
      <c r="B351333" t="s">
        <v>3344</v>
      </c>
    </row>
    <row r="351334" spans="2:2" x14ac:dyDescent="0.25">
      <c r="B351334" t="s">
        <v>3346</v>
      </c>
    </row>
    <row r="351335" spans="2:2" x14ac:dyDescent="0.25">
      <c r="B351335" t="s">
        <v>3348</v>
      </c>
    </row>
    <row r="351336" spans="2:2" x14ac:dyDescent="0.25">
      <c r="B351336" t="s">
        <v>3350</v>
      </c>
    </row>
    <row r="351337" spans="2:2" x14ac:dyDescent="0.25">
      <c r="B351337" t="s">
        <v>3352</v>
      </c>
    </row>
    <row r="351338" spans="2:2" x14ac:dyDescent="0.25">
      <c r="B351338" t="s">
        <v>3354</v>
      </c>
    </row>
    <row r="351339" spans="2:2" x14ac:dyDescent="0.25">
      <c r="B351339" t="s">
        <v>3356</v>
      </c>
    </row>
    <row r="351340" spans="2:2" x14ac:dyDescent="0.25">
      <c r="B351340" t="s">
        <v>3358</v>
      </c>
    </row>
    <row r="351341" spans="2:2" x14ac:dyDescent="0.25">
      <c r="B351341" t="s">
        <v>3360</v>
      </c>
    </row>
    <row r="351342" spans="2:2" x14ac:dyDescent="0.25">
      <c r="B351342" t="s">
        <v>3362</v>
      </c>
    </row>
    <row r="351343" spans="2:2" x14ac:dyDescent="0.25">
      <c r="B351343" t="s">
        <v>3364</v>
      </c>
    </row>
    <row r="351344" spans="2:2" x14ac:dyDescent="0.25">
      <c r="B351344" t="s">
        <v>3366</v>
      </c>
    </row>
    <row r="351345" spans="2:2" x14ac:dyDescent="0.25">
      <c r="B351345" t="s">
        <v>3368</v>
      </c>
    </row>
    <row r="351346" spans="2:2" x14ac:dyDescent="0.25">
      <c r="B351346" t="s">
        <v>3370</v>
      </c>
    </row>
    <row r="351347" spans="2:2" x14ac:dyDescent="0.25">
      <c r="B351347" t="s">
        <v>3372</v>
      </c>
    </row>
    <row r="351348" spans="2:2" x14ac:dyDescent="0.25">
      <c r="B351348" t="s">
        <v>3374</v>
      </c>
    </row>
    <row r="351349" spans="2:2" x14ac:dyDescent="0.25">
      <c r="B351349" t="s">
        <v>3376</v>
      </c>
    </row>
    <row r="351350" spans="2:2" x14ac:dyDescent="0.25">
      <c r="B351350" t="s">
        <v>3378</v>
      </c>
    </row>
    <row r="351351" spans="2:2" x14ac:dyDescent="0.25">
      <c r="B351351" t="s">
        <v>3380</v>
      </c>
    </row>
    <row r="351352" spans="2:2" x14ac:dyDescent="0.25">
      <c r="B351352" t="s">
        <v>3382</v>
      </c>
    </row>
    <row r="351353" spans="2:2" x14ac:dyDescent="0.25">
      <c r="B351353" t="s">
        <v>3384</v>
      </c>
    </row>
    <row r="351354" spans="2:2" x14ac:dyDescent="0.25">
      <c r="B351354" t="s">
        <v>3386</v>
      </c>
    </row>
    <row r="351355" spans="2:2" x14ac:dyDescent="0.25">
      <c r="B351355" t="s">
        <v>3388</v>
      </c>
    </row>
    <row r="351356" spans="2:2" x14ac:dyDescent="0.25">
      <c r="B351356" t="s">
        <v>3390</v>
      </c>
    </row>
    <row r="351357" spans="2:2" x14ac:dyDescent="0.25">
      <c r="B351357" t="s">
        <v>3392</v>
      </c>
    </row>
    <row r="351358" spans="2:2" x14ac:dyDescent="0.25">
      <c r="B351358" t="s">
        <v>3394</v>
      </c>
    </row>
    <row r="351359" spans="2:2" x14ac:dyDescent="0.25">
      <c r="B351359" t="s">
        <v>3396</v>
      </c>
    </row>
    <row r="351360" spans="2:2" x14ac:dyDescent="0.25">
      <c r="B351360" t="s">
        <v>3398</v>
      </c>
    </row>
    <row r="351361" spans="2:2" x14ac:dyDescent="0.25">
      <c r="B351361" t="s">
        <v>3400</v>
      </c>
    </row>
    <row r="351362" spans="2:2" x14ac:dyDescent="0.25">
      <c r="B351362" t="s">
        <v>3402</v>
      </c>
    </row>
    <row r="351363" spans="2:2" x14ac:dyDescent="0.25">
      <c r="B351363" t="s">
        <v>3404</v>
      </c>
    </row>
    <row r="351364" spans="2:2" x14ac:dyDescent="0.25">
      <c r="B351364" t="s">
        <v>3406</v>
      </c>
    </row>
    <row r="351365" spans="2:2" x14ac:dyDescent="0.25">
      <c r="B351365" t="s">
        <v>3408</v>
      </c>
    </row>
    <row r="351366" spans="2:2" x14ac:dyDescent="0.25">
      <c r="B351366" t="s">
        <v>3410</v>
      </c>
    </row>
    <row r="351367" spans="2:2" x14ac:dyDescent="0.25">
      <c r="B351367" t="s">
        <v>3412</v>
      </c>
    </row>
    <row r="351368" spans="2:2" x14ac:dyDescent="0.25">
      <c r="B351368" t="s">
        <v>3414</v>
      </c>
    </row>
    <row r="351369" spans="2:2" x14ac:dyDescent="0.25">
      <c r="B351369" t="s">
        <v>3416</v>
      </c>
    </row>
    <row r="351370" spans="2:2" x14ac:dyDescent="0.25">
      <c r="B351370" t="s">
        <v>3418</v>
      </c>
    </row>
    <row r="351371" spans="2:2" x14ac:dyDescent="0.25">
      <c r="B351371" t="s">
        <v>3420</v>
      </c>
    </row>
    <row r="351372" spans="2:2" x14ac:dyDescent="0.25">
      <c r="B351372" t="s">
        <v>3422</v>
      </c>
    </row>
    <row r="351373" spans="2:2" x14ac:dyDescent="0.25">
      <c r="B351373" t="s">
        <v>3424</v>
      </c>
    </row>
    <row r="351374" spans="2:2" x14ac:dyDescent="0.25">
      <c r="B351374" t="s">
        <v>3426</v>
      </c>
    </row>
    <row r="351375" spans="2:2" x14ac:dyDescent="0.25">
      <c r="B351375" t="s">
        <v>3428</v>
      </c>
    </row>
    <row r="351376" spans="2:2" x14ac:dyDescent="0.25">
      <c r="B351376" t="s">
        <v>3430</v>
      </c>
    </row>
    <row r="351377" spans="2:2" x14ac:dyDescent="0.25">
      <c r="B351377" t="s">
        <v>3432</v>
      </c>
    </row>
    <row r="351378" spans="2:2" x14ac:dyDescent="0.25">
      <c r="B351378" t="s">
        <v>3434</v>
      </c>
    </row>
    <row r="351379" spans="2:2" x14ac:dyDescent="0.25">
      <c r="B351379" t="s">
        <v>3436</v>
      </c>
    </row>
    <row r="351380" spans="2:2" x14ac:dyDescent="0.25">
      <c r="B351380" t="s">
        <v>3438</v>
      </c>
    </row>
    <row r="351381" spans="2:2" x14ac:dyDescent="0.25">
      <c r="B351381" t="s">
        <v>3440</v>
      </c>
    </row>
    <row r="351382" spans="2:2" x14ac:dyDescent="0.25">
      <c r="B351382" t="s">
        <v>3442</v>
      </c>
    </row>
    <row r="351383" spans="2:2" x14ac:dyDescent="0.25">
      <c r="B351383" t="s">
        <v>3444</v>
      </c>
    </row>
    <row r="351384" spans="2:2" x14ac:dyDescent="0.25">
      <c r="B351384" t="s">
        <v>3446</v>
      </c>
    </row>
    <row r="351385" spans="2:2" x14ac:dyDescent="0.25">
      <c r="B351385" t="s">
        <v>3448</v>
      </c>
    </row>
    <row r="351386" spans="2:2" x14ac:dyDescent="0.25">
      <c r="B351386" t="s">
        <v>3450</v>
      </c>
    </row>
    <row r="351387" spans="2:2" x14ac:dyDescent="0.25">
      <c r="B351387" t="s">
        <v>3452</v>
      </c>
    </row>
    <row r="351388" spans="2:2" x14ac:dyDescent="0.25">
      <c r="B351388" t="s">
        <v>3454</v>
      </c>
    </row>
    <row r="351389" spans="2:2" x14ac:dyDescent="0.25">
      <c r="B351389" t="s">
        <v>3456</v>
      </c>
    </row>
    <row r="351390" spans="2:2" x14ac:dyDescent="0.25">
      <c r="B351390" t="s">
        <v>3458</v>
      </c>
    </row>
    <row r="351391" spans="2:2" x14ac:dyDescent="0.25">
      <c r="B351391" t="s">
        <v>3460</v>
      </c>
    </row>
    <row r="351392" spans="2:2" x14ac:dyDescent="0.25">
      <c r="B351392" t="s">
        <v>3462</v>
      </c>
    </row>
    <row r="351393" spans="2:2" x14ac:dyDescent="0.25">
      <c r="B351393" t="s">
        <v>3464</v>
      </c>
    </row>
    <row r="351394" spans="2:2" x14ac:dyDescent="0.25">
      <c r="B351394" t="s">
        <v>3466</v>
      </c>
    </row>
    <row r="351395" spans="2:2" x14ac:dyDescent="0.25">
      <c r="B351395" t="s">
        <v>3468</v>
      </c>
    </row>
    <row r="351396" spans="2:2" x14ac:dyDescent="0.25">
      <c r="B351396" t="s">
        <v>3470</v>
      </c>
    </row>
    <row r="351397" spans="2:2" x14ac:dyDescent="0.25">
      <c r="B351397" t="s">
        <v>3472</v>
      </c>
    </row>
    <row r="351398" spans="2:2" x14ac:dyDescent="0.25">
      <c r="B351398" t="s">
        <v>3474</v>
      </c>
    </row>
    <row r="351399" spans="2:2" x14ac:dyDescent="0.25">
      <c r="B351399" t="s">
        <v>3476</v>
      </c>
    </row>
    <row r="351400" spans="2:2" x14ac:dyDescent="0.25">
      <c r="B351400" t="s">
        <v>3478</v>
      </c>
    </row>
    <row r="351401" spans="2:2" x14ac:dyDescent="0.25">
      <c r="B351401" t="s">
        <v>3480</v>
      </c>
    </row>
    <row r="351402" spans="2:2" x14ac:dyDescent="0.25">
      <c r="B351402" t="s">
        <v>3482</v>
      </c>
    </row>
    <row r="351403" spans="2:2" x14ac:dyDescent="0.25">
      <c r="B351403" t="s">
        <v>3484</v>
      </c>
    </row>
    <row r="351404" spans="2:2" x14ac:dyDescent="0.25">
      <c r="B351404" t="s">
        <v>3486</v>
      </c>
    </row>
    <row r="351405" spans="2:2" x14ac:dyDescent="0.25">
      <c r="B351405" t="s">
        <v>3488</v>
      </c>
    </row>
    <row r="351406" spans="2:2" x14ac:dyDescent="0.25">
      <c r="B351406" t="s">
        <v>3490</v>
      </c>
    </row>
    <row r="351407" spans="2:2" x14ac:dyDescent="0.25">
      <c r="B351407" t="s">
        <v>3492</v>
      </c>
    </row>
    <row r="351408" spans="2:2" x14ac:dyDescent="0.25">
      <c r="B351408" t="s">
        <v>3494</v>
      </c>
    </row>
    <row r="351409" spans="2:2" x14ac:dyDescent="0.25">
      <c r="B351409" t="s">
        <v>3496</v>
      </c>
    </row>
    <row r="351410" spans="2:2" x14ac:dyDescent="0.25">
      <c r="B351410" t="s">
        <v>3498</v>
      </c>
    </row>
    <row r="351411" spans="2:2" x14ac:dyDescent="0.25">
      <c r="B351411" t="s">
        <v>3500</v>
      </c>
    </row>
    <row r="351412" spans="2:2" x14ac:dyDescent="0.25">
      <c r="B351412" t="s">
        <v>3502</v>
      </c>
    </row>
    <row r="351413" spans="2:2" x14ac:dyDescent="0.25">
      <c r="B351413" t="s">
        <v>3504</v>
      </c>
    </row>
    <row r="351414" spans="2:2" x14ac:dyDescent="0.25">
      <c r="B351414" t="s">
        <v>3506</v>
      </c>
    </row>
    <row r="351415" spans="2:2" x14ac:dyDescent="0.25">
      <c r="B351415" t="s">
        <v>3508</v>
      </c>
    </row>
    <row r="351416" spans="2:2" x14ac:dyDescent="0.25">
      <c r="B351416" t="s">
        <v>3510</v>
      </c>
    </row>
    <row r="351417" spans="2:2" x14ac:dyDescent="0.25">
      <c r="B351417" t="s">
        <v>3512</v>
      </c>
    </row>
    <row r="351418" spans="2:2" x14ac:dyDescent="0.25">
      <c r="B351418" t="s">
        <v>3514</v>
      </c>
    </row>
    <row r="351419" spans="2:2" x14ac:dyDescent="0.25">
      <c r="B351419" t="s">
        <v>3516</v>
      </c>
    </row>
    <row r="351420" spans="2:2" x14ac:dyDescent="0.25">
      <c r="B351420" t="s">
        <v>3518</v>
      </c>
    </row>
    <row r="351421" spans="2:2" x14ac:dyDescent="0.25">
      <c r="B351421" t="s">
        <v>3520</v>
      </c>
    </row>
    <row r="351422" spans="2:2" x14ac:dyDescent="0.25">
      <c r="B351422" t="s">
        <v>3522</v>
      </c>
    </row>
    <row r="351423" spans="2:2" x14ac:dyDescent="0.25">
      <c r="B351423" t="s">
        <v>3524</v>
      </c>
    </row>
    <row r="351424" spans="2:2" x14ac:dyDescent="0.25">
      <c r="B351424" t="s">
        <v>3526</v>
      </c>
    </row>
    <row r="351425" spans="2:2" x14ac:dyDescent="0.25">
      <c r="B351425" t="s">
        <v>3528</v>
      </c>
    </row>
    <row r="351426" spans="2:2" x14ac:dyDescent="0.25">
      <c r="B351426" t="s">
        <v>3530</v>
      </c>
    </row>
    <row r="351427" spans="2:2" x14ac:dyDescent="0.25">
      <c r="B351427" t="s">
        <v>3532</v>
      </c>
    </row>
    <row r="351428" spans="2:2" x14ac:dyDescent="0.25">
      <c r="B351428" t="s">
        <v>3534</v>
      </c>
    </row>
    <row r="351429" spans="2:2" x14ac:dyDescent="0.25">
      <c r="B351429" t="s">
        <v>3536</v>
      </c>
    </row>
    <row r="351430" spans="2:2" x14ac:dyDescent="0.25">
      <c r="B351430" t="s">
        <v>3538</v>
      </c>
    </row>
    <row r="351431" spans="2:2" x14ac:dyDescent="0.25">
      <c r="B351431" t="s">
        <v>3540</v>
      </c>
    </row>
    <row r="351432" spans="2:2" x14ac:dyDescent="0.25">
      <c r="B351432" t="s">
        <v>3542</v>
      </c>
    </row>
    <row r="351433" spans="2:2" x14ac:dyDescent="0.25">
      <c r="B351433" t="s">
        <v>3544</v>
      </c>
    </row>
    <row r="351434" spans="2:2" x14ac:dyDescent="0.25">
      <c r="B351434" t="s">
        <v>3546</v>
      </c>
    </row>
    <row r="351435" spans="2:2" x14ac:dyDescent="0.25">
      <c r="B351435" t="s">
        <v>3548</v>
      </c>
    </row>
    <row r="351436" spans="2:2" x14ac:dyDescent="0.25">
      <c r="B351436" t="s">
        <v>3550</v>
      </c>
    </row>
    <row r="351437" spans="2:2" x14ac:dyDescent="0.25">
      <c r="B351437" t="s">
        <v>3552</v>
      </c>
    </row>
    <row r="351438" spans="2:2" x14ac:dyDescent="0.25">
      <c r="B351438" t="s">
        <v>3554</v>
      </c>
    </row>
    <row r="351439" spans="2:2" x14ac:dyDescent="0.25">
      <c r="B351439" t="s">
        <v>3556</v>
      </c>
    </row>
    <row r="351440" spans="2:2" x14ac:dyDescent="0.25">
      <c r="B351440" t="s">
        <v>3558</v>
      </c>
    </row>
    <row r="351441" spans="2:2" x14ac:dyDescent="0.25">
      <c r="B351441" t="s">
        <v>3560</v>
      </c>
    </row>
    <row r="351442" spans="2:2" x14ac:dyDescent="0.25">
      <c r="B351442" t="s">
        <v>3562</v>
      </c>
    </row>
    <row r="351443" spans="2:2" x14ac:dyDescent="0.25">
      <c r="B351443" t="s">
        <v>3564</v>
      </c>
    </row>
    <row r="351444" spans="2:2" x14ac:dyDescent="0.25">
      <c r="B351444" t="s">
        <v>3566</v>
      </c>
    </row>
    <row r="351445" spans="2:2" x14ac:dyDescent="0.25">
      <c r="B351445" t="s">
        <v>3568</v>
      </c>
    </row>
    <row r="351446" spans="2:2" x14ac:dyDescent="0.25">
      <c r="B351446" t="s">
        <v>3570</v>
      </c>
    </row>
    <row r="351447" spans="2:2" x14ac:dyDescent="0.25">
      <c r="B351447" t="s">
        <v>3572</v>
      </c>
    </row>
    <row r="351448" spans="2:2" x14ac:dyDescent="0.25">
      <c r="B351448" t="s">
        <v>3574</v>
      </c>
    </row>
    <row r="351449" spans="2:2" x14ac:dyDescent="0.25">
      <c r="B351449" t="s">
        <v>3576</v>
      </c>
    </row>
    <row r="351450" spans="2:2" x14ac:dyDescent="0.25">
      <c r="B351450" t="s">
        <v>3578</v>
      </c>
    </row>
    <row r="351451" spans="2:2" x14ac:dyDescent="0.25">
      <c r="B351451" t="s">
        <v>3580</v>
      </c>
    </row>
    <row r="351452" spans="2:2" x14ac:dyDescent="0.25">
      <c r="B351452" t="s">
        <v>3582</v>
      </c>
    </row>
    <row r="351453" spans="2:2" x14ac:dyDescent="0.25">
      <c r="B351453" t="s">
        <v>3584</v>
      </c>
    </row>
    <row r="351454" spans="2:2" x14ac:dyDescent="0.25">
      <c r="B351454" t="s">
        <v>3586</v>
      </c>
    </row>
    <row r="351455" spans="2:2" x14ac:dyDescent="0.25">
      <c r="B351455" t="s">
        <v>3588</v>
      </c>
    </row>
    <row r="351456" spans="2:2" x14ac:dyDescent="0.25">
      <c r="B351456" t="s">
        <v>3590</v>
      </c>
    </row>
    <row r="351457" spans="2:2" x14ac:dyDescent="0.25">
      <c r="B351457" t="s">
        <v>3592</v>
      </c>
    </row>
    <row r="351458" spans="2:2" x14ac:dyDescent="0.25">
      <c r="B351458" t="s">
        <v>3594</v>
      </c>
    </row>
    <row r="351459" spans="2:2" x14ac:dyDescent="0.25">
      <c r="B351459" t="s">
        <v>3596</v>
      </c>
    </row>
    <row r="351460" spans="2:2" x14ac:dyDescent="0.25">
      <c r="B351460" t="s">
        <v>3598</v>
      </c>
    </row>
    <row r="351461" spans="2:2" x14ac:dyDescent="0.25">
      <c r="B351461" t="s">
        <v>3600</v>
      </c>
    </row>
    <row r="351462" spans="2:2" x14ac:dyDescent="0.25">
      <c r="B351462" t="s">
        <v>3602</v>
      </c>
    </row>
    <row r="351463" spans="2:2" x14ac:dyDescent="0.25">
      <c r="B351463" t="s">
        <v>3604</v>
      </c>
    </row>
    <row r="351464" spans="2:2" x14ac:dyDescent="0.25">
      <c r="B351464" t="s">
        <v>3606</v>
      </c>
    </row>
    <row r="351465" spans="2:2" x14ac:dyDescent="0.25">
      <c r="B351465" t="s">
        <v>3608</v>
      </c>
    </row>
    <row r="351466" spans="2:2" x14ac:dyDescent="0.25">
      <c r="B351466" t="s">
        <v>3610</v>
      </c>
    </row>
    <row r="351467" spans="2:2" x14ac:dyDescent="0.25">
      <c r="B351467" t="s">
        <v>3612</v>
      </c>
    </row>
    <row r="351468" spans="2:2" x14ac:dyDescent="0.25">
      <c r="B351468" t="s">
        <v>3614</v>
      </c>
    </row>
    <row r="351469" spans="2:2" x14ac:dyDescent="0.25">
      <c r="B351469" t="s">
        <v>3616</v>
      </c>
    </row>
    <row r="351470" spans="2:2" x14ac:dyDescent="0.25">
      <c r="B351470" t="s">
        <v>3618</v>
      </c>
    </row>
    <row r="351471" spans="2:2" x14ac:dyDescent="0.25">
      <c r="B351471" t="s">
        <v>3620</v>
      </c>
    </row>
    <row r="351472" spans="2:2" x14ac:dyDescent="0.25">
      <c r="B351472" t="s">
        <v>4395</v>
      </c>
    </row>
    <row r="351473" spans="2:2" x14ac:dyDescent="0.25">
      <c r="B351473" t="s">
        <v>3624</v>
      </c>
    </row>
    <row r="351474" spans="2:2" x14ac:dyDescent="0.25">
      <c r="B351474" t="s">
        <v>3626</v>
      </c>
    </row>
    <row r="351475" spans="2:2" x14ac:dyDescent="0.25">
      <c r="B351475" t="s">
        <v>3628</v>
      </c>
    </row>
    <row r="351476" spans="2:2" x14ac:dyDescent="0.25">
      <c r="B351476" t="s">
        <v>3630</v>
      </c>
    </row>
    <row r="351477" spans="2:2" x14ac:dyDescent="0.25">
      <c r="B351477" t="s">
        <v>3632</v>
      </c>
    </row>
    <row r="351478" spans="2:2" x14ac:dyDescent="0.25">
      <c r="B351478" t="s">
        <v>3634</v>
      </c>
    </row>
    <row r="351479" spans="2:2" x14ac:dyDescent="0.25">
      <c r="B351479" t="s">
        <v>3636</v>
      </c>
    </row>
    <row r="351480" spans="2:2" x14ac:dyDescent="0.25">
      <c r="B351480" t="s">
        <v>3638</v>
      </c>
    </row>
    <row r="351481" spans="2:2" x14ac:dyDescent="0.25">
      <c r="B351481" t="s">
        <v>3640</v>
      </c>
    </row>
    <row r="351482" spans="2:2" x14ac:dyDescent="0.25">
      <c r="B351482" t="s">
        <v>3642</v>
      </c>
    </row>
    <row r="351483" spans="2:2" x14ac:dyDescent="0.25">
      <c r="B351483" t="s">
        <v>3644</v>
      </c>
    </row>
    <row r="351484" spans="2:2" x14ac:dyDescent="0.25">
      <c r="B351484" t="s">
        <v>3646</v>
      </c>
    </row>
    <row r="351485" spans="2:2" x14ac:dyDescent="0.25">
      <c r="B351485" t="s">
        <v>3648</v>
      </c>
    </row>
    <row r="351486" spans="2:2" x14ac:dyDescent="0.25">
      <c r="B351486" t="s">
        <v>3650</v>
      </c>
    </row>
    <row r="351487" spans="2:2" x14ac:dyDescent="0.25">
      <c r="B351487" t="s">
        <v>3652</v>
      </c>
    </row>
    <row r="351488" spans="2:2" x14ac:dyDescent="0.25">
      <c r="B351488" t="s">
        <v>3654</v>
      </c>
    </row>
    <row r="351489" spans="2:2" x14ac:dyDescent="0.25">
      <c r="B351489" t="s">
        <v>3656</v>
      </c>
    </row>
    <row r="351490" spans="2:2" x14ac:dyDescent="0.25">
      <c r="B351490" t="s">
        <v>3658</v>
      </c>
    </row>
    <row r="351491" spans="2:2" x14ac:dyDescent="0.25">
      <c r="B351491" t="s">
        <v>3660</v>
      </c>
    </row>
    <row r="351492" spans="2:2" x14ac:dyDescent="0.25">
      <c r="B351492" t="s">
        <v>3662</v>
      </c>
    </row>
    <row r="351493" spans="2:2" x14ac:dyDescent="0.25">
      <c r="B351493" t="s">
        <v>3664</v>
      </c>
    </row>
    <row r="351494" spans="2:2" x14ac:dyDescent="0.25">
      <c r="B351494" t="s">
        <v>3666</v>
      </c>
    </row>
    <row r="351495" spans="2:2" x14ac:dyDescent="0.25">
      <c r="B351495" t="s">
        <v>3668</v>
      </c>
    </row>
    <row r="351496" spans="2:2" x14ac:dyDescent="0.25">
      <c r="B351496" t="s">
        <v>3670</v>
      </c>
    </row>
    <row r="351497" spans="2:2" x14ac:dyDescent="0.25">
      <c r="B351497" t="s">
        <v>3672</v>
      </c>
    </row>
    <row r="351498" spans="2:2" x14ac:dyDescent="0.25">
      <c r="B351498" t="s">
        <v>3674</v>
      </c>
    </row>
    <row r="351499" spans="2:2" x14ac:dyDescent="0.25">
      <c r="B351499" t="s">
        <v>4396</v>
      </c>
    </row>
    <row r="351500" spans="2:2" x14ac:dyDescent="0.25">
      <c r="B351500" t="s">
        <v>4397</v>
      </c>
    </row>
    <row r="351501" spans="2:2" x14ac:dyDescent="0.25">
      <c r="B351501" t="s">
        <v>4398</v>
      </c>
    </row>
    <row r="351502" spans="2:2" x14ac:dyDescent="0.25">
      <c r="B351502" t="s">
        <v>4399</v>
      </c>
    </row>
    <row r="351503" spans="2:2" x14ac:dyDescent="0.25">
      <c r="B351503" t="s">
        <v>4400</v>
      </c>
    </row>
    <row r="351504" spans="2:2" x14ac:dyDescent="0.25">
      <c r="B351504" t="s">
        <v>4401</v>
      </c>
    </row>
    <row r="351505" spans="2:2" x14ac:dyDescent="0.25">
      <c r="B351505" t="s">
        <v>4402</v>
      </c>
    </row>
    <row r="351506" spans="2:2" x14ac:dyDescent="0.25">
      <c r="B351506" t="s">
        <v>4403</v>
      </c>
    </row>
    <row r="351507" spans="2:2" x14ac:dyDescent="0.25">
      <c r="B351507" t="s">
        <v>4404</v>
      </c>
    </row>
    <row r="351508" spans="2:2" x14ac:dyDescent="0.25">
      <c r="B351508" t="s">
        <v>4405</v>
      </c>
    </row>
    <row r="351509" spans="2:2" x14ac:dyDescent="0.25">
      <c r="B351509" t="s">
        <v>3676</v>
      </c>
    </row>
    <row r="351510" spans="2:2" x14ac:dyDescent="0.25">
      <c r="B351510" t="s">
        <v>3678</v>
      </c>
    </row>
    <row r="351511" spans="2:2" x14ac:dyDescent="0.25">
      <c r="B351511" t="s">
        <v>4406</v>
      </c>
    </row>
    <row r="351512" spans="2:2" x14ac:dyDescent="0.25">
      <c r="B351512" t="s">
        <v>3680</v>
      </c>
    </row>
    <row r="351513" spans="2:2" x14ac:dyDescent="0.25">
      <c r="B351513" t="s">
        <v>4407</v>
      </c>
    </row>
    <row r="351514" spans="2:2" x14ac:dyDescent="0.25">
      <c r="B351514" t="s">
        <v>4408</v>
      </c>
    </row>
    <row r="351515" spans="2:2" x14ac:dyDescent="0.25">
      <c r="B351515" t="s">
        <v>3682</v>
      </c>
    </row>
    <row r="351516" spans="2:2" x14ac:dyDescent="0.25">
      <c r="B351516" t="s">
        <v>3684</v>
      </c>
    </row>
    <row r="351517" spans="2:2" x14ac:dyDescent="0.25">
      <c r="B351517" t="s">
        <v>3686</v>
      </c>
    </row>
    <row r="351518" spans="2:2" x14ac:dyDescent="0.25">
      <c r="B351518" t="s">
        <v>3688</v>
      </c>
    </row>
    <row r="351519" spans="2:2" x14ac:dyDescent="0.25">
      <c r="B351519" t="s">
        <v>3690</v>
      </c>
    </row>
    <row r="351520" spans="2:2" x14ac:dyDescent="0.25">
      <c r="B351520" t="s">
        <v>3692</v>
      </c>
    </row>
    <row r="351521" spans="2:2" x14ac:dyDescent="0.25">
      <c r="B351521" t="s">
        <v>3694</v>
      </c>
    </row>
    <row r="351522" spans="2:2" x14ac:dyDescent="0.25">
      <c r="B351522" t="s">
        <v>3696</v>
      </c>
    </row>
    <row r="351523" spans="2:2" x14ac:dyDescent="0.25">
      <c r="B351523" t="s">
        <v>3698</v>
      </c>
    </row>
    <row r="351524" spans="2:2" x14ac:dyDescent="0.25">
      <c r="B351524" t="s">
        <v>3700</v>
      </c>
    </row>
    <row r="351525" spans="2:2" x14ac:dyDescent="0.25">
      <c r="B351525" t="s">
        <v>3702</v>
      </c>
    </row>
    <row r="351526" spans="2:2" x14ac:dyDescent="0.25">
      <c r="B351526" t="s">
        <v>3704</v>
      </c>
    </row>
    <row r="351527" spans="2:2" x14ac:dyDescent="0.25">
      <c r="B351527" t="s">
        <v>3706</v>
      </c>
    </row>
    <row r="351528" spans="2:2" x14ac:dyDescent="0.25">
      <c r="B351528" t="s">
        <v>3708</v>
      </c>
    </row>
    <row r="351529" spans="2:2" x14ac:dyDescent="0.25">
      <c r="B351529" t="s">
        <v>3710</v>
      </c>
    </row>
    <row r="351530" spans="2:2" x14ac:dyDescent="0.25">
      <c r="B351530" t="s">
        <v>3712</v>
      </c>
    </row>
    <row r="351531" spans="2:2" x14ac:dyDescent="0.25">
      <c r="B351531" t="s">
        <v>3714</v>
      </c>
    </row>
    <row r="351532" spans="2:2" x14ac:dyDescent="0.25">
      <c r="B351532" t="s">
        <v>3716</v>
      </c>
    </row>
    <row r="351533" spans="2:2" x14ac:dyDescent="0.25">
      <c r="B351533" t="s">
        <v>3718</v>
      </c>
    </row>
    <row r="351534" spans="2:2" x14ac:dyDescent="0.25">
      <c r="B351534" t="s">
        <v>3720</v>
      </c>
    </row>
    <row r="351535" spans="2:2" x14ac:dyDescent="0.25">
      <c r="B351535" t="s">
        <v>3722</v>
      </c>
    </row>
    <row r="351536" spans="2:2" x14ac:dyDescent="0.25">
      <c r="B351536" t="s">
        <v>3724</v>
      </c>
    </row>
    <row r="351537" spans="2:2" x14ac:dyDescent="0.25">
      <c r="B351537" t="s">
        <v>3726</v>
      </c>
    </row>
    <row r="351538" spans="2:2" x14ac:dyDescent="0.25">
      <c r="B351538" t="s">
        <v>3728</v>
      </c>
    </row>
    <row r="351539" spans="2:2" x14ac:dyDescent="0.25">
      <c r="B351539" t="s">
        <v>3730</v>
      </c>
    </row>
    <row r="351540" spans="2:2" x14ac:dyDescent="0.25">
      <c r="B351540" t="s">
        <v>3732</v>
      </c>
    </row>
    <row r="351541" spans="2:2" x14ac:dyDescent="0.25">
      <c r="B351541" t="s">
        <v>3734</v>
      </c>
    </row>
    <row r="351542" spans="2:2" x14ac:dyDescent="0.25">
      <c r="B351542" t="s">
        <v>3736</v>
      </c>
    </row>
    <row r="351543" spans="2:2" x14ac:dyDescent="0.25">
      <c r="B351543" t="s">
        <v>3738</v>
      </c>
    </row>
    <row r="351544" spans="2:2" x14ac:dyDescent="0.25">
      <c r="B351544" t="s">
        <v>3740</v>
      </c>
    </row>
    <row r="351545" spans="2:2" x14ac:dyDescent="0.25">
      <c r="B351545" t="s">
        <v>3742</v>
      </c>
    </row>
    <row r="351546" spans="2:2" x14ac:dyDescent="0.25">
      <c r="B351546" t="s">
        <v>3744</v>
      </c>
    </row>
    <row r="351547" spans="2:2" x14ac:dyDescent="0.25">
      <c r="B351547" t="s">
        <v>4409</v>
      </c>
    </row>
    <row r="351548" spans="2:2" x14ac:dyDescent="0.25">
      <c r="B351548" t="s">
        <v>3746</v>
      </c>
    </row>
    <row r="351549" spans="2:2" x14ac:dyDescent="0.25">
      <c r="B351549" t="s">
        <v>3748</v>
      </c>
    </row>
    <row r="351550" spans="2:2" x14ac:dyDescent="0.25">
      <c r="B351550" t="s">
        <v>3750</v>
      </c>
    </row>
    <row r="351551" spans="2:2" x14ac:dyDescent="0.25">
      <c r="B351551" t="s">
        <v>3752</v>
      </c>
    </row>
    <row r="351552" spans="2:2" x14ac:dyDescent="0.25">
      <c r="B351552" t="s">
        <v>4410</v>
      </c>
    </row>
    <row r="351553" spans="2:2" x14ac:dyDescent="0.25">
      <c r="B351553" t="s">
        <v>3754</v>
      </c>
    </row>
    <row r="351554" spans="2:2" x14ac:dyDescent="0.25">
      <c r="B351554" t="s">
        <v>3756</v>
      </c>
    </row>
    <row r="351555" spans="2:2" x14ac:dyDescent="0.25">
      <c r="B351555" t="s">
        <v>3758</v>
      </c>
    </row>
    <row r="351556" spans="2:2" x14ac:dyDescent="0.25">
      <c r="B351556" t="s">
        <v>3760</v>
      </c>
    </row>
    <row r="351557" spans="2:2" x14ac:dyDescent="0.25">
      <c r="B351557" t="s">
        <v>3762</v>
      </c>
    </row>
    <row r="351558" spans="2:2" x14ac:dyDescent="0.25">
      <c r="B351558" t="s">
        <v>3764</v>
      </c>
    </row>
    <row r="351559" spans="2:2" x14ac:dyDescent="0.25">
      <c r="B351559" t="s">
        <v>3766</v>
      </c>
    </row>
    <row r="351560" spans="2:2" x14ac:dyDescent="0.25">
      <c r="B351560" t="s">
        <v>3768</v>
      </c>
    </row>
    <row r="351561" spans="2:2" x14ac:dyDescent="0.25">
      <c r="B351561" t="s">
        <v>3770</v>
      </c>
    </row>
    <row r="351562" spans="2:2" x14ac:dyDescent="0.25">
      <c r="B351562" t="s">
        <v>3772</v>
      </c>
    </row>
    <row r="351563" spans="2:2" x14ac:dyDescent="0.25">
      <c r="B351563" t="s">
        <v>3774</v>
      </c>
    </row>
    <row r="351564" spans="2:2" x14ac:dyDescent="0.25">
      <c r="B351564" t="s">
        <v>3776</v>
      </c>
    </row>
    <row r="351565" spans="2:2" x14ac:dyDescent="0.25">
      <c r="B351565" t="s">
        <v>3778</v>
      </c>
    </row>
    <row r="351566" spans="2:2" x14ac:dyDescent="0.25">
      <c r="B351566" t="s">
        <v>3780</v>
      </c>
    </row>
    <row r="351567" spans="2:2" x14ac:dyDescent="0.25">
      <c r="B351567" t="s">
        <v>3782</v>
      </c>
    </row>
    <row r="351568" spans="2:2" x14ac:dyDescent="0.25">
      <c r="B351568" t="s">
        <v>3784</v>
      </c>
    </row>
    <row r="351569" spans="2:2" x14ac:dyDescent="0.25">
      <c r="B351569" t="s">
        <v>3786</v>
      </c>
    </row>
    <row r="351570" spans="2:2" x14ac:dyDescent="0.25">
      <c r="B351570" t="s">
        <v>3788</v>
      </c>
    </row>
    <row r="351571" spans="2:2" x14ac:dyDescent="0.25">
      <c r="B351571" t="s">
        <v>3790</v>
      </c>
    </row>
    <row r="351572" spans="2:2" x14ac:dyDescent="0.25">
      <c r="B351572" t="s">
        <v>3792</v>
      </c>
    </row>
    <row r="351573" spans="2:2" x14ac:dyDescent="0.25">
      <c r="B351573" t="s">
        <v>3794</v>
      </c>
    </row>
    <row r="351574" spans="2:2" x14ac:dyDescent="0.25">
      <c r="B351574" t="s">
        <v>3796</v>
      </c>
    </row>
    <row r="351575" spans="2:2" x14ac:dyDescent="0.25">
      <c r="B351575" t="s">
        <v>3798</v>
      </c>
    </row>
    <row r="351576" spans="2:2" x14ac:dyDescent="0.25">
      <c r="B351576" t="s">
        <v>3800</v>
      </c>
    </row>
    <row r="351577" spans="2:2" x14ac:dyDescent="0.25">
      <c r="B351577" t="s">
        <v>3802</v>
      </c>
    </row>
    <row r="351578" spans="2:2" x14ac:dyDescent="0.25">
      <c r="B351578" t="s">
        <v>3804</v>
      </c>
    </row>
    <row r="351579" spans="2:2" x14ac:dyDescent="0.25">
      <c r="B351579" t="s">
        <v>4411</v>
      </c>
    </row>
    <row r="351580" spans="2:2" x14ac:dyDescent="0.25">
      <c r="B351580" t="s">
        <v>4412</v>
      </c>
    </row>
    <row r="351581" spans="2:2" x14ac:dyDescent="0.25">
      <c r="B351581" t="s">
        <v>4413</v>
      </c>
    </row>
    <row r="351582" spans="2:2" x14ac:dyDescent="0.25">
      <c r="B351582" t="s">
        <v>4414</v>
      </c>
    </row>
    <row r="351583" spans="2:2" x14ac:dyDescent="0.25">
      <c r="B351583" t="s">
        <v>4415</v>
      </c>
    </row>
    <row r="351584" spans="2:2" x14ac:dyDescent="0.25">
      <c r="B351584" t="s">
        <v>4416</v>
      </c>
    </row>
    <row r="351585" spans="2:2" x14ac:dyDescent="0.25">
      <c r="B351585" t="s">
        <v>4417</v>
      </c>
    </row>
    <row r="351586" spans="2:2" x14ac:dyDescent="0.25">
      <c r="B351586" t="s">
        <v>4418</v>
      </c>
    </row>
    <row r="351587" spans="2:2" x14ac:dyDescent="0.25">
      <c r="B351587" t="s">
        <v>4419</v>
      </c>
    </row>
    <row r="351588" spans="2:2" x14ac:dyDescent="0.25">
      <c r="B351588" t="s">
        <v>4420</v>
      </c>
    </row>
    <row r="351589" spans="2:2" x14ac:dyDescent="0.25">
      <c r="B351589" t="s">
        <v>4421</v>
      </c>
    </row>
    <row r="351590" spans="2:2" x14ac:dyDescent="0.25">
      <c r="B351590" t="s">
        <v>4422</v>
      </c>
    </row>
    <row r="351591" spans="2:2" x14ac:dyDescent="0.25">
      <c r="B351591" t="s">
        <v>4423</v>
      </c>
    </row>
    <row r="351592" spans="2:2" x14ac:dyDescent="0.25">
      <c r="B351592" t="s">
        <v>4424</v>
      </c>
    </row>
    <row r="351593" spans="2:2" x14ac:dyDescent="0.25">
      <c r="B351593" t="s">
        <v>4425</v>
      </c>
    </row>
    <row r="351594" spans="2:2" x14ac:dyDescent="0.25">
      <c r="B351594" t="s">
        <v>4426</v>
      </c>
    </row>
    <row r="351595" spans="2:2" x14ac:dyDescent="0.25">
      <c r="B351595" t="s">
        <v>4427</v>
      </c>
    </row>
    <row r="351596" spans="2:2" x14ac:dyDescent="0.25">
      <c r="B351596" t="s">
        <v>4428</v>
      </c>
    </row>
    <row r="351597" spans="2:2" x14ac:dyDescent="0.25">
      <c r="B351597" t="s">
        <v>4429</v>
      </c>
    </row>
    <row r="351598" spans="2:2" x14ac:dyDescent="0.25">
      <c r="B351598" t="s">
        <v>4430</v>
      </c>
    </row>
    <row r="351599" spans="2:2" x14ac:dyDescent="0.25">
      <c r="B351599" t="s">
        <v>4431</v>
      </c>
    </row>
    <row r="351600" spans="2:2" x14ac:dyDescent="0.25">
      <c r="B351600" t="s">
        <v>4432</v>
      </c>
    </row>
    <row r="351601" spans="2:2" x14ac:dyDescent="0.25">
      <c r="B351601" t="s">
        <v>4433</v>
      </c>
    </row>
    <row r="351602" spans="2:2" x14ac:dyDescent="0.25">
      <c r="B351602" t="s">
        <v>4434</v>
      </c>
    </row>
    <row r="351603" spans="2:2" x14ac:dyDescent="0.25">
      <c r="B351603" t="s">
        <v>4435</v>
      </c>
    </row>
    <row r="351604" spans="2:2" x14ac:dyDescent="0.25">
      <c r="B351604" t="s">
        <v>4436</v>
      </c>
    </row>
    <row r="351605" spans="2:2" x14ac:dyDescent="0.25">
      <c r="B351605" t="s">
        <v>4437</v>
      </c>
    </row>
    <row r="351606" spans="2:2" x14ac:dyDescent="0.25">
      <c r="B351606" t="s">
        <v>4438</v>
      </c>
    </row>
    <row r="351607" spans="2:2" x14ac:dyDescent="0.25">
      <c r="B351607" t="s">
        <v>4439</v>
      </c>
    </row>
    <row r="351608" spans="2:2" x14ac:dyDescent="0.25">
      <c r="B351608" t="s">
        <v>4440</v>
      </c>
    </row>
    <row r="351609" spans="2:2" x14ac:dyDescent="0.25">
      <c r="B351609" t="s">
        <v>4441</v>
      </c>
    </row>
    <row r="351610" spans="2:2" x14ac:dyDescent="0.25">
      <c r="B351610" t="s">
        <v>4442</v>
      </c>
    </row>
    <row r="351611" spans="2:2" x14ac:dyDescent="0.25">
      <c r="B351611" t="s">
        <v>4443</v>
      </c>
    </row>
    <row r="351612" spans="2:2" x14ac:dyDescent="0.25">
      <c r="B351612" t="s">
        <v>4444</v>
      </c>
    </row>
    <row r="351613" spans="2:2" x14ac:dyDescent="0.25">
      <c r="B351613" t="s">
        <v>4445</v>
      </c>
    </row>
    <row r="351614" spans="2:2" x14ac:dyDescent="0.25">
      <c r="B351614" t="s">
        <v>4446</v>
      </c>
    </row>
    <row r="351615" spans="2:2" x14ac:dyDescent="0.25">
      <c r="B351615" t="s">
        <v>4447</v>
      </c>
    </row>
    <row r="351616" spans="2:2" x14ac:dyDescent="0.25">
      <c r="B351616" t="s">
        <v>4448</v>
      </c>
    </row>
  </sheetData>
  <mergeCells count="1">
    <mergeCell ref="B8:H8"/>
  </mergeCells>
  <dataValidations count="6">
    <dataValidation type="list" allowBlank="1" showInputMessage="1" showErrorMessage="1" errorTitle="Entrada no válida" error="Por favor seleccione un elemento de la lista" promptTitle="Seleccione un elemento de la lista" prompt=" Únicamente seleccione NO, cuando NO disponga  de información para este formulario. En este caso complete el formulario así: - Numérico ó caracter con 0 (cero). - Lista, seleccione SIN INFORMACIÓN." sqref="C11" xr:uid="{00000000-0002-0000-0B00-000000000000}">
      <formula1>$A$351002:$A$351004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 xr:uid="{00000000-0002-0000-0B00-000001000000}">
      <formula1>0</formula1>
      <formula2>290</formula2>
    </dataValidation>
    <dataValidation type="list" allowBlank="1" showInputMessage="1" showErrorMessage="1" errorTitle="Entrada no válida" error="Por favor seleccione un elemento de la lista" promptTitle="Seleccione un elemento de la lista" prompt=" Seleccione de la lista la ENTIDAD VIGILADA POR LA CGR que le transferirá recursos en la vigencia actual." sqref="E11" xr:uid="{00000000-0002-0000-0B00-000002000000}">
      <formula1>$B$351002:$B$351616</formula1>
    </dataValidation>
    <dataValidation type="textLength" allowBlank="1" showInputMessage="1" showErrorMessage="1" errorTitle="Entrada no válida" error="Escriba un texto " promptTitle="Cualquier contenido" prompt=" Vigencia del Presupuesto de la Transferencia" sqref="F11" xr:uid="{00000000-0002-0000-0B00-000003000000}">
      <formula1>0</formula1>
      <formula2>4000</formula2>
    </dataValidation>
    <dataValidation type="decimal" allowBlank="1" showInputMessage="1" showErrorMessage="1" errorTitle="Entrada no válida" error="Por favor escriba un número" promptTitle="Escriba un número en esta casilla" prompt=" Registre EN PESOS el valor de la transferencia aprobada y apropiada para la vigencia actual." sqref="G11" xr:uid="{00000000-0002-0000-0B00-000004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DE MANERA BREVE el fundamento de dicha transferencia (para qué se utilizará dicha transferencia)." sqref="H11" xr:uid="{00000000-0002-0000-0B00-000005000000}">
      <formula1>0</formula1>
      <formula2>390</formula2>
    </dataValidation>
  </dataValidations>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IV351004"/>
  <sheetViews>
    <sheetView topLeftCell="B1" workbookViewId="0">
      <selection activeCell="C14" sqref="C14"/>
    </sheetView>
  </sheetViews>
  <sheetFormatPr baseColWidth="10" defaultColWidth="9.140625" defaultRowHeight="15" x14ac:dyDescent="0.25"/>
  <cols>
    <col min="2" max="2" width="76" customWidth="1"/>
    <col min="3" max="3" width="28" customWidth="1"/>
    <col min="4" max="4" width="34" customWidth="1"/>
    <col min="5" max="6" width="26" customWidth="1"/>
    <col min="8" max="256" width="8" hidden="1"/>
  </cols>
  <sheetData>
    <row r="1" spans="1:6" x14ac:dyDescent="0.25">
      <c r="B1" s="1" t="s">
        <v>0</v>
      </c>
      <c r="C1" s="1">
        <v>51</v>
      </c>
      <c r="D1" s="1" t="s">
        <v>1</v>
      </c>
    </row>
    <row r="2" spans="1:6" x14ac:dyDescent="0.25">
      <c r="B2" s="1" t="s">
        <v>2</v>
      </c>
      <c r="C2" s="1">
        <v>556</v>
      </c>
      <c r="D2" s="1" t="s">
        <v>4449</v>
      </c>
    </row>
    <row r="3" spans="1:6" x14ac:dyDescent="0.25">
      <c r="B3" s="1" t="s">
        <v>4</v>
      </c>
      <c r="C3" s="1">
        <v>1</v>
      </c>
    </row>
    <row r="4" spans="1:6" x14ac:dyDescent="0.25">
      <c r="B4" s="1" t="s">
        <v>5</v>
      </c>
      <c r="C4" s="1">
        <v>233</v>
      </c>
    </row>
    <row r="5" spans="1:6" x14ac:dyDescent="0.25">
      <c r="B5" s="1" t="s">
        <v>6</v>
      </c>
      <c r="C5" s="5">
        <v>43830</v>
      </c>
    </row>
    <row r="6" spans="1:6" x14ac:dyDescent="0.25">
      <c r="B6" s="1" t="s">
        <v>7</v>
      </c>
      <c r="C6" s="1">
        <v>12</v>
      </c>
      <c r="D6" s="1" t="s">
        <v>8</v>
      </c>
    </row>
    <row r="8" spans="1:6" x14ac:dyDescent="0.25">
      <c r="A8" s="1" t="s">
        <v>9</v>
      </c>
      <c r="B8" s="190" t="s">
        <v>4450</v>
      </c>
      <c r="C8" s="191"/>
      <c r="D8" s="191"/>
      <c r="E8" s="191"/>
      <c r="F8" s="191"/>
    </row>
    <row r="9" spans="1:6" x14ac:dyDescent="0.25">
      <c r="C9" s="1">
        <v>3</v>
      </c>
      <c r="D9" s="1">
        <v>4</v>
      </c>
      <c r="E9" s="1">
        <v>8</v>
      </c>
      <c r="F9" s="1">
        <v>12</v>
      </c>
    </row>
    <row r="10" spans="1:6" x14ac:dyDescent="0.25">
      <c r="C10" s="1" t="s">
        <v>4451</v>
      </c>
      <c r="D10" s="1" t="s">
        <v>4452</v>
      </c>
      <c r="E10" s="1" t="s">
        <v>4453</v>
      </c>
      <c r="F10" s="1" t="s">
        <v>4454</v>
      </c>
    </row>
    <row r="11" spans="1:6" x14ac:dyDescent="0.25">
      <c r="A11" s="1">
        <v>10</v>
      </c>
      <c r="B11" t="s">
        <v>24</v>
      </c>
      <c r="C11" s="6" t="s">
        <v>24</v>
      </c>
      <c r="D11" s="4" t="s">
        <v>54</v>
      </c>
      <c r="E11" s="61" t="s">
        <v>5046</v>
      </c>
      <c r="F11" s="61" t="s">
        <v>5047</v>
      </c>
    </row>
    <row r="12" spans="1:6" x14ac:dyDescent="0.25">
      <c r="A12" s="1">
        <v>30</v>
      </c>
      <c r="B12" t="s">
        <v>4455</v>
      </c>
      <c r="C12" s="2" t="s">
        <v>4456</v>
      </c>
      <c r="D12" s="2" t="s">
        <v>4457</v>
      </c>
      <c r="E12" s="2" t="s">
        <v>4458</v>
      </c>
      <c r="F12" s="2" t="s">
        <v>24</v>
      </c>
    </row>
    <row r="13" spans="1:6" x14ac:dyDescent="0.25">
      <c r="A13" s="1">
        <v>40</v>
      </c>
      <c r="B13" t="s">
        <v>4459</v>
      </c>
      <c r="C13" s="2" t="s">
        <v>4460</v>
      </c>
      <c r="D13" s="2" t="s">
        <v>4461</v>
      </c>
      <c r="E13" s="2" t="s">
        <v>4462</v>
      </c>
      <c r="F13" s="2" t="s">
        <v>24</v>
      </c>
    </row>
    <row r="14" spans="1:6" x14ac:dyDescent="0.25">
      <c r="A14" s="1">
        <v>50</v>
      </c>
      <c r="B14" t="s">
        <v>4463</v>
      </c>
      <c r="C14" s="2" t="s">
        <v>4464</v>
      </c>
      <c r="D14" s="2" t="s">
        <v>4465</v>
      </c>
      <c r="E14" s="2" t="s">
        <v>4466</v>
      </c>
      <c r="F14" s="2" t="s">
        <v>24</v>
      </c>
    </row>
    <row r="351003" spans="1:1" x14ac:dyDescent="0.25">
      <c r="A351003" t="s">
        <v>54</v>
      </c>
    </row>
    <row r="351004" spans="1:1" x14ac:dyDescent="0.25">
      <c r="A351004" t="s">
        <v>55</v>
      </c>
    </row>
  </sheetData>
  <mergeCells count="1">
    <mergeCell ref="B8:F8"/>
  </mergeCells>
  <dataValidations count="4">
    <dataValidation type="textLength" allowBlank="1" showInputMessage="1" showErrorMessage="1" errorTitle="Entrada no válida" error="Escriba un texto " promptTitle="Cualquier contenido" prompt=" Vigencia Actual" sqref="C11" xr:uid="{00000000-0002-0000-0C00-000000000000}">
      <formula1>0</formula1>
      <formula2>4000</formula2>
    </dataValidation>
    <dataValidation type="list" allowBlank="1" showInputMessage="1" showErrorMessage="1" errorTitle="Entrada no válida" error="Por favor seleccione un elemento de la lista" promptTitle="Seleccione un elemento de la lista" prompt=" Seleccione de la lista si autoriza, como Representante Legal de la Entidad, la notificación por medios electrónicos del acto administrativo que fija la tarifa fiscal." sqref="D11" xr:uid="{00000000-0002-0000-0C00-000001000000}">
      <formula1>$A$351002:$A$351004</formula1>
    </dataValidation>
    <dataValidation type="textLength" allowBlank="1" showInputMessage="1" showErrorMessage="1" errorTitle="Entrada no válida" error="Escriba un texto  Maximo 150 Caracteres" promptTitle="Cualquier contenido Maximo 150 Caracteres" prompt=" Registre el correo electrónico principal donde recibirá la copia de la Resolución." sqref="E11" xr:uid="{00000000-0002-0000-0C00-000002000000}">
      <formula1>0</formula1>
      <formula2>150</formula2>
    </dataValidation>
    <dataValidation type="textLength" allowBlank="1" showInputMessage="1" showErrorMessage="1" errorTitle="Entrada no válida" error="Escriba un texto  Maximo 150 Caracteres" promptTitle="Cualquier contenido Maximo 150 Caracteres" prompt=" Registre el correo electrónico secundario donde recibirá la copia de la Resolución." sqref="F11" xr:uid="{00000000-0002-0000-0C00-000003000000}">
      <formula1>0</formula1>
      <formula2>150</formula2>
    </dataValidation>
  </dataValidations>
  <hyperlinks>
    <hyperlink ref="E11" r:id="rId1" xr:uid="{00000000-0004-0000-0C00-000000000000}"/>
    <hyperlink ref="F11" r:id="rId2" xr:uid="{00000000-0004-0000-0C00-000001000000}"/>
  </hyperlinks>
  <pageMargins left="0.7" right="0.7" top="0.75" bottom="0.75" header="0.3" footer="0.3"/>
  <drawing r:id="rId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V351024"/>
  <sheetViews>
    <sheetView topLeftCell="C25" workbookViewId="0">
      <selection activeCell="C22" sqref="C22"/>
    </sheetView>
  </sheetViews>
  <sheetFormatPr baseColWidth="10" defaultColWidth="9.140625" defaultRowHeight="15" x14ac:dyDescent="0.25"/>
  <cols>
    <col min="2" max="2" width="16" customWidth="1"/>
    <col min="3" max="3" width="32" customWidth="1"/>
    <col min="4" max="4" width="19" customWidth="1"/>
    <col min="5" max="5" width="31" customWidth="1"/>
    <col min="6" max="6" width="51" customWidth="1"/>
    <col min="7" max="7" width="37" customWidth="1"/>
    <col min="8" max="8" width="32" customWidth="1"/>
    <col min="9" max="9" width="47" customWidth="1"/>
    <col min="10" max="10" width="25.5703125" customWidth="1"/>
    <col min="12" max="256" width="8" hidden="1"/>
  </cols>
  <sheetData>
    <row r="1" spans="1:10" x14ac:dyDescent="0.25">
      <c r="B1" s="1" t="s">
        <v>0</v>
      </c>
      <c r="C1" s="1">
        <v>51</v>
      </c>
      <c r="D1" s="1" t="s">
        <v>1</v>
      </c>
    </row>
    <row r="2" spans="1:10" x14ac:dyDescent="0.25">
      <c r="B2" s="1" t="s">
        <v>2</v>
      </c>
      <c r="C2" s="1">
        <v>197</v>
      </c>
      <c r="D2" s="1" t="s">
        <v>4467</v>
      </c>
    </row>
    <row r="3" spans="1:10" x14ac:dyDescent="0.25">
      <c r="B3" s="1" t="s">
        <v>4</v>
      </c>
      <c r="C3" s="1">
        <v>1</v>
      </c>
    </row>
    <row r="4" spans="1:10" x14ac:dyDescent="0.25">
      <c r="B4" s="1" t="s">
        <v>5</v>
      </c>
      <c r="C4" s="1">
        <v>233</v>
      </c>
    </row>
    <row r="5" spans="1:10" x14ac:dyDescent="0.25">
      <c r="B5" s="1" t="s">
        <v>6</v>
      </c>
      <c r="C5" s="5">
        <v>43830</v>
      </c>
    </row>
    <row r="6" spans="1:10" x14ac:dyDescent="0.25">
      <c r="B6" s="1" t="s">
        <v>7</v>
      </c>
      <c r="C6" s="1">
        <v>12</v>
      </c>
      <c r="D6" s="1" t="s">
        <v>8</v>
      </c>
    </row>
    <row r="8" spans="1:10" x14ac:dyDescent="0.25">
      <c r="A8" s="1" t="s">
        <v>9</v>
      </c>
      <c r="B8" s="190" t="s">
        <v>4468</v>
      </c>
      <c r="C8" s="191"/>
      <c r="D8" s="191"/>
      <c r="E8" s="191"/>
      <c r="F8" s="191"/>
      <c r="G8" s="191"/>
      <c r="H8" s="191"/>
      <c r="I8" s="191"/>
      <c r="J8" s="191"/>
    </row>
    <row r="9" spans="1:10" x14ac:dyDescent="0.25">
      <c r="C9" s="1">
        <v>2</v>
      </c>
      <c r="D9" s="1">
        <v>3</v>
      </c>
      <c r="E9" s="1">
        <v>4</v>
      </c>
      <c r="F9" s="1">
        <v>8</v>
      </c>
      <c r="G9" s="1">
        <v>12</v>
      </c>
      <c r="H9" s="1">
        <v>16</v>
      </c>
      <c r="I9" s="1">
        <v>20</v>
      </c>
      <c r="J9" s="1">
        <v>24</v>
      </c>
    </row>
    <row r="10" spans="1:10" x14ac:dyDescent="0.25">
      <c r="C10" s="11" t="s">
        <v>12</v>
      </c>
      <c r="D10" s="11" t="s">
        <v>13</v>
      </c>
      <c r="E10" s="11" t="s">
        <v>4469</v>
      </c>
      <c r="F10" s="11" t="s">
        <v>4470</v>
      </c>
      <c r="G10" s="11" t="s">
        <v>4471</v>
      </c>
      <c r="H10" s="11" t="s">
        <v>4472</v>
      </c>
      <c r="I10" s="11" t="s">
        <v>4473</v>
      </c>
      <c r="J10" s="11" t="s">
        <v>4474</v>
      </c>
    </row>
    <row r="11" spans="1:10" ht="30" x14ac:dyDescent="0.25">
      <c r="A11" s="1">
        <v>1</v>
      </c>
      <c r="B11" t="s">
        <v>65</v>
      </c>
      <c r="C11" s="12" t="s">
        <v>54</v>
      </c>
      <c r="D11" s="12" t="s">
        <v>24</v>
      </c>
      <c r="E11" s="32" t="s">
        <v>5335</v>
      </c>
      <c r="F11" s="96">
        <v>252973</v>
      </c>
      <c r="G11" s="96">
        <v>252973</v>
      </c>
      <c r="H11" s="12">
        <v>3.4749999999999998E-3</v>
      </c>
      <c r="I11" s="31"/>
      <c r="J11" s="12" t="s">
        <v>24</v>
      </c>
    </row>
    <row r="12" spans="1:10" s="10" customFormat="1" x14ac:dyDescent="0.25">
      <c r="A12" s="9">
        <v>2</v>
      </c>
      <c r="B12" s="10" t="s">
        <v>4536</v>
      </c>
      <c r="C12" s="12" t="s">
        <v>54</v>
      </c>
      <c r="D12" s="12"/>
      <c r="E12" s="32" t="s">
        <v>4800</v>
      </c>
      <c r="F12" s="78">
        <v>998630</v>
      </c>
      <c r="G12" s="78">
        <v>998630</v>
      </c>
      <c r="H12" s="12">
        <v>3.4749999999999998E-3</v>
      </c>
      <c r="I12" s="31"/>
      <c r="J12" s="12"/>
    </row>
    <row r="13" spans="1:10" s="10" customFormat="1" x14ac:dyDescent="0.25">
      <c r="A13" s="9">
        <v>3</v>
      </c>
      <c r="B13" s="10" t="s">
        <v>4537</v>
      </c>
      <c r="C13" s="12" t="s">
        <v>54</v>
      </c>
      <c r="D13" s="12"/>
      <c r="E13" s="32" t="s">
        <v>4801</v>
      </c>
      <c r="F13" s="96">
        <v>25297</v>
      </c>
      <c r="G13" s="96">
        <v>25297</v>
      </c>
      <c r="H13" s="12">
        <v>3.4749999999999998E-3</v>
      </c>
      <c r="I13" s="31"/>
      <c r="J13" s="12"/>
    </row>
    <row r="14" spans="1:10" s="10" customFormat="1" ht="60" x14ac:dyDescent="0.25">
      <c r="A14" s="9">
        <v>4</v>
      </c>
      <c r="B14" s="10" t="s">
        <v>4538</v>
      </c>
      <c r="C14" s="12" t="s">
        <v>54</v>
      </c>
      <c r="D14" s="12"/>
      <c r="E14" s="97" t="s">
        <v>4802</v>
      </c>
      <c r="F14" s="96">
        <v>0</v>
      </c>
      <c r="G14" s="96">
        <v>0</v>
      </c>
      <c r="H14" s="12">
        <v>56</v>
      </c>
      <c r="I14" s="31"/>
      <c r="J14" s="12"/>
    </row>
    <row r="15" spans="1:10" s="10" customFormat="1" ht="45" x14ac:dyDescent="0.25">
      <c r="A15" s="9">
        <v>5</v>
      </c>
      <c r="B15" s="10" t="s">
        <v>4539</v>
      </c>
      <c r="C15" s="12" t="s">
        <v>54</v>
      </c>
      <c r="D15" s="12"/>
      <c r="E15" s="97" t="s">
        <v>4803</v>
      </c>
      <c r="F15" s="96">
        <v>258</v>
      </c>
      <c r="G15" s="96">
        <v>258</v>
      </c>
      <c r="H15" s="96">
        <v>34</v>
      </c>
      <c r="I15" s="31"/>
      <c r="J15" s="12"/>
    </row>
    <row r="16" spans="1:10" s="10" customFormat="1" x14ac:dyDescent="0.25">
      <c r="A16" s="9">
        <v>6</v>
      </c>
      <c r="B16" s="10" t="s">
        <v>4540</v>
      </c>
      <c r="C16" s="12" t="s">
        <v>54</v>
      </c>
      <c r="D16" s="12"/>
      <c r="E16" s="97" t="s">
        <v>4804</v>
      </c>
      <c r="F16" s="96">
        <v>443</v>
      </c>
      <c r="G16" s="96">
        <v>443</v>
      </c>
      <c r="H16" s="96">
        <v>22</v>
      </c>
      <c r="I16" s="31"/>
      <c r="J16" s="12"/>
    </row>
    <row r="17" spans="1:10" s="10" customFormat="1" ht="45" x14ac:dyDescent="0.25">
      <c r="A17" s="9">
        <v>7</v>
      </c>
      <c r="B17" s="10" t="s">
        <v>4541</v>
      </c>
      <c r="C17" s="12" t="s">
        <v>54</v>
      </c>
      <c r="D17" s="12"/>
      <c r="E17" s="97" t="s">
        <v>4805</v>
      </c>
      <c r="F17" s="96">
        <v>140</v>
      </c>
      <c r="G17" s="96">
        <v>140</v>
      </c>
      <c r="H17" s="96">
        <v>19</v>
      </c>
      <c r="I17" s="31"/>
      <c r="J17" s="12"/>
    </row>
    <row r="18" spans="1:10" s="10" customFormat="1" ht="30" x14ac:dyDescent="0.25">
      <c r="A18" s="9">
        <v>8</v>
      </c>
      <c r="B18" s="10" t="s">
        <v>4542</v>
      </c>
      <c r="C18" s="12" t="s">
        <v>54</v>
      </c>
      <c r="D18" s="12"/>
      <c r="E18" s="97" t="s">
        <v>4806</v>
      </c>
      <c r="F18" s="96">
        <v>8</v>
      </c>
      <c r="G18" s="96">
        <v>8</v>
      </c>
      <c r="H18" s="96">
        <v>56</v>
      </c>
      <c r="I18" s="31"/>
      <c r="J18" s="12"/>
    </row>
    <row r="19" spans="1:10" s="10" customFormat="1" ht="30" x14ac:dyDescent="0.25">
      <c r="A19" s="9">
        <v>9</v>
      </c>
      <c r="B19" s="10" t="s">
        <v>4543</v>
      </c>
      <c r="C19" s="12" t="s">
        <v>54</v>
      </c>
      <c r="D19" s="12"/>
      <c r="E19" s="97" t="s">
        <v>4807</v>
      </c>
      <c r="F19" s="96">
        <v>24</v>
      </c>
      <c r="G19" s="96">
        <v>24</v>
      </c>
      <c r="H19" s="96">
        <v>56</v>
      </c>
      <c r="I19" s="31"/>
      <c r="J19" s="12"/>
    </row>
    <row r="20" spans="1:10" s="10" customFormat="1" x14ac:dyDescent="0.25">
      <c r="A20" s="9">
        <v>10</v>
      </c>
      <c r="B20" s="10" t="s">
        <v>92</v>
      </c>
      <c r="C20" s="12" t="s">
        <v>54</v>
      </c>
      <c r="D20" s="12"/>
      <c r="E20" s="97" t="s">
        <v>4808</v>
      </c>
      <c r="F20" s="96">
        <v>27268</v>
      </c>
      <c r="G20" s="96">
        <v>27268</v>
      </c>
      <c r="H20" s="96">
        <v>10</v>
      </c>
      <c r="I20" s="31"/>
      <c r="J20" s="12"/>
    </row>
    <row r="21" spans="1:10" s="10" customFormat="1" ht="30" x14ac:dyDescent="0.25">
      <c r="A21" s="9">
        <v>11</v>
      </c>
      <c r="B21" s="10" t="s">
        <v>4544</v>
      </c>
      <c r="C21" s="12" t="s">
        <v>54</v>
      </c>
      <c r="D21" s="12"/>
      <c r="E21" s="97" t="s">
        <v>4809</v>
      </c>
      <c r="F21" s="96">
        <v>0</v>
      </c>
      <c r="G21" s="96">
        <v>0</v>
      </c>
      <c r="H21" s="96">
        <v>19</v>
      </c>
      <c r="I21" s="31"/>
      <c r="J21" s="12"/>
    </row>
    <row r="22" spans="1:10" s="10" customFormat="1" ht="75" x14ac:dyDescent="0.25">
      <c r="A22" s="9">
        <v>12</v>
      </c>
      <c r="B22" s="10" t="s">
        <v>4545</v>
      </c>
      <c r="C22" s="12" t="s">
        <v>54</v>
      </c>
      <c r="D22" s="12"/>
      <c r="E22" s="97" t="s">
        <v>4810</v>
      </c>
      <c r="F22" s="96">
        <v>0</v>
      </c>
      <c r="G22" s="96">
        <v>0</v>
      </c>
      <c r="H22" s="96">
        <v>9</v>
      </c>
      <c r="I22" s="31"/>
      <c r="J22" s="12"/>
    </row>
    <row r="23" spans="1:10" s="10" customFormat="1" ht="60" x14ac:dyDescent="0.25">
      <c r="A23" s="9">
        <v>13</v>
      </c>
      <c r="B23" s="10" t="s">
        <v>4546</v>
      </c>
      <c r="C23" s="12" t="s">
        <v>54</v>
      </c>
      <c r="D23" s="12"/>
      <c r="E23" s="97" t="s">
        <v>4811</v>
      </c>
      <c r="F23" s="96">
        <v>0</v>
      </c>
      <c r="G23" s="96">
        <v>0</v>
      </c>
      <c r="H23" s="96">
        <v>10</v>
      </c>
      <c r="I23" s="31"/>
      <c r="J23" s="12"/>
    </row>
    <row r="24" spans="1:10" s="10" customFormat="1" ht="45" x14ac:dyDescent="0.25">
      <c r="A24" s="9">
        <v>14</v>
      </c>
      <c r="B24" s="10" t="s">
        <v>4547</v>
      </c>
      <c r="C24" s="12" t="s">
        <v>54</v>
      </c>
      <c r="D24" s="12"/>
      <c r="E24" s="97" t="s">
        <v>4812</v>
      </c>
      <c r="F24" s="96">
        <v>38</v>
      </c>
      <c r="G24" s="96">
        <v>38</v>
      </c>
      <c r="H24" s="96">
        <v>13</v>
      </c>
      <c r="I24" s="31"/>
      <c r="J24" s="12"/>
    </row>
    <row r="25" spans="1:10" s="10" customFormat="1" ht="30" x14ac:dyDescent="0.25">
      <c r="A25" s="9">
        <v>15</v>
      </c>
      <c r="B25" s="10" t="s">
        <v>4548</v>
      </c>
      <c r="C25" s="12" t="s">
        <v>54</v>
      </c>
      <c r="D25" s="12"/>
      <c r="E25" s="97" t="s">
        <v>4813</v>
      </c>
      <c r="F25" s="96">
        <v>0</v>
      </c>
      <c r="G25" s="96">
        <v>0</v>
      </c>
      <c r="H25" s="96">
        <v>10</v>
      </c>
      <c r="I25" s="31"/>
      <c r="J25" s="12"/>
    </row>
    <row r="26" spans="1:10" s="10" customFormat="1" ht="60" x14ac:dyDescent="0.25">
      <c r="A26" s="9">
        <v>16</v>
      </c>
      <c r="B26" s="10" t="s">
        <v>4549</v>
      </c>
      <c r="C26" s="12" t="s">
        <v>54</v>
      </c>
      <c r="D26" s="12"/>
      <c r="E26" s="97" t="s">
        <v>4814</v>
      </c>
      <c r="F26" s="96">
        <v>196</v>
      </c>
      <c r="G26" s="96">
        <v>196</v>
      </c>
      <c r="H26" s="96">
        <v>56</v>
      </c>
      <c r="I26" s="31"/>
      <c r="J26" s="12"/>
    </row>
    <row r="27" spans="1:10" s="10" customFormat="1" ht="45" x14ac:dyDescent="0.25">
      <c r="A27" s="9">
        <v>17</v>
      </c>
      <c r="B27" s="10" t="s">
        <v>4550</v>
      </c>
      <c r="C27" s="12" t="s">
        <v>54</v>
      </c>
      <c r="D27" s="12"/>
      <c r="E27" s="97" t="s">
        <v>4815</v>
      </c>
      <c r="F27" s="96">
        <v>27</v>
      </c>
      <c r="G27" s="96">
        <v>27</v>
      </c>
      <c r="H27" s="96">
        <v>56</v>
      </c>
      <c r="I27" s="31"/>
      <c r="J27" s="12"/>
    </row>
    <row r="28" spans="1:10" s="10" customFormat="1" ht="45" x14ac:dyDescent="0.25">
      <c r="A28" s="9">
        <v>18</v>
      </c>
      <c r="B28" s="10" t="s">
        <v>4551</v>
      </c>
      <c r="C28" s="12" t="s">
        <v>54</v>
      </c>
      <c r="D28" s="12"/>
      <c r="E28" s="97" t="s">
        <v>4816</v>
      </c>
      <c r="F28" s="96">
        <v>10</v>
      </c>
      <c r="G28" s="96">
        <v>10</v>
      </c>
      <c r="H28" s="96">
        <v>56</v>
      </c>
      <c r="I28" s="31"/>
      <c r="J28" s="12"/>
    </row>
    <row r="29" spans="1:10" s="10" customFormat="1" ht="30" x14ac:dyDescent="0.25">
      <c r="A29" s="9">
        <v>19</v>
      </c>
      <c r="B29" s="10" t="s">
        <v>4552</v>
      </c>
      <c r="C29" s="12" t="s">
        <v>54</v>
      </c>
      <c r="D29" s="12"/>
      <c r="E29" s="97" t="s">
        <v>4817</v>
      </c>
      <c r="F29" s="96">
        <v>0</v>
      </c>
      <c r="G29" s="96">
        <v>0</v>
      </c>
      <c r="H29" s="96">
        <v>10</v>
      </c>
      <c r="I29" s="31"/>
      <c r="J29" s="12"/>
    </row>
    <row r="30" spans="1:10" s="10" customFormat="1" ht="60" x14ac:dyDescent="0.25">
      <c r="A30" s="9">
        <v>20</v>
      </c>
      <c r="B30" s="10" t="s">
        <v>4553</v>
      </c>
      <c r="C30" s="12" t="s">
        <v>54</v>
      </c>
      <c r="D30" s="12"/>
      <c r="E30" s="97" t="s">
        <v>4818</v>
      </c>
      <c r="F30" s="96">
        <v>446</v>
      </c>
      <c r="G30" s="96">
        <v>446</v>
      </c>
      <c r="H30" s="96">
        <v>113</v>
      </c>
      <c r="I30" s="31"/>
      <c r="J30" s="12"/>
    </row>
    <row r="31" spans="1:10" s="10" customFormat="1" ht="30" x14ac:dyDescent="0.25">
      <c r="A31" s="9">
        <v>21</v>
      </c>
      <c r="B31" s="10" t="s">
        <v>4554</v>
      </c>
      <c r="C31" s="12" t="s">
        <v>54</v>
      </c>
      <c r="D31" s="12"/>
      <c r="E31" s="97" t="s">
        <v>5334</v>
      </c>
      <c r="F31" s="96">
        <v>0</v>
      </c>
      <c r="G31" s="96">
        <v>0</v>
      </c>
      <c r="H31" s="96">
        <v>10</v>
      </c>
      <c r="I31" s="31"/>
      <c r="J31" s="12"/>
    </row>
    <row r="351023" spans="1:1" x14ac:dyDescent="0.25">
      <c r="A351023" t="s">
        <v>54</v>
      </c>
    </row>
    <row r="351024" spans="1:1" x14ac:dyDescent="0.25">
      <c r="A351024" t="s">
        <v>55</v>
      </c>
    </row>
  </sheetData>
  <mergeCells count="1">
    <mergeCell ref="B8:J8"/>
  </mergeCells>
  <dataValidations yWindow="239" count="7">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C11:C31" xr:uid="{00000000-0002-0000-0D00-000000000000}">
      <formula1>$A$351022:$A$351024</formula1>
    </dataValidation>
    <dataValidation type="textLength" allowBlank="1" showInputMessage="1" showErrorMessage="1" errorTitle="Entrada no válida" error="Escriba un texto  Maximo 290 Caracteres" promptTitle="Cualquier contenido Maximo 290 Caracteres" prompt=" Si seleccionó la opción NO de la columna anterior, describa brevemente las razones  por las cuales no dispone de información para este formulario en el período de reporte." sqref="D11:D31" xr:uid="{00000000-0002-0000-0D00-000001000000}">
      <formula1>0</formula1>
      <formula2>290</formula2>
    </dataValidation>
    <dataValidation type="textLength" allowBlank="1" showInputMessage="1" showErrorMessage="1" errorTitle="Entrada no válida" error="Escriba un texto  Maximo 390 Caracteres" promptTitle="Cualquier contenido Maximo 390 Caracteres" prompt=" Relacione cada uno de los trámites que presta la Superintendencia conforme a su misión." sqref="E11:E31" xr:uid="{00000000-0002-0000-0D00-000002000000}">
      <formula1>0</formula1>
      <formula2>390</formula2>
    </dataValidation>
    <dataValidation type="decimal" allowBlank="1" showInputMessage="1" showErrorMessage="1" errorTitle="Entrada no válida" error="Por favor escriba un número" promptTitle="Escriba un número en esta casilla" prompt=" Relacione EL NÚMERO de solicitudes por cada uno de los trámites requeridos por los usuarios, durante la vigencia fiscal que se está reportando." sqref="F11:G31" xr:uid="{00000000-0002-0000-0D00-000003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lacion EN NÚMERO DE DÍAS HÁBILES el promedio de tiempo para cada uno de los trámites." sqref="H11:H31" xr:uid="{00000000-0002-0000-0D00-000004000000}">
      <formula1>0</formula1>
      <formula2>390</formula2>
    </dataValidation>
    <dataValidation type="decimal" allowBlank="1" showInputMessage="1" showErrorMessage="1" errorTitle="Entrada no válida" error="Por favor escriba un número" promptTitle="Escriba un número en esta casilla" prompt=" NO DILIGENCIAR INFORMACION EN ESTA CELDA - CAMPO FORMULADO." sqref="I11:I31" xr:uid="{00000000-0002-0000-0D00-000005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J11:J31" xr:uid="{00000000-0002-0000-0D00-000006000000}">
      <formula1>0</formula1>
      <formula2>390</formula2>
    </dataValidation>
  </dataValidation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IV351018"/>
  <sheetViews>
    <sheetView topLeftCell="J25" zoomScale="84" zoomScaleNormal="84" workbookViewId="0">
      <selection activeCell="M15" sqref="M15"/>
    </sheetView>
  </sheetViews>
  <sheetFormatPr baseColWidth="10" defaultColWidth="9.140625" defaultRowHeight="15" x14ac:dyDescent="0.25"/>
  <cols>
    <col min="2" max="2" width="16" customWidth="1"/>
    <col min="3" max="3" width="32" customWidth="1"/>
    <col min="4" max="4" width="19" customWidth="1"/>
    <col min="5" max="5" width="85" customWidth="1"/>
    <col min="6" max="7" width="33" customWidth="1"/>
    <col min="8" max="8" width="31" customWidth="1"/>
    <col min="9" max="9" width="60" customWidth="1"/>
    <col min="10" max="10" width="32" customWidth="1"/>
    <col min="11" max="11" width="42" customWidth="1"/>
    <col min="12" max="12" width="59" customWidth="1"/>
    <col min="13" max="13" width="34" customWidth="1"/>
    <col min="14" max="14" width="42.140625" customWidth="1"/>
    <col min="16" max="256" width="8" hidden="1"/>
  </cols>
  <sheetData>
    <row r="1" spans="1:14" x14ac:dyDescent="0.25">
      <c r="B1" s="1" t="s">
        <v>0</v>
      </c>
      <c r="C1" s="1">
        <v>51</v>
      </c>
      <c r="D1" s="1" t="s">
        <v>1</v>
      </c>
    </row>
    <row r="2" spans="1:14" x14ac:dyDescent="0.25">
      <c r="B2" s="1" t="s">
        <v>2</v>
      </c>
      <c r="C2" s="1">
        <v>212</v>
      </c>
      <c r="D2" s="1" t="s">
        <v>4475</v>
      </c>
    </row>
    <row r="3" spans="1:14" x14ac:dyDescent="0.25">
      <c r="B3" s="1" t="s">
        <v>4</v>
      </c>
      <c r="C3" s="1">
        <v>1</v>
      </c>
    </row>
    <row r="4" spans="1:14" x14ac:dyDescent="0.25">
      <c r="B4" s="1" t="s">
        <v>5</v>
      </c>
      <c r="C4" s="1">
        <v>233</v>
      </c>
    </row>
    <row r="5" spans="1:14" x14ac:dyDescent="0.25">
      <c r="B5" s="1" t="s">
        <v>6</v>
      </c>
      <c r="C5" s="5">
        <v>43830</v>
      </c>
    </row>
    <row r="6" spans="1:14" x14ac:dyDescent="0.25">
      <c r="B6" s="1" t="s">
        <v>7</v>
      </c>
      <c r="C6" s="1">
        <v>12</v>
      </c>
      <c r="D6" s="1" t="s">
        <v>8</v>
      </c>
    </row>
    <row r="8" spans="1:14" x14ac:dyDescent="0.25">
      <c r="A8" s="1" t="s">
        <v>9</v>
      </c>
      <c r="B8" s="190" t="s">
        <v>4476</v>
      </c>
      <c r="C8" s="191"/>
      <c r="D8" s="191"/>
      <c r="E8" s="191"/>
      <c r="F8" s="191"/>
      <c r="G8" s="191"/>
      <c r="H8" s="191"/>
      <c r="I8" s="191"/>
      <c r="J8" s="191"/>
      <c r="K8" s="191"/>
      <c r="L8" s="191"/>
      <c r="M8" s="191"/>
      <c r="N8" s="191"/>
    </row>
    <row r="9" spans="1:14" x14ac:dyDescent="0.25">
      <c r="C9" s="1">
        <v>6</v>
      </c>
      <c r="D9" s="1">
        <v>7</v>
      </c>
      <c r="E9" s="1">
        <v>8</v>
      </c>
      <c r="F9" s="1">
        <v>12</v>
      </c>
      <c r="G9" s="1">
        <v>16</v>
      </c>
      <c r="H9" s="1">
        <v>20</v>
      </c>
      <c r="I9" s="1">
        <v>24</v>
      </c>
      <c r="J9" s="1">
        <v>28</v>
      </c>
      <c r="K9" s="1">
        <v>32</v>
      </c>
      <c r="L9" s="1">
        <v>36</v>
      </c>
      <c r="M9" s="1">
        <v>40</v>
      </c>
      <c r="N9" s="1">
        <v>44</v>
      </c>
    </row>
    <row r="10" spans="1:14" x14ac:dyDescent="0.25">
      <c r="C10" s="11" t="s">
        <v>12</v>
      </c>
      <c r="D10" s="11" t="s">
        <v>13</v>
      </c>
      <c r="E10" s="11" t="s">
        <v>4477</v>
      </c>
      <c r="F10" s="11" t="s">
        <v>4478</v>
      </c>
      <c r="G10" s="11" t="s">
        <v>4479</v>
      </c>
      <c r="H10" s="11" t="s">
        <v>4480</v>
      </c>
      <c r="I10" s="11" t="s">
        <v>4481</v>
      </c>
      <c r="J10" s="11" t="s">
        <v>4482</v>
      </c>
      <c r="K10" s="11" t="s">
        <v>4483</v>
      </c>
      <c r="L10" s="11" t="s">
        <v>4484</v>
      </c>
      <c r="M10" s="11" t="s">
        <v>4485</v>
      </c>
      <c r="N10" s="11" t="s">
        <v>23</v>
      </c>
    </row>
    <row r="11" spans="1:14" ht="30" x14ac:dyDescent="0.25">
      <c r="A11" s="1">
        <v>1</v>
      </c>
      <c r="B11" t="s">
        <v>65</v>
      </c>
      <c r="C11" s="12" t="s">
        <v>54</v>
      </c>
      <c r="D11" s="12" t="s">
        <v>24</v>
      </c>
      <c r="E11" s="98" t="s">
        <v>5286</v>
      </c>
      <c r="F11" s="96">
        <v>0</v>
      </c>
      <c r="G11" s="96">
        <v>255</v>
      </c>
      <c r="H11" s="96">
        <v>0</v>
      </c>
      <c r="I11" s="96">
        <v>446</v>
      </c>
      <c r="J11" s="96">
        <v>446</v>
      </c>
      <c r="K11" s="96">
        <v>0</v>
      </c>
      <c r="L11" s="31"/>
      <c r="M11" s="12">
        <v>0</v>
      </c>
      <c r="N11" s="76" t="s">
        <v>24</v>
      </c>
    </row>
    <row r="12" spans="1:14" s="65" customFormat="1" x14ac:dyDescent="0.25">
      <c r="A12" s="64">
        <v>2</v>
      </c>
      <c r="B12" s="65" t="s">
        <v>4536</v>
      </c>
      <c r="C12" s="12" t="s">
        <v>54</v>
      </c>
      <c r="D12" s="12"/>
      <c r="E12" s="98" t="s">
        <v>5287</v>
      </c>
      <c r="F12" s="72">
        <v>5</v>
      </c>
      <c r="G12" s="72">
        <v>848</v>
      </c>
      <c r="H12" s="72">
        <v>0</v>
      </c>
      <c r="I12" s="72">
        <v>258</v>
      </c>
      <c r="J12" s="72">
        <v>258</v>
      </c>
      <c r="K12" s="72">
        <v>62</v>
      </c>
      <c r="L12" s="31"/>
      <c r="M12" s="71">
        <v>15</v>
      </c>
      <c r="N12" s="77"/>
    </row>
    <row r="13" spans="1:14" s="65" customFormat="1" ht="45" x14ac:dyDescent="0.25">
      <c r="A13" s="64">
        <v>3</v>
      </c>
      <c r="B13" s="65" t="s">
        <v>4537</v>
      </c>
      <c r="C13" s="12" t="s">
        <v>54</v>
      </c>
      <c r="D13" s="12"/>
      <c r="E13" s="98" t="s">
        <v>5288</v>
      </c>
      <c r="F13" s="72">
        <v>0</v>
      </c>
      <c r="G13" s="72">
        <f>118+3+17+1</f>
        <v>139</v>
      </c>
      <c r="H13" s="72">
        <v>0</v>
      </c>
      <c r="I13" s="72">
        <f>267+3+17+1</f>
        <v>288</v>
      </c>
      <c r="J13" s="72">
        <f>267+3+17+1</f>
        <v>288</v>
      </c>
      <c r="K13" s="72">
        <v>0</v>
      </c>
      <c r="L13" s="31"/>
      <c r="M13" s="71">
        <v>0</v>
      </c>
      <c r="N13" s="77" t="s">
        <v>5317</v>
      </c>
    </row>
    <row r="14" spans="1:14" s="65" customFormat="1" x14ac:dyDescent="0.25">
      <c r="A14" s="64">
        <v>4</v>
      </c>
      <c r="B14" s="65" t="s">
        <v>4538</v>
      </c>
      <c r="C14" s="12" t="s">
        <v>54</v>
      </c>
      <c r="D14" s="12"/>
      <c r="E14" s="98" t="s">
        <v>5289</v>
      </c>
      <c r="F14" s="72">
        <v>0</v>
      </c>
      <c r="G14" s="72">
        <f>25+96+9+10+24</f>
        <v>164</v>
      </c>
      <c r="H14" s="72">
        <v>0</v>
      </c>
      <c r="I14" s="72">
        <f>25+128+9+10+24</f>
        <v>196</v>
      </c>
      <c r="J14" s="72">
        <f>25+128+9+10+24</f>
        <v>196</v>
      </c>
      <c r="K14" s="72">
        <v>0</v>
      </c>
      <c r="L14" s="31"/>
      <c r="M14" s="71">
        <v>0</v>
      </c>
      <c r="N14" s="77" t="s">
        <v>5318</v>
      </c>
    </row>
    <row r="15" spans="1:14" s="65" customFormat="1" ht="205.5" customHeight="1" x14ac:dyDescent="0.25">
      <c r="A15" s="64">
        <v>5</v>
      </c>
      <c r="B15" s="65" t="s">
        <v>4539</v>
      </c>
      <c r="C15" s="12" t="s">
        <v>54</v>
      </c>
      <c r="D15" s="12"/>
      <c r="E15" s="98" t="s">
        <v>5290</v>
      </c>
      <c r="F15" s="72">
        <v>0</v>
      </c>
      <c r="G15" s="72">
        <f>13+432</f>
        <v>445</v>
      </c>
      <c r="H15" s="72">
        <v>1</v>
      </c>
      <c r="I15" s="72">
        <f>13+224</f>
        <v>237</v>
      </c>
      <c r="J15" s="72">
        <f>13+224</f>
        <v>237</v>
      </c>
      <c r="K15" s="99">
        <v>0</v>
      </c>
      <c r="L15" s="31"/>
      <c r="M15" s="71">
        <v>0</v>
      </c>
      <c r="N15" s="77" t="s">
        <v>5319</v>
      </c>
    </row>
    <row r="16" spans="1:14" s="65" customFormat="1" ht="236.25" x14ac:dyDescent="0.25">
      <c r="A16" s="64">
        <v>6</v>
      </c>
      <c r="B16" s="65" t="s">
        <v>4540</v>
      </c>
      <c r="C16" s="12" t="s">
        <v>54</v>
      </c>
      <c r="D16" s="12"/>
      <c r="E16" s="98" t="s">
        <v>5291</v>
      </c>
      <c r="F16" s="72">
        <v>0</v>
      </c>
      <c r="G16" s="72">
        <f>28+1+10+9+192+2</f>
        <v>242</v>
      </c>
      <c r="H16" s="72">
        <v>0</v>
      </c>
      <c r="I16" s="72">
        <f>28+1+10+192+2</f>
        <v>233</v>
      </c>
      <c r="J16" s="72">
        <f>28+1+10+192+2</f>
        <v>233</v>
      </c>
      <c r="K16" s="72">
        <v>0</v>
      </c>
      <c r="L16" s="31"/>
      <c r="M16" s="71">
        <v>0</v>
      </c>
      <c r="N16" s="77" t="s">
        <v>5333</v>
      </c>
    </row>
    <row r="17" spans="1:14" s="65" customFormat="1" ht="67.5" x14ac:dyDescent="0.25">
      <c r="A17" s="64">
        <v>7</v>
      </c>
      <c r="B17" s="65" t="s">
        <v>4541</v>
      </c>
      <c r="C17" s="12" t="s">
        <v>54</v>
      </c>
      <c r="D17" s="12"/>
      <c r="E17" s="98" t="s">
        <v>5292</v>
      </c>
      <c r="F17" s="72">
        <v>0</v>
      </c>
      <c r="G17" s="72">
        <v>8</v>
      </c>
      <c r="H17" s="72">
        <v>0</v>
      </c>
      <c r="I17" s="72">
        <v>10</v>
      </c>
      <c r="J17" s="72">
        <v>10</v>
      </c>
      <c r="K17" s="72">
        <v>0</v>
      </c>
      <c r="L17" s="31"/>
      <c r="M17" s="71">
        <v>0</v>
      </c>
      <c r="N17" s="77" t="s">
        <v>5320</v>
      </c>
    </row>
    <row r="18" spans="1:14" s="65" customFormat="1" ht="33.75" x14ac:dyDescent="0.25">
      <c r="A18" s="64">
        <v>8</v>
      </c>
      <c r="B18" s="65" t="s">
        <v>4542</v>
      </c>
      <c r="C18" s="12" t="s">
        <v>54</v>
      </c>
      <c r="D18" s="12"/>
      <c r="E18" s="98" t="s">
        <v>5293</v>
      </c>
      <c r="F18" s="72">
        <v>0</v>
      </c>
      <c r="G18" s="72">
        <v>158</v>
      </c>
      <c r="H18" s="72">
        <v>0</v>
      </c>
      <c r="I18" s="72">
        <v>227</v>
      </c>
      <c r="J18" s="72">
        <v>227</v>
      </c>
      <c r="K18" s="72">
        <v>0</v>
      </c>
      <c r="L18" s="31"/>
      <c r="M18" s="71">
        <v>0</v>
      </c>
      <c r="N18" s="77" t="s">
        <v>5321</v>
      </c>
    </row>
    <row r="19" spans="1:14" s="65" customFormat="1" ht="22.5" x14ac:dyDescent="0.25">
      <c r="A19" s="64">
        <v>9</v>
      </c>
      <c r="B19" s="65" t="s">
        <v>4543</v>
      </c>
      <c r="C19" s="12" t="s">
        <v>54</v>
      </c>
      <c r="D19" s="12"/>
      <c r="E19" s="98" t="s">
        <v>5294</v>
      </c>
      <c r="F19" s="72">
        <v>0</v>
      </c>
      <c r="G19" s="72">
        <f>17</f>
        <v>17</v>
      </c>
      <c r="H19" s="72">
        <v>0</v>
      </c>
      <c r="I19" s="100">
        <v>0</v>
      </c>
      <c r="J19" s="72">
        <f>17</f>
        <v>17</v>
      </c>
      <c r="K19" s="72">
        <f>17</f>
        <v>17</v>
      </c>
      <c r="L19" s="31"/>
      <c r="M19" s="71">
        <v>0</v>
      </c>
      <c r="N19" s="77" t="s">
        <v>5322</v>
      </c>
    </row>
    <row r="20" spans="1:14" s="65" customFormat="1" ht="146.25" x14ac:dyDescent="0.25">
      <c r="A20" s="64">
        <v>10</v>
      </c>
      <c r="B20" s="65" t="s">
        <v>92</v>
      </c>
      <c r="C20" s="12" t="s">
        <v>54</v>
      </c>
      <c r="D20" s="12"/>
      <c r="E20" s="98" t="s">
        <v>5295</v>
      </c>
      <c r="F20" s="72">
        <v>0</v>
      </c>
      <c r="G20" s="72">
        <f>373+158+537+106</f>
        <v>1174</v>
      </c>
      <c r="H20" s="72">
        <v>0</v>
      </c>
      <c r="I20" s="72">
        <f>373+158+1603+106</f>
        <v>2240</v>
      </c>
      <c r="J20" s="72">
        <f>373+158+1603+106</f>
        <v>2240</v>
      </c>
      <c r="K20" s="99">
        <v>0</v>
      </c>
      <c r="L20" s="31"/>
      <c r="M20" s="73">
        <v>0</v>
      </c>
      <c r="N20" s="77" t="s">
        <v>5323</v>
      </c>
    </row>
    <row r="21" spans="1:14" s="65" customFormat="1" ht="22.5" x14ac:dyDescent="0.25">
      <c r="A21" s="64">
        <v>11</v>
      </c>
      <c r="B21" s="65" t="s">
        <v>4544</v>
      </c>
      <c r="C21" s="12" t="s">
        <v>54</v>
      </c>
      <c r="D21" s="12"/>
      <c r="E21" s="98" t="s">
        <v>5296</v>
      </c>
      <c r="F21" s="72">
        <v>0</v>
      </c>
      <c r="G21" s="72">
        <v>4</v>
      </c>
      <c r="H21" s="72">
        <v>0</v>
      </c>
      <c r="I21" s="72">
        <v>480</v>
      </c>
      <c r="J21" s="72">
        <v>480</v>
      </c>
      <c r="K21" s="72">
        <v>0</v>
      </c>
      <c r="L21" s="31"/>
      <c r="M21" s="71">
        <v>0</v>
      </c>
      <c r="N21" s="77" t="s">
        <v>5324</v>
      </c>
    </row>
    <row r="22" spans="1:14" s="65" customFormat="1" ht="213.75" x14ac:dyDescent="0.25">
      <c r="A22" s="64">
        <v>12</v>
      </c>
      <c r="B22" s="65" t="s">
        <v>4545</v>
      </c>
      <c r="C22" s="12" t="s">
        <v>54</v>
      </c>
      <c r="D22" s="12"/>
      <c r="E22" s="98" t="s">
        <v>5297</v>
      </c>
      <c r="F22" s="72">
        <v>0</v>
      </c>
      <c r="G22" s="72">
        <f>5+11+21+29+13+1555+4</f>
        <v>1638</v>
      </c>
      <c r="H22" s="72">
        <v>2</v>
      </c>
      <c r="I22" s="72">
        <f>5+11+21+31+13+1555+4</f>
        <v>1640</v>
      </c>
      <c r="J22" s="72">
        <f>5+11+21+31+13+1555+4</f>
        <v>1640</v>
      </c>
      <c r="K22" s="72">
        <f>16+50</f>
        <v>66</v>
      </c>
      <c r="L22" s="31"/>
      <c r="M22" s="71">
        <v>15</v>
      </c>
      <c r="N22" s="77" t="s">
        <v>5325</v>
      </c>
    </row>
    <row r="23" spans="1:14" s="65" customFormat="1" ht="123.75" x14ac:dyDescent="0.25">
      <c r="A23" s="64">
        <v>13</v>
      </c>
      <c r="B23" s="65" t="s">
        <v>4546</v>
      </c>
      <c r="C23" s="12" t="s">
        <v>54</v>
      </c>
      <c r="D23" s="12"/>
      <c r="E23" s="98" t="s">
        <v>5298</v>
      </c>
      <c r="F23" s="72">
        <v>0</v>
      </c>
      <c r="G23" s="72">
        <f>2172</f>
        <v>2172</v>
      </c>
      <c r="H23" s="72">
        <v>0</v>
      </c>
      <c r="I23" s="72">
        <f>2172</f>
        <v>2172</v>
      </c>
      <c r="J23" s="72">
        <f>2172</f>
        <v>2172</v>
      </c>
      <c r="K23" s="72">
        <f>29</f>
        <v>29</v>
      </c>
      <c r="L23" s="31"/>
      <c r="M23" s="71">
        <f>29</f>
        <v>29</v>
      </c>
      <c r="N23" s="77" t="s">
        <v>5326</v>
      </c>
    </row>
    <row r="24" spans="1:14" s="65" customFormat="1" ht="67.5" x14ac:dyDescent="0.25">
      <c r="A24" s="64">
        <v>14</v>
      </c>
      <c r="B24" s="65" t="s">
        <v>4547</v>
      </c>
      <c r="C24" s="12" t="s">
        <v>54</v>
      </c>
      <c r="D24" s="12"/>
      <c r="E24" s="98" t="s">
        <v>5299</v>
      </c>
      <c r="F24" s="72">
        <v>1</v>
      </c>
      <c r="G24" s="72">
        <f>45+12+37+46+15+22+56+234+48+120+12+1+49+12</f>
        <v>709</v>
      </c>
      <c r="H24" s="72">
        <v>0</v>
      </c>
      <c r="I24" s="72">
        <f>45+12+37+46+15+22+56+234+49+120+12+1+49+12</f>
        <v>710</v>
      </c>
      <c r="J24" s="72">
        <f>45+12+37+46+15+22+56+234+49+120+12+1+49+12</f>
        <v>710</v>
      </c>
      <c r="K24" s="72">
        <v>0</v>
      </c>
      <c r="L24" s="31"/>
      <c r="M24" s="71">
        <v>0</v>
      </c>
      <c r="N24" s="77" t="s">
        <v>5327</v>
      </c>
    </row>
    <row r="25" spans="1:14" s="65" customFormat="1" x14ac:dyDescent="0.25">
      <c r="A25" s="64">
        <v>15</v>
      </c>
      <c r="B25" s="65" t="s">
        <v>4548</v>
      </c>
      <c r="C25" s="12" t="s">
        <v>54</v>
      </c>
      <c r="D25" s="12"/>
      <c r="E25" s="98" t="s">
        <v>5300</v>
      </c>
      <c r="F25" s="72">
        <v>0</v>
      </c>
      <c r="G25" s="72">
        <f>48+21+13+2+8+7+1</f>
        <v>100</v>
      </c>
      <c r="H25" s="72">
        <v>0</v>
      </c>
      <c r="I25" s="72">
        <f>48+30+13+2+8+7+1</f>
        <v>109</v>
      </c>
      <c r="J25" s="72">
        <f>48+30+13+2+8+7+1</f>
        <v>109</v>
      </c>
      <c r="K25" s="72">
        <v>0</v>
      </c>
      <c r="L25" s="31"/>
      <c r="M25" s="71">
        <v>0</v>
      </c>
      <c r="N25" s="77"/>
    </row>
    <row r="26" spans="1:14" s="65" customFormat="1" ht="22.5" x14ac:dyDescent="0.25">
      <c r="A26" s="64">
        <v>16</v>
      </c>
      <c r="B26" s="65" t="s">
        <v>4549</v>
      </c>
      <c r="C26" s="12" t="s">
        <v>54</v>
      </c>
      <c r="D26" s="12"/>
      <c r="E26" s="98" t="s">
        <v>5301</v>
      </c>
      <c r="F26" s="72">
        <v>0</v>
      </c>
      <c r="G26" s="72">
        <f>15+19+3+65+22+29</f>
        <v>153</v>
      </c>
      <c r="H26" s="72">
        <v>0</v>
      </c>
      <c r="I26" s="72">
        <f>15+19+3+65+22+29</f>
        <v>153</v>
      </c>
      <c r="J26" s="101">
        <f>15+19+3+65+22+29</f>
        <v>153</v>
      </c>
      <c r="K26" s="72">
        <v>0</v>
      </c>
      <c r="L26" s="31"/>
      <c r="M26" s="71">
        <v>0</v>
      </c>
      <c r="N26" s="77" t="s">
        <v>5328</v>
      </c>
    </row>
    <row r="27" spans="1:14" s="65" customFormat="1" ht="33.75" x14ac:dyDescent="0.25">
      <c r="A27" s="64">
        <v>17</v>
      </c>
      <c r="B27" s="65" t="s">
        <v>4550</v>
      </c>
      <c r="C27" s="12" t="s">
        <v>54</v>
      </c>
      <c r="D27" s="12"/>
      <c r="E27" s="98" t="s">
        <v>5302</v>
      </c>
      <c r="F27" s="72">
        <v>0</v>
      </c>
      <c r="G27" s="72">
        <f>236+1+1+11+15+2</f>
        <v>266</v>
      </c>
      <c r="H27" s="72">
        <v>0</v>
      </c>
      <c r="I27" s="72">
        <f>236+1+1+11+15+2</f>
        <v>266</v>
      </c>
      <c r="J27" s="72">
        <f>236+1+1+11+15+2</f>
        <v>266</v>
      </c>
      <c r="K27" s="72">
        <v>0</v>
      </c>
      <c r="L27" s="31"/>
      <c r="M27" s="71">
        <v>0</v>
      </c>
      <c r="N27" s="77" t="s">
        <v>5329</v>
      </c>
    </row>
    <row r="28" spans="1:14" s="65" customFormat="1" x14ac:dyDescent="0.25">
      <c r="A28" s="64">
        <v>18</v>
      </c>
      <c r="B28" s="65" t="s">
        <v>4551</v>
      </c>
      <c r="C28" s="12" t="s">
        <v>54</v>
      </c>
      <c r="D28" s="12"/>
      <c r="E28" s="98" t="s">
        <v>5303</v>
      </c>
      <c r="F28" s="72">
        <v>0</v>
      </c>
      <c r="G28" s="72">
        <v>19</v>
      </c>
      <c r="H28" s="72">
        <v>0</v>
      </c>
      <c r="I28" s="72">
        <v>38</v>
      </c>
      <c r="J28" s="72">
        <v>38</v>
      </c>
      <c r="K28" s="72">
        <v>0</v>
      </c>
      <c r="L28" s="31"/>
      <c r="M28" s="71">
        <v>0</v>
      </c>
      <c r="N28" s="77"/>
    </row>
    <row r="29" spans="1:14" s="65" customFormat="1" x14ac:dyDescent="0.25">
      <c r="A29" s="64">
        <v>19</v>
      </c>
      <c r="B29" s="65" t="s">
        <v>4552</v>
      </c>
      <c r="C29" s="12" t="s">
        <v>54</v>
      </c>
      <c r="D29" s="12"/>
      <c r="E29" s="98" t="s">
        <v>5304</v>
      </c>
      <c r="F29" s="72">
        <v>0</v>
      </c>
      <c r="G29" s="72">
        <v>25</v>
      </c>
      <c r="H29" s="72">
        <v>0</v>
      </c>
      <c r="I29" s="72">
        <v>60</v>
      </c>
      <c r="J29" s="72">
        <v>60</v>
      </c>
      <c r="K29" s="72">
        <v>0</v>
      </c>
      <c r="L29" s="31"/>
      <c r="M29" s="71">
        <v>0</v>
      </c>
      <c r="N29" s="77"/>
    </row>
    <row r="30" spans="1:14" s="65" customFormat="1" ht="67.5" x14ac:dyDescent="0.25">
      <c r="A30" s="69">
        <v>20</v>
      </c>
      <c r="B30" s="70" t="s">
        <v>4553</v>
      </c>
      <c r="C30" s="12" t="s">
        <v>54</v>
      </c>
      <c r="D30" s="12"/>
      <c r="E30" s="98" t="s">
        <v>5305</v>
      </c>
      <c r="F30" s="72">
        <v>0</v>
      </c>
      <c r="G30" s="72">
        <f>1+46+1+2263</f>
        <v>2311</v>
      </c>
      <c r="H30" s="72">
        <v>2</v>
      </c>
      <c r="I30" s="72">
        <f>1+48+1+22+3</f>
        <v>75</v>
      </c>
      <c r="J30" s="72">
        <f>1+48+1+22+3</f>
        <v>75</v>
      </c>
      <c r="K30" s="72">
        <v>0</v>
      </c>
      <c r="L30" s="31"/>
      <c r="M30" s="71">
        <v>0</v>
      </c>
      <c r="N30" s="77" t="s">
        <v>5330</v>
      </c>
    </row>
    <row r="31" spans="1:14" s="65" customFormat="1" x14ac:dyDescent="0.25">
      <c r="A31" s="69">
        <v>21</v>
      </c>
      <c r="B31" s="70" t="s">
        <v>4554</v>
      </c>
      <c r="C31" s="12" t="s">
        <v>54</v>
      </c>
      <c r="D31" s="12"/>
      <c r="E31" s="74" t="s">
        <v>5306</v>
      </c>
      <c r="F31" s="72">
        <v>0</v>
      </c>
      <c r="G31" s="72">
        <f>16+14+15+8+10+21+1+17+54+4+51+1</f>
        <v>212</v>
      </c>
      <c r="H31" s="72">
        <v>0</v>
      </c>
      <c r="I31" s="72">
        <f>16+14+15+8+10+21+1+17+54+4+51+1</f>
        <v>212</v>
      </c>
      <c r="J31" s="72">
        <f>16+14+15+8+10+21+1+17+54+4+51+1</f>
        <v>212</v>
      </c>
      <c r="K31" s="72">
        <v>0</v>
      </c>
      <c r="L31" s="31"/>
      <c r="M31" s="71">
        <v>0</v>
      </c>
      <c r="N31" s="77"/>
    </row>
    <row r="32" spans="1:14" s="65" customFormat="1" ht="45" x14ac:dyDescent="0.25">
      <c r="A32" s="69">
        <v>22</v>
      </c>
      <c r="B32" s="70" t="s">
        <v>4555</v>
      </c>
      <c r="C32" s="12" t="s">
        <v>54</v>
      </c>
      <c r="D32" s="12"/>
      <c r="E32" s="75" t="s">
        <v>5307</v>
      </c>
      <c r="F32" s="72">
        <v>0</v>
      </c>
      <c r="G32" s="72">
        <v>252</v>
      </c>
      <c r="H32" s="72">
        <v>0</v>
      </c>
      <c r="I32" s="72">
        <v>252</v>
      </c>
      <c r="J32" s="72">
        <v>252</v>
      </c>
      <c r="K32" s="72">
        <v>0</v>
      </c>
      <c r="L32" s="31"/>
      <c r="M32" s="71">
        <v>0</v>
      </c>
      <c r="N32" s="77" t="s">
        <v>5331</v>
      </c>
    </row>
    <row r="33" spans="1:14" s="65" customFormat="1" x14ac:dyDescent="0.25">
      <c r="A33" s="69">
        <v>23</v>
      </c>
      <c r="B33" s="70" t="s">
        <v>4556</v>
      </c>
      <c r="C33" s="12" t="s">
        <v>54</v>
      </c>
      <c r="D33" s="12"/>
      <c r="E33" s="102" t="s">
        <v>5308</v>
      </c>
      <c r="F33" s="72">
        <v>0</v>
      </c>
      <c r="G33" s="72">
        <f>6</f>
        <v>6</v>
      </c>
      <c r="H33" s="72">
        <v>0</v>
      </c>
      <c r="I33" s="72">
        <v>6</v>
      </c>
      <c r="J33" s="72">
        <f>6</f>
        <v>6</v>
      </c>
      <c r="K33" s="72">
        <v>0</v>
      </c>
      <c r="L33" s="31"/>
      <c r="M33" s="71">
        <v>0</v>
      </c>
      <c r="N33" s="77"/>
    </row>
    <row r="34" spans="1:14" s="65" customFormat="1" x14ac:dyDescent="0.25">
      <c r="A34" s="69">
        <v>24</v>
      </c>
      <c r="B34" s="70" t="s">
        <v>4557</v>
      </c>
      <c r="C34" s="12" t="s">
        <v>54</v>
      </c>
      <c r="D34" s="12"/>
      <c r="E34" s="102" t="s">
        <v>5309</v>
      </c>
      <c r="F34" s="72">
        <v>0</v>
      </c>
      <c r="G34" s="72">
        <f>15</f>
        <v>15</v>
      </c>
      <c r="H34" s="72">
        <v>0</v>
      </c>
      <c r="I34" s="72">
        <v>15</v>
      </c>
      <c r="J34" s="72">
        <f>15</f>
        <v>15</v>
      </c>
      <c r="K34" s="72">
        <v>0</v>
      </c>
      <c r="L34" s="31"/>
      <c r="M34" s="71">
        <v>0</v>
      </c>
      <c r="N34" s="77"/>
    </row>
    <row r="35" spans="1:14" s="65" customFormat="1" x14ac:dyDescent="0.25">
      <c r="A35" s="69">
        <v>25</v>
      </c>
      <c r="B35" s="70" t="s">
        <v>4558</v>
      </c>
      <c r="C35" s="12" t="s">
        <v>54</v>
      </c>
      <c r="D35" s="12"/>
      <c r="E35" s="102" t="s">
        <v>5310</v>
      </c>
      <c r="F35" s="72">
        <v>0</v>
      </c>
      <c r="G35" s="72">
        <f>705</f>
        <v>705</v>
      </c>
      <c r="H35" s="72">
        <v>0</v>
      </c>
      <c r="I35" s="72">
        <v>705</v>
      </c>
      <c r="J35" s="72">
        <f>705</f>
        <v>705</v>
      </c>
      <c r="K35" s="72">
        <v>0</v>
      </c>
      <c r="L35" s="31"/>
      <c r="M35" s="71">
        <v>0</v>
      </c>
      <c r="N35" s="77"/>
    </row>
    <row r="36" spans="1:14" s="65" customFormat="1" x14ac:dyDescent="0.25">
      <c r="A36" s="69">
        <v>26</v>
      </c>
      <c r="B36" s="70" t="s">
        <v>4559</v>
      </c>
      <c r="C36" s="12" t="s">
        <v>54</v>
      </c>
      <c r="D36" s="12"/>
      <c r="E36" s="102" t="s">
        <v>5311</v>
      </c>
      <c r="F36" s="72">
        <v>0</v>
      </c>
      <c r="G36" s="72">
        <f>71</f>
        <v>71</v>
      </c>
      <c r="H36" s="72">
        <v>0</v>
      </c>
      <c r="I36" s="72">
        <v>71</v>
      </c>
      <c r="J36" s="72">
        <f>71</f>
        <v>71</v>
      </c>
      <c r="K36" s="72">
        <v>0</v>
      </c>
      <c r="L36" s="31"/>
      <c r="M36" s="71">
        <v>0</v>
      </c>
      <c r="N36" s="77"/>
    </row>
    <row r="37" spans="1:14" s="65" customFormat="1" x14ac:dyDescent="0.25">
      <c r="A37" s="69">
        <v>27</v>
      </c>
      <c r="B37" s="70" t="s">
        <v>4560</v>
      </c>
      <c r="C37" s="12" t="s">
        <v>54</v>
      </c>
      <c r="D37" s="12"/>
      <c r="E37" s="102" t="s">
        <v>5312</v>
      </c>
      <c r="F37" s="72">
        <v>0</v>
      </c>
      <c r="G37" s="72">
        <f>360</f>
        <v>360</v>
      </c>
      <c r="H37" s="72">
        <v>0</v>
      </c>
      <c r="I37" s="72">
        <v>360</v>
      </c>
      <c r="J37" s="72">
        <f>360</f>
        <v>360</v>
      </c>
      <c r="K37" s="72">
        <v>0</v>
      </c>
      <c r="L37" s="31"/>
      <c r="M37" s="71">
        <v>0</v>
      </c>
      <c r="N37" s="77"/>
    </row>
    <row r="38" spans="1:14" s="65" customFormat="1" x14ac:dyDescent="0.25">
      <c r="A38" s="69">
        <v>28</v>
      </c>
      <c r="B38" s="70" t="s">
        <v>4561</v>
      </c>
      <c r="C38" s="12" t="s">
        <v>54</v>
      </c>
      <c r="D38" s="12"/>
      <c r="E38" s="102" t="s">
        <v>5313</v>
      </c>
      <c r="F38" s="72">
        <v>0</v>
      </c>
      <c r="G38" s="72">
        <f>118</f>
        <v>118</v>
      </c>
      <c r="H38" s="72">
        <v>0</v>
      </c>
      <c r="I38" s="72">
        <v>118</v>
      </c>
      <c r="J38" s="72">
        <f>118</f>
        <v>118</v>
      </c>
      <c r="K38" s="72">
        <v>0</v>
      </c>
      <c r="L38" s="31"/>
      <c r="M38" s="71">
        <v>0</v>
      </c>
      <c r="N38" s="77"/>
    </row>
    <row r="39" spans="1:14" s="65" customFormat="1" x14ac:dyDescent="0.25">
      <c r="A39" s="69">
        <v>29</v>
      </c>
      <c r="B39" s="70" t="s">
        <v>4562</v>
      </c>
      <c r="C39" s="12" t="s">
        <v>54</v>
      </c>
      <c r="D39" s="12"/>
      <c r="E39" s="102" t="s">
        <v>5314</v>
      </c>
      <c r="F39" s="72">
        <v>0</v>
      </c>
      <c r="G39" s="72">
        <f>270</f>
        <v>270</v>
      </c>
      <c r="H39" s="72">
        <v>0</v>
      </c>
      <c r="I39" s="72">
        <v>270</v>
      </c>
      <c r="J39" s="72">
        <f>270</f>
        <v>270</v>
      </c>
      <c r="K39" s="72">
        <v>0</v>
      </c>
      <c r="L39" s="31"/>
      <c r="M39" s="71">
        <v>0</v>
      </c>
      <c r="N39" s="77"/>
    </row>
    <row r="40" spans="1:14" s="65" customFormat="1" x14ac:dyDescent="0.25">
      <c r="A40" s="69">
        <v>30</v>
      </c>
      <c r="B40" s="70" t="s">
        <v>4563</v>
      </c>
      <c r="C40" s="12" t="s">
        <v>54</v>
      </c>
      <c r="D40" s="12"/>
      <c r="E40" s="102" t="s">
        <v>5315</v>
      </c>
      <c r="F40" s="72">
        <v>0</v>
      </c>
      <c r="G40" s="72">
        <f>6</f>
        <v>6</v>
      </c>
      <c r="H40" s="72">
        <v>0</v>
      </c>
      <c r="I40" s="72">
        <v>6</v>
      </c>
      <c r="J40" s="72">
        <f>6</f>
        <v>6</v>
      </c>
      <c r="K40" s="72">
        <v>0</v>
      </c>
      <c r="L40" s="31"/>
      <c r="M40" s="71">
        <v>0</v>
      </c>
      <c r="N40" s="77"/>
    </row>
    <row r="41" spans="1:14" s="65" customFormat="1" ht="33.75" x14ac:dyDescent="0.25">
      <c r="A41" s="69">
        <v>31</v>
      </c>
      <c r="B41" s="70" t="s">
        <v>4564</v>
      </c>
      <c r="C41" s="12" t="s">
        <v>54</v>
      </c>
      <c r="D41" s="12"/>
      <c r="E41" s="102" t="s">
        <v>5316</v>
      </c>
      <c r="F41" s="72">
        <v>0</v>
      </c>
      <c r="G41" s="72">
        <v>34</v>
      </c>
      <c r="H41" s="72">
        <v>0</v>
      </c>
      <c r="I41" s="72">
        <v>61</v>
      </c>
      <c r="J41" s="72">
        <v>61</v>
      </c>
      <c r="K41" s="72">
        <v>0</v>
      </c>
      <c r="L41" s="31"/>
      <c r="M41" s="71">
        <v>0</v>
      </c>
      <c r="N41" s="77" t="s">
        <v>5332</v>
      </c>
    </row>
    <row r="351017" spans="1:1" x14ac:dyDescent="0.25">
      <c r="A351017" t="s">
        <v>54</v>
      </c>
    </row>
    <row r="351018" spans="1:1" x14ac:dyDescent="0.25">
      <c r="A351018" t="s">
        <v>55</v>
      </c>
    </row>
  </sheetData>
  <mergeCells count="1">
    <mergeCell ref="B8:N8"/>
  </mergeCells>
  <dataValidations xWindow="737" yWindow="239" count="12">
    <dataValidation type="textLength" allowBlank="1" showInputMessage="1" showErrorMessage="1" errorTitle="Entrada no válida" error="Escriba un texto  Maximo 390 Caracteres" promptTitle="Cualquier contenido Maximo 390 Caracteres" prompt=" Relacione cada uno de los procesimientos y actividades que vigila, regula y controla la Superintendencia conforme a su misión." sqref="E11" xr:uid="{00000000-0002-0000-0E00-000000000000}">
      <formula1>0</formula1>
      <formula2>390</formula2>
    </dataValidation>
    <dataValidation type="decimal" allowBlank="1" showInputMessage="1" showErrorMessage="1" errorTitle="Entrada no válida" error="Por favor escriba un número" promptTitle="Escriba un número en esta casilla" prompt=" Relacione EL NÚMERO de Entidades PÚBLICAS sujetas a vigilancia, regulación o control de esa Superintendencia, por cada uno de los procedimientos y actividades relacionadas." sqref="F11" xr:uid="{00000000-0002-0000-0E00-000001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Entidades PRIVADAS sujetas a vigilancia, regulación o control de esa Superintendencia, por cada uno de los procedimientos y actividades relacionadas." sqref="G11" xr:uid="{00000000-0002-0000-0E00-000002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Entidades MIXTAS sujetas a vigilancia, regulación o control de esa Superintendencia, por cada uno de los procedimientos y actividades relacionadas." sqref="H11" xr:uid="{00000000-0002-0000-0E00-000003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quejas o requerimientos formulados por los usuarios, por cada uno de los procedimientos y actividades reguladas." sqref="I11" xr:uid="{00000000-0002-0000-0E00-000004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procesos de quejas y requerimientos que hayan sido tramitados en la vigencia, por cada procedimiento o actividad regulada." sqref="J11" xr:uid="{00000000-0002-0000-0E00-000005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procesos fallados CON SANCIÓN, por cada uno de los procedimientos y actividades reguladas." sqref="K11" xr:uid="{00000000-0002-0000-0E00-000006000000}">
      <formula1>-9223372036854770000</formula1>
      <formula2>9223372036854770000</formula2>
    </dataValidation>
    <dataValidation type="decimal" allowBlank="1" showInputMessage="1" showErrorMessage="1" errorTitle="Entrada no válida" error="Por favor escriba un número" promptTitle="Escriba un número en esta casilla" prompt=" Relacione EL NÚMERO de Entidades que hayan sido sancionadas durante la vigencia, por cada uno de los procedimientos o actividades vigiladas." sqref="M11" xr:uid="{00000000-0002-0000-0E00-000007000000}">
      <formula1>-9223372036854770000</formula1>
      <formula2>9223372036854770000</formula2>
    </dataValidation>
    <dataValidation type="textLength" allowBlank="1" showInputMessage="1" showErrorMessage="1" errorTitle="Entrada no válida" error="Escriba un texto  Maximo 390 Caracteres" promptTitle="Cualquier contenido Maximo 390 Caracteres" prompt=" REGISTRE ASPECTOS IMPORTANTES A CONSIDERAR." sqref="N11" xr:uid="{00000000-0002-0000-0E00-000008000000}">
      <formula1>0</formula1>
      <formula2>390</formula2>
    </dataValidation>
    <dataValidation type="list" allowBlank="1" showInputMessage="1" showErrorMessage="1" errorTitle="Entrada no válida" error="Por favor seleccione un elemento de la lista" promptTitle="Seleccione un elemento de la lista" prompt=" Únicamente seleccione NO, cuando NO disponga de información. En este caso complete el formulario así: - Numérico ó caracter con CERO (0)." sqref="C11:C41" xr:uid="{00000000-0002-0000-0E00-000009000000}">
      <formula1>$A$351016:$A$351018</formula1>
    </dataValidation>
    <dataValidation type="textLength" allowBlank="1" showInputMessage="1" showErrorMessage="1" errorTitle="Entrada no válida" error="Escriba un texto  Maximo 200 Caracteres" promptTitle="Cualquier contenido Maximo 200 Caracteres" prompt=" Si seleccionó la opción NO de la columna anterior, describa brevemente las razones por las cuales no dispone de información  para este formulario en el período de reporte." sqref="D11:D41" xr:uid="{00000000-0002-0000-0E00-00000A000000}">
      <formula1>0</formula1>
      <formula2>200</formula2>
    </dataValidation>
    <dataValidation type="decimal" allowBlank="1" showInputMessage="1" showErrorMessage="1" errorTitle="Entrada no válida" error="Por favor escriba un número" promptTitle="Escriba un número en esta casilla" prompt=" NO DILIGENCIAR INFORMACION EN ESTA CELDA - CAMPO FORMULADO." sqref="L11:L41" xr:uid="{00000000-0002-0000-0E00-00000B000000}">
      <formula1>-9223372036854770000</formula1>
      <formula2>9223372036854770000</formula2>
    </dataValidation>
  </dataValidations>
  <pageMargins left="0.7" right="0.7" top="0.75" bottom="0.75" header="0.3" footer="0.3"/>
  <pageSetup orientation="portrait"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IV39"/>
  <sheetViews>
    <sheetView topLeftCell="C28" zoomScale="57" zoomScaleNormal="57" workbookViewId="0">
      <selection activeCell="D39" sqref="D39"/>
    </sheetView>
  </sheetViews>
  <sheetFormatPr baseColWidth="10" defaultColWidth="9.140625" defaultRowHeight="15" x14ac:dyDescent="0.25"/>
  <cols>
    <col min="2" max="2" width="9237.28515625" customWidth="1"/>
    <col min="3" max="3" width="38" customWidth="1"/>
    <col min="4" max="4" width="46" customWidth="1"/>
    <col min="5" max="5" width="40" customWidth="1"/>
    <col min="6" max="6" width="52" customWidth="1"/>
    <col min="7" max="7" width="9.140625" customWidth="1"/>
    <col min="8" max="256" width="8" hidden="1"/>
  </cols>
  <sheetData>
    <row r="1" spans="1:6" x14ac:dyDescent="0.25">
      <c r="B1" s="1" t="s">
        <v>0</v>
      </c>
      <c r="C1" s="1">
        <v>51</v>
      </c>
      <c r="D1" s="1" t="s">
        <v>1</v>
      </c>
    </row>
    <row r="2" spans="1:6" x14ac:dyDescent="0.25">
      <c r="B2" s="1" t="s">
        <v>2</v>
      </c>
      <c r="C2" s="1">
        <v>567</v>
      </c>
      <c r="D2" s="1" t="s">
        <v>4486</v>
      </c>
    </row>
    <row r="3" spans="1:6" x14ac:dyDescent="0.25">
      <c r="B3" s="1" t="s">
        <v>4</v>
      </c>
      <c r="C3" s="1">
        <v>1</v>
      </c>
    </row>
    <row r="4" spans="1:6" x14ac:dyDescent="0.25">
      <c r="B4" s="1" t="s">
        <v>5</v>
      </c>
      <c r="C4" s="1">
        <v>233</v>
      </c>
    </row>
    <row r="5" spans="1:6" x14ac:dyDescent="0.25">
      <c r="B5" s="1" t="s">
        <v>6</v>
      </c>
      <c r="C5" s="5">
        <v>43830</v>
      </c>
    </row>
    <row r="6" spans="1:6" x14ac:dyDescent="0.25">
      <c r="B6" s="1" t="s">
        <v>7</v>
      </c>
      <c r="C6" s="1">
        <v>12</v>
      </c>
      <c r="D6" s="1" t="s">
        <v>8</v>
      </c>
    </row>
    <row r="8" spans="1:6" x14ac:dyDescent="0.25">
      <c r="A8" s="1" t="s">
        <v>9</v>
      </c>
      <c r="B8" s="190" t="s">
        <v>4487</v>
      </c>
      <c r="C8" s="191"/>
      <c r="D8" s="191"/>
      <c r="E8" s="191"/>
      <c r="F8" s="191"/>
    </row>
    <row r="9" spans="1:6" x14ac:dyDescent="0.25">
      <c r="C9" s="1">
        <v>4</v>
      </c>
      <c r="D9" s="1">
        <v>8</v>
      </c>
      <c r="E9" s="1">
        <v>12</v>
      </c>
      <c r="F9" s="1">
        <v>16</v>
      </c>
    </row>
    <row r="10" spans="1:6" x14ac:dyDescent="0.25">
      <c r="C10" s="1" t="s">
        <v>4488</v>
      </c>
      <c r="D10" s="1" t="s">
        <v>4489</v>
      </c>
      <c r="E10" s="1" t="s">
        <v>4490</v>
      </c>
      <c r="F10" s="1" t="s">
        <v>4491</v>
      </c>
    </row>
    <row r="11" spans="1:6" ht="45" x14ac:dyDescent="0.25">
      <c r="A11" s="1">
        <v>10</v>
      </c>
      <c r="B11" t="s">
        <v>4492</v>
      </c>
      <c r="C11" s="4">
        <v>116</v>
      </c>
      <c r="D11" s="4">
        <v>0</v>
      </c>
      <c r="E11" s="4" t="s">
        <v>4821</v>
      </c>
      <c r="F11" s="68" t="s">
        <v>5351</v>
      </c>
    </row>
    <row r="12" spans="1:6" ht="45" x14ac:dyDescent="0.25">
      <c r="A12" s="1">
        <v>20</v>
      </c>
      <c r="B12" t="s">
        <v>4493</v>
      </c>
      <c r="C12" s="90">
        <v>1</v>
      </c>
      <c r="D12" s="90">
        <v>0</v>
      </c>
      <c r="E12" s="90" t="s">
        <v>4821</v>
      </c>
      <c r="F12" s="91" t="s">
        <v>5352</v>
      </c>
    </row>
    <row r="14" spans="1:6" x14ac:dyDescent="0.25">
      <c r="A14" s="1" t="s">
        <v>67</v>
      </c>
      <c r="B14" s="190" t="s">
        <v>4494</v>
      </c>
      <c r="C14" s="191"/>
      <c r="D14" s="191"/>
      <c r="E14" s="191"/>
      <c r="F14" s="191"/>
    </row>
    <row r="15" spans="1:6" x14ac:dyDescent="0.25">
      <c r="C15" s="1">
        <v>4</v>
      </c>
      <c r="D15" s="1">
        <v>8</v>
      </c>
      <c r="E15" s="1">
        <v>12</v>
      </c>
      <c r="F15" s="1">
        <v>16</v>
      </c>
    </row>
    <row r="16" spans="1:6" ht="15.75" thickBot="1" x14ac:dyDescent="0.3">
      <c r="C16" s="1" t="s">
        <v>4488</v>
      </c>
      <c r="D16" s="1" t="s">
        <v>4489</v>
      </c>
      <c r="E16" s="1" t="s">
        <v>4490</v>
      </c>
      <c r="F16" s="1" t="s">
        <v>4491</v>
      </c>
    </row>
    <row r="17" spans="1:6" ht="105.75" thickBot="1" x14ac:dyDescent="0.3">
      <c r="A17" s="1">
        <v>10</v>
      </c>
      <c r="B17" s="100" t="s">
        <v>4495</v>
      </c>
      <c r="C17" s="92">
        <v>92</v>
      </c>
      <c r="D17" s="90">
        <v>2717460</v>
      </c>
      <c r="E17" s="91" t="s">
        <v>5364</v>
      </c>
      <c r="F17" s="91" t="s">
        <v>5353</v>
      </c>
    </row>
    <row r="18" spans="1:6" ht="105.75" thickBot="1" x14ac:dyDescent="0.3">
      <c r="A18" s="1">
        <v>20</v>
      </c>
      <c r="B18" s="100" t="s">
        <v>4496</v>
      </c>
      <c r="C18" s="92">
        <v>92</v>
      </c>
      <c r="D18" s="90">
        <v>2717460</v>
      </c>
      <c r="E18" s="91" t="s">
        <v>5365</v>
      </c>
      <c r="F18" s="91" t="s">
        <v>5353</v>
      </c>
    </row>
    <row r="19" spans="1:6" ht="90.75" thickBot="1" x14ac:dyDescent="0.3">
      <c r="A19" s="1">
        <v>30</v>
      </c>
      <c r="B19" s="100" t="s">
        <v>4497</v>
      </c>
      <c r="C19" s="90">
        <v>4</v>
      </c>
      <c r="D19" s="90">
        <v>993710342</v>
      </c>
      <c r="E19" s="91" t="s">
        <v>5366</v>
      </c>
      <c r="F19" s="91" t="s">
        <v>5379</v>
      </c>
    </row>
    <row r="20" spans="1:6" ht="150.75" thickBot="1" x14ac:dyDescent="0.3">
      <c r="A20" s="1">
        <v>40</v>
      </c>
      <c r="B20" s="100" t="s">
        <v>4498</v>
      </c>
      <c r="C20" s="105">
        <v>7</v>
      </c>
      <c r="D20" s="104">
        <v>0</v>
      </c>
      <c r="E20" s="104">
        <v>0</v>
      </c>
      <c r="F20" s="103" t="s">
        <v>5367</v>
      </c>
    </row>
    <row r="21" spans="1:6" ht="15.75" thickBot="1" x14ac:dyDescent="0.3">
      <c r="A21" s="1">
        <v>50</v>
      </c>
      <c r="B21" s="100" t="s">
        <v>4499</v>
      </c>
      <c r="C21" s="90">
        <v>0</v>
      </c>
      <c r="D21" s="90">
        <v>0</v>
      </c>
      <c r="E21" s="90">
        <v>0</v>
      </c>
      <c r="F21" s="90" t="s">
        <v>4821</v>
      </c>
    </row>
    <row r="23" spans="1:6" x14ac:dyDescent="0.25">
      <c r="A23" s="1" t="s">
        <v>69</v>
      </c>
      <c r="B23" s="190" t="s">
        <v>4500</v>
      </c>
      <c r="C23" s="191"/>
      <c r="D23" s="191"/>
      <c r="E23" s="191"/>
      <c r="F23" s="191"/>
    </row>
    <row r="24" spans="1:6" x14ac:dyDescent="0.25">
      <c r="C24" s="1">
        <v>4</v>
      </c>
      <c r="D24" s="1">
        <v>8</v>
      </c>
      <c r="E24" s="1">
        <v>12</v>
      </c>
      <c r="F24" s="1">
        <v>16</v>
      </c>
    </row>
    <row r="25" spans="1:6" x14ac:dyDescent="0.25">
      <c r="C25" s="1" t="s">
        <v>4488</v>
      </c>
      <c r="D25" s="1" t="s">
        <v>4489</v>
      </c>
      <c r="E25" s="1" t="s">
        <v>4490</v>
      </c>
      <c r="F25" s="1" t="s">
        <v>4491</v>
      </c>
    </row>
    <row r="26" spans="1:6" ht="105.75" thickBot="1" x14ac:dyDescent="0.3">
      <c r="A26" s="1">
        <v>10</v>
      </c>
      <c r="B26" s="100" t="s">
        <v>4501</v>
      </c>
      <c r="C26" s="90">
        <v>8</v>
      </c>
      <c r="D26" s="90">
        <v>0</v>
      </c>
      <c r="E26" s="90">
        <v>0</v>
      </c>
      <c r="F26" s="94" t="s">
        <v>5368</v>
      </c>
    </row>
    <row r="27" spans="1:6" ht="150.75" thickBot="1" x14ac:dyDescent="0.3">
      <c r="A27" s="1">
        <v>20</v>
      </c>
      <c r="B27" t="s">
        <v>4502</v>
      </c>
      <c r="C27" s="92">
        <v>2</v>
      </c>
      <c r="D27" s="90">
        <v>919044001</v>
      </c>
      <c r="E27" s="93" t="s">
        <v>5354</v>
      </c>
      <c r="F27" s="94" t="s">
        <v>5355</v>
      </c>
    </row>
    <row r="28" spans="1:6" ht="167.25" customHeight="1" thickBot="1" x14ac:dyDescent="0.3">
      <c r="A28" s="1">
        <v>30</v>
      </c>
      <c r="B28" t="s">
        <v>4503</v>
      </c>
      <c r="C28" s="92">
        <v>2</v>
      </c>
      <c r="D28" s="90">
        <v>1579872591</v>
      </c>
      <c r="E28" s="93" t="s">
        <v>5257</v>
      </c>
      <c r="F28" s="95" t="s">
        <v>5356</v>
      </c>
    </row>
    <row r="29" spans="1:6" ht="135.75" thickBot="1" x14ac:dyDescent="0.3">
      <c r="A29" s="1">
        <v>40</v>
      </c>
      <c r="B29" t="s">
        <v>4504</v>
      </c>
      <c r="C29" s="4">
        <v>21</v>
      </c>
      <c r="D29" s="4">
        <v>0</v>
      </c>
      <c r="E29" s="4" t="s">
        <v>4821</v>
      </c>
      <c r="F29" s="68" t="s">
        <v>5357</v>
      </c>
    </row>
    <row r="30" spans="1:6" ht="120.75" thickBot="1" x14ac:dyDescent="0.3">
      <c r="A30" s="1">
        <v>50</v>
      </c>
      <c r="B30" s="100" t="s">
        <v>4505</v>
      </c>
      <c r="C30" s="90">
        <v>25</v>
      </c>
      <c r="D30" s="90">
        <v>0</v>
      </c>
      <c r="E30" s="90">
        <v>0</v>
      </c>
      <c r="F30" s="68" t="s">
        <v>5369</v>
      </c>
    </row>
    <row r="32" spans="1:6" x14ac:dyDescent="0.25">
      <c r="A32" s="1" t="s">
        <v>2685</v>
      </c>
      <c r="B32" s="190" t="s">
        <v>4506</v>
      </c>
      <c r="C32" s="191"/>
      <c r="D32" s="191"/>
      <c r="E32" s="191"/>
      <c r="F32" s="191"/>
    </row>
    <row r="33" spans="1:6" x14ac:dyDescent="0.25">
      <c r="C33" s="1">
        <v>4</v>
      </c>
      <c r="D33" s="1">
        <v>8</v>
      </c>
      <c r="E33" s="1">
        <v>12</v>
      </c>
      <c r="F33" s="1">
        <v>16</v>
      </c>
    </row>
    <row r="34" spans="1:6" x14ac:dyDescent="0.25">
      <c r="C34" s="1" t="s">
        <v>4488</v>
      </c>
      <c r="D34" s="1" t="s">
        <v>4489</v>
      </c>
      <c r="E34" s="1" t="s">
        <v>4490</v>
      </c>
      <c r="F34" s="1" t="s">
        <v>4491</v>
      </c>
    </row>
    <row r="35" spans="1:6" ht="30" x14ac:dyDescent="0.25">
      <c r="A35" s="1">
        <v>10</v>
      </c>
      <c r="B35" s="100" t="s">
        <v>4507</v>
      </c>
      <c r="C35" s="90">
        <v>1</v>
      </c>
      <c r="D35" s="90">
        <v>0</v>
      </c>
      <c r="E35" s="90" t="s">
        <v>4821</v>
      </c>
      <c r="F35" s="91" t="s">
        <v>5358</v>
      </c>
    </row>
    <row r="36" spans="1:6" ht="90" x14ac:dyDescent="0.25">
      <c r="A36" s="1">
        <v>20</v>
      </c>
      <c r="B36" s="100" t="s">
        <v>4508</v>
      </c>
      <c r="C36" s="90">
        <v>6</v>
      </c>
      <c r="D36" s="90">
        <v>2717460</v>
      </c>
      <c r="E36" s="91" t="s">
        <v>5365</v>
      </c>
      <c r="F36" s="91" t="s">
        <v>5370</v>
      </c>
    </row>
    <row r="37" spans="1:6" ht="78.75" customHeight="1" x14ac:dyDescent="0.25">
      <c r="A37" s="1">
        <v>30</v>
      </c>
      <c r="B37" s="100" t="s">
        <v>4509</v>
      </c>
      <c r="C37" s="90">
        <v>7</v>
      </c>
      <c r="D37" s="90">
        <v>1954520</v>
      </c>
      <c r="E37" s="91" t="s">
        <v>5372</v>
      </c>
      <c r="F37" s="91" t="s">
        <v>5371</v>
      </c>
    </row>
    <row r="38" spans="1:6" ht="30" x14ac:dyDescent="0.25">
      <c r="A38" s="1">
        <v>40</v>
      </c>
      <c r="B38" s="100" t="s">
        <v>4510</v>
      </c>
      <c r="C38" s="90">
        <v>1</v>
      </c>
      <c r="D38" s="90">
        <v>0</v>
      </c>
      <c r="E38" s="90">
        <v>0</v>
      </c>
      <c r="F38" s="91" t="s">
        <v>5373</v>
      </c>
    </row>
    <row r="39" spans="1:6" ht="77.25" customHeight="1" x14ac:dyDescent="0.25">
      <c r="A39" s="1">
        <v>50</v>
      </c>
      <c r="B39" t="s">
        <v>4511</v>
      </c>
      <c r="C39" s="4">
        <v>5</v>
      </c>
      <c r="D39" s="4">
        <v>0</v>
      </c>
      <c r="E39" s="4" t="s">
        <v>4821</v>
      </c>
      <c r="F39" s="68" t="s">
        <v>5359</v>
      </c>
    </row>
  </sheetData>
  <mergeCells count="4">
    <mergeCell ref="B8:F8"/>
    <mergeCell ref="B14:F14"/>
    <mergeCell ref="B23:F23"/>
    <mergeCell ref="B32:F32"/>
  </mergeCells>
  <dataValidations xWindow="1024" yWindow="620" count="49">
    <dataValidation type="whole" allowBlank="1" showInputMessage="1" showErrorMessage="1" errorTitle="Entrada no válida" error="Por favor escriba un número entero" promptTitle="Escriba un número entero en esta casilla" prompt=" De acuerdo con el Título II de la Ley 1712 de 2014, cuantificar las publicaciones, actualizaciones y adecuaciones de los medios físicos y virtuales" sqref="C11" xr:uid="{00000000-0002-0000-0F00-000000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monto de recursos ejecutados para la publicación de información obligatoria" sqref="D11" xr:uid="{00000000-0002-0000-0F00-000001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sqref="E11" xr:uid="{00000000-0002-0000-0F00-000002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el Formulario Único de Reporte de Avances de Gestión del DAFP, enuncie las actividades correspondientes y si la acción cuenta con más de una fuente de financiación." sqref="F11" xr:uid="{00000000-0002-0000-0F00-000003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de actividades de identificación de usuarios según clasificación FURAG" sqref="C12" xr:uid="{00000000-0002-0000-0F00-000004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 identificación, caracterización y  definición de los grupos poblacionales" sqref="D12" xr:uid="{00000000-0002-0000-0F00-000005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sqref="E12" xr:uid="{00000000-0002-0000-0F00-000006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el FURAG, enuncie las actividades correspondientes a esta acción. Señale si la acción cuenta con más de una fuente de financiación." sqref="F12" xr:uid="{00000000-0002-0000-0F00-000007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de actividades de capacitación a ciudadanos o funcionarios, asesoría y difusión realizadas (diferentes de RC y de construcción de planes internos)" sqref="C17:C18" xr:uid="{00000000-0002-0000-0F00-000008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promoción de la participación ciudadana " sqref="D17:D18 D36" xr:uid="{00000000-0002-0000-0F00-000009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 sqref="E35:E38 E26:E29 E17:E21" xr:uid="{00000000-0002-0000-0F00-00000A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total de actividades del catálogo descrito en el numeral 52 del FURAG versión 2015 " sqref="C19" xr:uid="{00000000-0002-0000-0F00-00000B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para promover la participación ciudadana en innovación abierta " sqref="D19" xr:uid="{00000000-0002-0000-0F00-00000C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52), enuncie las actividades correspondientes a esta acción. Señale si la acción cuenta con más de una fuente de financiación " sqref="F19" xr:uid="{00000000-0002-0000-0F00-00000E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Leyes 489 de 1998 y 1757 de 2015 y el Decreto 2482 de 2012, registre el total de actividades para promover, convocar, acompañar o responder a los ejercicios de control social sobre la gestión institucional" sqref="C20" xr:uid="{00000000-0002-0000-0F00-00000F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stinadas a promover, convocar, acompañar o responder a ejercicios de control social a la gestión institucional " sqref="D20" xr:uid="{00000000-0002-0000-0F00-000010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actividades del artículo 104 de la Ley 1757 de 2015 (ver literales a, h, n y o), enuncie las actividades correspondientes a esta acción. Señale si la acción cuenta con más de una fuente de financiación " sqref="F20" xr:uid="{00000000-0002-0000-0F00-000012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 normatividad aplicable a la entidad, escriba el total de programas y/o servicios de la entidad que ejecuta la comunidad (numeral 39 FURAG), indique si no aplica en observaciones " sqref="C21" xr:uid="{00000000-0002-0000-0F00-000013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os programas de la entidad ejecutados por la comunidad " sqref="D21" xr:uid="{00000000-0002-0000-0F00-000014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59), enuncie las actividades correspondientes a esta acción o si no aplica.  Señale si la acción cuenta con más de una fuente de financiación " sqref="F21" xr:uid="{00000000-0002-0000-0F00-000016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AC, indíque el número de actividades desarrolladas por la entidad con participación de la ciudadanía para la construcción, evaluación y seguimiento del PAAC " sqref="C26" xr:uid="{00000000-0002-0000-0F00-000017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este tipo durante la vigencia " sqref="D26" xr:uid="{00000000-0002-0000-0F00-000018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CC, enuncie las actividades realizadas con participación de la comunidad. Señale si la acción cuenta con más de una fuente de financiación. " sqref="F26" xr:uid="{00000000-0002-0000-0F00-00001A000000}">
      <formula1>0</formula1>
      <formula2>390</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AC, indique el total de actividades realizadas para la puesta en funcionamiento, mantenimiento y operación de los canales no presenciales de servicio al ciudadano " sqref="C27" xr:uid="{00000000-0002-0000-0F00-00001B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los recursos ejecutados para actividades de puesta en funcionamiento, mantenimiento y operación de  canales no presenciales de servicio al ciudadano, incluyendo costos fijos (funcionarios, tercerización) " sqref="D27" xr:uid="{00000000-0002-0000-0F00-00001C000000}">
      <formula1>-999999999999999</formula1>
      <formula2>999999999999999</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CC, indique el total de actividades realizadas para adecuación de puntos presenciales de servicio al ciudadano atención de población con discapacidad " sqref="C28" xr:uid="{00000000-0002-0000-0F00-00001D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los recursos ejecutados para adecuación de los puntos presenciales de servicio al ciudadano para atención de población con discapacidad " sqref="D28" xr:uid="{00000000-0002-0000-0F00-00001E000000}">
      <formula1>-999999999999999</formula1>
      <formula2>999999999999999</formula2>
    </dataValidation>
    <dataValidation type="whole" allowBlank="1" showInputMessage="1" showErrorMessage="1" errorTitle="Entrada no válida" error="Por favor escriba un número entero" promptTitle="Escriba un número entero en esta casilla" prompt=" De acuerdo con las Estrategias para la Construcción del PAAC, indique el total de actividades realizadas para el fortalecimiento del procedimiento de atención de PQRS (capacitaciones, consultorías) " sqref="C29" xr:uid="{00000000-0002-0000-0F00-00001F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fortalecimiento del procedimiento de PQRS " sqref="D29" xr:uid="{00000000-0002-0000-0F00-000020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AC, enuncie las actividades realizadas para el fortalecimiento del procedimiento de PQRS y si la acción cuenta con más de una fuente de financiación " sqref="F29" xr:uid="{00000000-0002-0000-0F00-000021000000}">
      <formula1>0</formula1>
      <formula2>390</formula2>
    </dataValidation>
    <dataValidation type="whole" allowBlank="1" showInputMessage="1" showErrorMessage="1" errorTitle="Entrada no válida" error="Por favor escriba un número entero" promptTitle="Escriba un número entero en esta casilla" prompt=" De acuerdo con los numerales 82 a 85 del FURAG, reporte el total de actividades para definición y publicación de datos abiertos" sqref="C30" xr:uid="{00000000-0002-0000-0F00-000022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definición y publicación de datos abiertos" sqref="D30" xr:uid="{00000000-0002-0000-0F00-000023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Indique el código del rubro dentro del presupuesto que financia la mayor cantidad de actividades de este tipo durante la vigencia, si proviene de más de una fuente, menciónelo en la casilla de observaciones" sqref="E30 E39" xr:uid="{00000000-0002-0000-0F00-000024000000}">
      <formula1>0</formula1>
      <formula2>390</formula2>
    </dataValidation>
    <dataValidation type="textLength" allowBlank="1" showInputMessage="1" showErrorMessage="1" errorTitle="Entrada no válida" error="Escriba un texto  Maximo 390 Caracteres" promptTitle="Cualquier contenido Maximo 390 Caracteres" prompt=" Siguiendo los numerales 82 a 85 del FURAG, reporte el total de actividades y si cuentan con más de una fuente de financiación" sqref="F30" xr:uid="{00000000-0002-0000-0F00-000025000000}">
      <formula1>0</formula1>
      <formula2>390</formula2>
    </dataValidation>
    <dataValidation type="whole" allowBlank="1" showInputMessage="1" showErrorMessage="1" errorTitle="Entrada no válida" error="Por favor escriba un número entero" promptTitle="Escriba un número entero en esta casilla" prompt=" De acuerdo el Decreto 2482 de 2012, registre el número total de actividades del numeral 60 del FURAG versión 2015 " sqref="C35" xr:uid="{00000000-0002-0000-0F00-000026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las actividades de identificación de las necesidades de información de la población objetivo de la entidad " sqref="D35" xr:uid="{00000000-0002-0000-0F00-000027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60), enuncie las actividades correspondientes a esta acción y si cuenta con más de una fuente de financiación " sqref="F35" xr:uid="{00000000-0002-0000-0F00-000028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total de actividades del catálogo descrito en el numeral 63 del FURAG versión 2015 " sqref="C36" xr:uid="{00000000-0002-0000-0F00-000029000000}">
      <formula1>-99999</formula1>
      <formula2>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63), enuncie las actividades correspondientes a esta acción y si cuenta con más de una fuente de financión. " sqref="F36" xr:uid="{00000000-0002-0000-0F00-00002A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total de actividades del catálogo descrito en el numeral 69 del FURAG versión 2015 " sqref="C37" xr:uid="{00000000-0002-0000-0F00-00002B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divulgación de información en el proceso de rendición de cuentas (consultorías, contratos, pautas publicitarias, publicidad impresa) " sqref="D37" xr:uid="{00000000-0002-0000-0F00-00002C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69), enuncie las actividades correspondientes a esta acción y si cuenta con más de una fuente de financión. " sqref="F37" xr:uid="{00000000-0002-0000-0F00-00002E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total de actividades del catálogo descrito en el numeral 71 del FURAG versión 2015 " sqref="C38" xr:uid="{00000000-0002-0000-0F00-00002F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financiar incentivos para la rendición - petición de cuentas (numeral 71 - FURAG) " sqref="D38" xr:uid="{00000000-0002-0000-0F00-000030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el FURAG (versión 2015 - numeral 71), enuncie las actividades correspondientes a esta acción y si cuenta con más de una fuente de financión. " sqref="F38" xr:uid="{00000000-0002-0000-0F00-000032000000}">
      <formula1>0</formula1>
      <formula2>390</formula2>
    </dataValidation>
    <dataValidation type="whole" allowBlank="1" showInputMessage="1" showErrorMessage="1" errorTitle="Entrada no válida" error="Por favor escriba un número entero" promptTitle="Escriba un número entero en esta casilla" prompt=" De acuerdo con el Decreto 2482 de 2012, registre el número total de actividades de análisis de percepción de ciudadanos, usuarios o grupos de interés (encuestas, mediciones in situ) " sqref="C39" xr:uid="{00000000-0002-0000-0F00-000033000000}">
      <formula1>-99999</formula1>
      <formula2>99999</formula2>
    </dataValidation>
    <dataValidation type="whole" allowBlank="1" showInputMessage="1" showErrorMessage="1" errorTitle="Entrada no válida" error="Por favor escriba un número entero" promptTitle="Escriba un número entero en esta casilla" prompt=" Registre en pesos el total de recursos ejecutados para financiar actividades de análisis de percepción de ciudadanos, usuarios o grupos de interés " sqref="D39" xr:uid="{00000000-0002-0000-0F00-000034000000}">
      <formula1>-999999999999999</formula1>
      <formula2>999999999999999</formula2>
    </dataValidation>
    <dataValidation type="textLength" allowBlank="1" showInputMessage="1" showErrorMessage="1" errorTitle="Entrada no válida" error="Escriba un texto  Maximo 390 Caracteres" promptTitle="Cualquier contenido Maximo 390 Caracteres" prompt=" Siguiendo las Estrategias para la Construcción del PAAC, enuncie las actividades para conocer la percepción y si la acción cuenta con más de una fuente de financiación " sqref="F39" xr:uid="{00000000-0002-0000-0F00-000035000000}">
      <formula1>0</formula1>
      <formula2>390</formula2>
    </dataValidation>
    <dataValidation type="textLength" allowBlank="1" showInputMessage="1" error="Escriba un texto  Maximo 390 Caracteres" promptTitle="Cualquier contenido Maximo 390 Caracteres" prompt=" Siguiendo el FURAG (versión 2015 - numeral 42), enuncie las actividades correspondientes a esta actividad. Señale si la actividad cuenta con más de una fuente de financiación. " sqref="F17:F18" xr:uid="{00000000-0002-0000-0F00-000036000000}">
      <formula1>0</formula1>
      <formula2>390</formula2>
    </dataValidation>
  </dataValidations>
  <pageMargins left="0.7" right="0.7" top="0.75" bottom="0.75" header="0.3" footer="0.3"/>
  <pageSetup orientation="portrait"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IV24"/>
  <sheetViews>
    <sheetView tabSelected="1" topLeftCell="A13" zoomScale="62" zoomScaleNormal="62" workbookViewId="0">
      <selection activeCell="IX13" sqref="IX13"/>
    </sheetView>
  </sheetViews>
  <sheetFormatPr baseColWidth="10" defaultColWidth="9.140625" defaultRowHeight="15" x14ac:dyDescent="0.25"/>
  <cols>
    <col min="2" max="2" width="146.85546875" customWidth="1"/>
    <col min="3" max="3" width="11" customWidth="1"/>
    <col min="4" max="4" width="46.140625" customWidth="1"/>
    <col min="6" max="256" width="8" hidden="1"/>
  </cols>
  <sheetData>
    <row r="1" spans="1:4" x14ac:dyDescent="0.25">
      <c r="B1" s="1" t="s">
        <v>0</v>
      </c>
      <c r="C1" s="1">
        <v>51</v>
      </c>
      <c r="D1" s="1" t="s">
        <v>1</v>
      </c>
    </row>
    <row r="2" spans="1:4" x14ac:dyDescent="0.25">
      <c r="B2" s="1" t="s">
        <v>2</v>
      </c>
      <c r="C2" s="1">
        <v>568</v>
      </c>
      <c r="D2" s="1" t="s">
        <v>4512</v>
      </c>
    </row>
    <row r="3" spans="1:4" x14ac:dyDescent="0.25">
      <c r="B3" s="1" t="s">
        <v>4</v>
      </c>
      <c r="C3" s="1">
        <v>1</v>
      </c>
    </row>
    <row r="4" spans="1:4" x14ac:dyDescent="0.25">
      <c r="B4" s="1" t="s">
        <v>5</v>
      </c>
      <c r="C4" s="1">
        <v>233</v>
      </c>
    </row>
    <row r="5" spans="1:4" x14ac:dyDescent="0.25">
      <c r="B5" s="1" t="s">
        <v>6</v>
      </c>
      <c r="C5" s="5">
        <v>43830</v>
      </c>
    </row>
    <row r="6" spans="1:4" x14ac:dyDescent="0.25">
      <c r="B6" s="1" t="s">
        <v>7</v>
      </c>
      <c r="C6" s="1">
        <v>12</v>
      </c>
      <c r="D6" s="1" t="s">
        <v>8</v>
      </c>
    </row>
    <row r="8" spans="1:4" x14ac:dyDescent="0.25">
      <c r="A8" s="1" t="s">
        <v>9</v>
      </c>
      <c r="B8" s="190" t="s">
        <v>4513</v>
      </c>
      <c r="C8" s="191"/>
      <c r="D8" s="191"/>
    </row>
    <row r="9" spans="1:4" x14ac:dyDescent="0.25">
      <c r="C9" s="1">
        <v>4</v>
      </c>
      <c r="D9" s="1">
        <v>8</v>
      </c>
    </row>
    <row r="10" spans="1:4" x14ac:dyDescent="0.25">
      <c r="C10" s="1" t="s">
        <v>4514</v>
      </c>
      <c r="D10" s="1" t="s">
        <v>23</v>
      </c>
    </row>
    <row r="11" spans="1:4" ht="144.75" customHeight="1" thickBot="1" x14ac:dyDescent="0.3">
      <c r="A11" s="1">
        <v>10</v>
      </c>
      <c r="B11" t="s">
        <v>4515</v>
      </c>
      <c r="C11" s="4">
        <v>11</v>
      </c>
      <c r="D11" s="68" t="s">
        <v>5350</v>
      </c>
    </row>
    <row r="12" spans="1:4" ht="189" customHeight="1" thickBot="1" x14ac:dyDescent="0.3">
      <c r="A12" s="1">
        <v>20</v>
      </c>
      <c r="B12" s="100" t="s">
        <v>4516</v>
      </c>
      <c r="C12" s="90">
        <v>11268</v>
      </c>
      <c r="D12" s="91" t="s">
        <v>5377</v>
      </c>
    </row>
    <row r="13" spans="1:4" ht="187.5" customHeight="1" thickBot="1" x14ac:dyDescent="0.3">
      <c r="A13" s="1">
        <v>30</v>
      </c>
      <c r="B13" s="100" t="s">
        <v>4517</v>
      </c>
      <c r="C13" s="90">
        <v>11268</v>
      </c>
      <c r="D13" s="91" t="s">
        <v>5377</v>
      </c>
    </row>
    <row r="14" spans="1:4" ht="120" x14ac:dyDescent="0.25">
      <c r="A14" s="1">
        <v>40</v>
      </c>
      <c r="B14" s="100" t="s">
        <v>4518</v>
      </c>
      <c r="C14" s="4">
        <v>19</v>
      </c>
      <c r="D14" s="91" t="s">
        <v>5378</v>
      </c>
    </row>
    <row r="15" spans="1:4" ht="105" x14ac:dyDescent="0.25">
      <c r="A15" s="1">
        <v>50</v>
      </c>
      <c r="B15" s="100" t="s">
        <v>4519</v>
      </c>
      <c r="C15" s="4">
        <v>23</v>
      </c>
      <c r="D15" s="68" t="s">
        <v>5380</v>
      </c>
    </row>
    <row r="16" spans="1:4" x14ac:dyDescent="0.25">
      <c r="A16" s="1">
        <v>60</v>
      </c>
      <c r="B16" s="100" t="s">
        <v>4520</v>
      </c>
      <c r="C16" s="4">
        <v>0</v>
      </c>
      <c r="D16" s="68" t="s">
        <v>5381</v>
      </c>
    </row>
    <row r="17" spans="1:4" x14ac:dyDescent="0.25">
      <c r="A17" s="1">
        <v>70</v>
      </c>
      <c r="B17" s="100" t="s">
        <v>4521</v>
      </c>
      <c r="C17" s="4">
        <v>1</v>
      </c>
      <c r="D17" s="4" t="s">
        <v>5384</v>
      </c>
    </row>
    <row r="18" spans="1:4" x14ac:dyDescent="0.25">
      <c r="A18" s="1">
        <v>80</v>
      </c>
      <c r="B18" s="100" t="s">
        <v>4522</v>
      </c>
      <c r="C18" s="4">
        <v>0</v>
      </c>
      <c r="D18" s="68" t="s">
        <v>5381</v>
      </c>
    </row>
    <row r="19" spans="1:4" ht="30" x14ac:dyDescent="0.25">
      <c r="A19" s="1">
        <v>90</v>
      </c>
      <c r="B19" s="100" t="s">
        <v>4523</v>
      </c>
      <c r="C19" s="4">
        <v>0</v>
      </c>
      <c r="D19" s="91" t="s">
        <v>5383</v>
      </c>
    </row>
    <row r="20" spans="1:4" ht="60.75" thickBot="1" x14ac:dyDescent="0.3">
      <c r="A20" s="1">
        <v>100</v>
      </c>
      <c r="B20" s="100" t="s">
        <v>4524</v>
      </c>
      <c r="C20" s="4">
        <v>1</v>
      </c>
      <c r="D20" s="91" t="s">
        <v>5382</v>
      </c>
    </row>
    <row r="21" spans="1:4" ht="15.75" thickBot="1" x14ac:dyDescent="0.3">
      <c r="A21" s="1">
        <v>110</v>
      </c>
      <c r="B21" s="100" t="s">
        <v>4525</v>
      </c>
      <c r="C21" s="4">
        <v>101</v>
      </c>
      <c r="D21" s="4" t="s">
        <v>5374</v>
      </c>
    </row>
    <row r="22" spans="1:4" ht="30.75" thickBot="1" x14ac:dyDescent="0.3">
      <c r="A22" s="1">
        <v>120</v>
      </c>
      <c r="B22" s="100" t="s">
        <v>4526</v>
      </c>
      <c r="C22" s="4">
        <v>2872</v>
      </c>
      <c r="D22" s="68" t="s">
        <v>5375</v>
      </c>
    </row>
    <row r="23" spans="1:4" ht="15.75" thickBot="1" x14ac:dyDescent="0.3">
      <c r="A23" s="1">
        <v>130</v>
      </c>
      <c r="B23" s="100" t="s">
        <v>4527</v>
      </c>
      <c r="C23" s="4">
        <v>11</v>
      </c>
      <c r="D23" s="91" t="s">
        <v>5376</v>
      </c>
    </row>
    <row r="24" spans="1:4" ht="125.25" customHeight="1" thickBot="1" x14ac:dyDescent="0.3">
      <c r="A24" s="1">
        <v>140</v>
      </c>
      <c r="B24" s="89" t="s">
        <v>4528</v>
      </c>
      <c r="C24" s="4">
        <v>6304</v>
      </c>
      <c r="D24" s="91" t="s">
        <v>5388</v>
      </c>
    </row>
  </sheetData>
  <mergeCells count="1">
    <mergeCell ref="B8:D8"/>
  </mergeCells>
  <dataValidations xWindow="1024" yWindow="733" count="19">
    <dataValidation type="whole" allowBlank="1" showInputMessage="1" showErrorMessage="1" errorTitle="Entrada no válida" error="Por favor escriba un número entero" promptTitle="Escriba un número entero en esta casilla" prompt=" Registe el total de organizaciones identificadas para los procesos de participación ciudadana en la entidad " sqref="C11" xr:uid="{00000000-0002-0000-1000-000000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Incluya la relación de los grupos de interés de la entidad " sqref="D11" xr:uid="{00000000-0002-0000-1000-000001000000}">
      <formula1>0</formula1>
      <formula2>390</formula2>
    </dataValidation>
    <dataValidation type="whole" allowBlank="1" showInputMessage="1" showErrorMessage="1" errorTitle="Entrada no válida" error="Por favor escriba un número entero" promptTitle="Escriba un número entero en esta casilla" prompt=" Registre el total de asistentes a las actividades de capacitación a ciudadanos, a funcionarios,de asesoría y difusión realizadas por la entidad (diferentes de rendición de cuentas y de construcción de los planes internos) " sqref="C12" xr:uid="{00000000-0002-0000-1000-000002000000}">
      <formula1>-9999999999</formula1>
      <formula2>9999999999</formula2>
    </dataValidation>
    <dataValidation type="whole" allowBlank="1" showInputMessage="1" showErrorMessage="1" errorTitle="Entrada no válida" error="Por favor escriba un número entero" promptTitle="Escriba un número entero en esta casilla" prompt=" Registre el total de asistentes a las actividades de la estrategia de participación ciudadana destinadas a involucrar a la ciudadanía en la gestión institucional (según numeral 38 del FURAG versión 2015) " sqref="C13" xr:uid="{00000000-0002-0000-1000-000003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Añada las aclaraciones que considere pertinentes sobre el ítem correspondiente " sqref="D21:D23 D14:D19" xr:uid="{00000000-0002-0000-1000-000004000000}">
      <formula1>0</formula1>
      <formula2>390</formula2>
    </dataValidation>
    <dataValidation type="whole" allowBlank="1" showInputMessage="1" showErrorMessage="1" errorTitle="Entrada no válida" error="Por favor escriba un número entero" promptTitle="Escriba un número entero en esta casilla" prompt=" Registre el total de asistentes a las actividades de la estrategia de participación ciudadana (según numeral 52 del FURAG versión 2015) " sqref="C14" xr:uid="{00000000-0002-0000-1000-000005000000}">
      <formula1>-9999999999</formula1>
      <formula2>9999999999</formula2>
    </dataValidation>
    <dataValidation type="whole" allowBlank="1" showInputMessage="1" showErrorMessage="1" errorTitle="Entrada no válida" error="Por favor escriba un número entero" promptTitle="Escriba un número entero en esta casilla" prompt=" Registe el total de procesos de contratación en los que se convocó a las veedurías y otras formas de control social " sqref="C15" xr:uid="{00000000-0002-0000-1000-000007000000}">
      <formula1>-9999999999</formula1>
      <formula2>9999999999</formula2>
    </dataValidation>
    <dataValidation type="whole" allowBlank="1" showInputMessage="1" showErrorMessage="1" errorTitle="Entrada no válida" error="Por favor escriba un número entero" promptTitle="Escriba un número entero en esta casilla" prompt=" Registe el total de procesos de contratación en los cuales que fueron objeto de control ciudadano " sqref="C16" xr:uid="{00000000-0002-0000-1000-000009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el artículo 35 literal a de la Ley 489 de 1998, registre el total de organizaciones que han elevado peticiones a la entidad " sqref="C17" xr:uid="{00000000-0002-0000-1000-00000B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el artículo 35 literal a de la Ley 489 de 1998, registre el total observaciones sobre la gestión institucional presentadas por veedurías y otras formas de control social " sqref="C18" xr:uid="{00000000-0002-0000-1000-00000D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el artículo 35 literal a de la Ley 489 de 1998, registre el total de acciones correctivas realizadas en respuesta a las observaciones presentadas por veedurías y otras formas de control social " sqref="C19" xr:uid="{00000000-0002-0000-1000-00000E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la política nacional desarrollada en el Decreto 2482 de 2012, registre el número total de aportes ciudadanos acogidos en los planes internos de la entidad " sqref="C20" xr:uid="{00000000-0002-0000-1000-000010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Describa brevemente en observaciones el contenido de las iniciativas acogidas " sqref="D20" xr:uid="{00000000-0002-0000-1000-000011000000}">
      <formula1>0</formula1>
      <formula2>390</formula2>
    </dataValidation>
    <dataValidation type="whole" allowBlank="1" showInputMessage="1" showErrorMessage="1" errorTitle="Entrada no válida" error="Por favor escriba un número entero" promptTitle="Escriba un número entero en esta casilla" prompt=" Registe el total de funcionarios que tienen dentro de sus funciones la atención directa al público (incluye el área de correspondencia, servicio al ciudadano y otras) " sqref="C21" xr:uid="{00000000-0002-0000-1000-000012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las estadísticas del Sistema de servicio al ciudadano, registre el total de derechos de petición de la ciudadanía (según la definición de la Ley 1755 de 2015) recibidos durante la vigencia " sqref="C22" xr:uid="{00000000-0002-0000-1000-000013000000}">
      <formula1>-9999999999</formula1>
      <formula2>9999999999</formula2>
    </dataValidation>
    <dataValidation type="whole" allowBlank="1" showInputMessage="1" showErrorMessage="1" errorTitle="Entrada no válida" error="Por favor escriba un número entero" promptTitle="Escriba un número entero en esta casilla" prompt=" De acuerdo con las estadísticas del Sistema de Servicio al Ciudadano, registre el tiempo promedio de respuesta de los derechos de petición (según Ley 1755 de 2015) durante la vigencia (incluya hasta un decimal) " sqref="C23" xr:uid="{00000000-0002-0000-1000-000014000000}">
      <formula1>-9999999999</formula1>
      <formula2>9999999999</formula2>
    </dataValidation>
    <dataValidation type="whole" allowBlank="1" showInputMessage="1" showErrorMessage="1" errorTitle="Entrada no válida" error="Por favor escriba un número entero" promptTitle="Escriba un número entero en esta casilla" prompt=" Registre el total de asistentes a las acciones de diálogo previstas por la entidad  (diferentes a acciones para promover participación e involucrar a la ciudadanía en la gestión institucional)" sqref="C24" xr:uid="{00000000-0002-0000-1000-000015000000}">
      <formula1>-9999999999</formula1>
      <formula2>9999999999</formula2>
    </dataValidation>
    <dataValidation type="textLength" allowBlank="1" showInputMessage="1" showErrorMessage="1" errorTitle="Entrada no válida" error="Escriba un texto  Maximo 390 Caracteres" promptTitle="Cualquier contenido Maximo 390 Caracteres" prompt=" Añada las aclaraciones que considere pertinentes sobre el item correspondiente" sqref="D24" xr:uid="{00000000-0002-0000-1000-000016000000}">
      <formula1>0</formula1>
      <formula2>390</formula2>
    </dataValidation>
    <dataValidation type="textLength" allowBlank="1" showInputMessage="1" error="Escriba un texto  Maximo 390 Caracteres" promptTitle="Cualquier contenido Maximo 390 Caracteres" prompt=" Siguiendo el FURAG (versión 2015 - numeral 42), enuncie las actividades correspondientes a esta actividad. Señale si la actividad cuenta con más de una fuente de financiación. " sqref="D12:D13" xr:uid="{00000000-0002-0000-1000-000017000000}">
      <formula1>0</formula1>
      <formula2>390</formula2>
    </dataValidation>
  </dataValidations>
  <pageMargins left="0.7" right="0.7" top="0.75" bottom="0.75" header="0.3" footer="0.3"/>
  <pageSetup orientation="portrait"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IV351004"/>
  <sheetViews>
    <sheetView topLeftCell="A9" workbookViewId="0">
      <selection activeCell="B11" sqref="B11"/>
    </sheetView>
  </sheetViews>
  <sheetFormatPr baseColWidth="10" defaultColWidth="9.140625" defaultRowHeight="15" x14ac:dyDescent="0.25"/>
  <cols>
    <col min="2" max="2" width="16" customWidth="1"/>
    <col min="3" max="3" width="15" customWidth="1"/>
    <col min="4" max="4" width="10" customWidth="1"/>
    <col min="5" max="5" width="17" customWidth="1"/>
    <col min="6" max="6" width="19" customWidth="1"/>
    <col min="8" max="256" width="8" hidden="1"/>
  </cols>
  <sheetData>
    <row r="1" spans="1:6" x14ac:dyDescent="0.25">
      <c r="B1" s="1" t="s">
        <v>0</v>
      </c>
      <c r="C1" s="1">
        <v>51</v>
      </c>
      <c r="D1" s="1" t="s">
        <v>1</v>
      </c>
    </row>
    <row r="2" spans="1:6" x14ac:dyDescent="0.25">
      <c r="B2" s="1" t="s">
        <v>2</v>
      </c>
      <c r="C2" s="1">
        <v>569</v>
      </c>
      <c r="D2" s="1" t="s">
        <v>4529</v>
      </c>
    </row>
    <row r="3" spans="1:6" x14ac:dyDescent="0.25">
      <c r="B3" s="1" t="s">
        <v>4</v>
      </c>
      <c r="C3" s="1">
        <v>1</v>
      </c>
    </row>
    <row r="4" spans="1:6" x14ac:dyDescent="0.25">
      <c r="B4" s="1" t="s">
        <v>5</v>
      </c>
      <c r="C4" s="1">
        <v>233</v>
      </c>
    </row>
    <row r="5" spans="1:6" x14ac:dyDescent="0.25">
      <c r="B5" s="1" t="s">
        <v>6</v>
      </c>
      <c r="C5" s="5">
        <v>43830</v>
      </c>
    </row>
    <row r="6" spans="1:6" x14ac:dyDescent="0.25">
      <c r="B6" s="1" t="s">
        <v>7</v>
      </c>
      <c r="C6" s="1">
        <v>12</v>
      </c>
      <c r="D6" s="1" t="s">
        <v>8</v>
      </c>
    </row>
    <row r="8" spans="1:6" x14ac:dyDescent="0.25">
      <c r="A8" s="1" t="s">
        <v>9</v>
      </c>
      <c r="B8" s="190" t="s">
        <v>4530</v>
      </c>
      <c r="C8" s="191"/>
      <c r="D8" s="191"/>
      <c r="E8" s="191"/>
      <c r="F8" s="191"/>
    </row>
    <row r="9" spans="1:6" x14ac:dyDescent="0.25">
      <c r="C9" s="1">
        <v>4</v>
      </c>
      <c r="D9" s="1">
        <v>8</v>
      </c>
      <c r="E9" s="1">
        <v>12</v>
      </c>
      <c r="F9" s="1">
        <v>16</v>
      </c>
    </row>
    <row r="10" spans="1:6" x14ac:dyDescent="0.25">
      <c r="C10" s="1" t="s">
        <v>4531</v>
      </c>
      <c r="D10" s="1" t="s">
        <v>4532</v>
      </c>
      <c r="E10" s="1" t="s">
        <v>11</v>
      </c>
      <c r="F10" s="1" t="s">
        <v>23</v>
      </c>
    </row>
    <row r="11" spans="1:6" ht="270" x14ac:dyDescent="0.25">
      <c r="A11" s="1">
        <v>1</v>
      </c>
      <c r="B11" t="s">
        <v>65</v>
      </c>
      <c r="C11" s="4" t="s">
        <v>54</v>
      </c>
      <c r="D11" s="4" t="s">
        <v>4535</v>
      </c>
      <c r="E11" s="68" t="s">
        <v>5346</v>
      </c>
      <c r="F11" s="68" t="s">
        <v>5347</v>
      </c>
    </row>
    <row r="13" spans="1:6" x14ac:dyDescent="0.25">
      <c r="A13" s="1" t="s">
        <v>67</v>
      </c>
      <c r="B13" s="190" t="s">
        <v>4533</v>
      </c>
      <c r="C13" s="191"/>
      <c r="D13" s="191"/>
      <c r="E13" s="191"/>
      <c r="F13" s="191"/>
    </row>
    <row r="14" spans="1:6" x14ac:dyDescent="0.25">
      <c r="C14" s="1">
        <v>4</v>
      </c>
      <c r="D14" s="1">
        <v>8</v>
      </c>
      <c r="E14" s="1">
        <v>12</v>
      </c>
      <c r="F14" s="1">
        <v>16</v>
      </c>
    </row>
    <row r="15" spans="1:6" x14ac:dyDescent="0.25">
      <c r="C15" s="1" t="s">
        <v>4531</v>
      </c>
      <c r="D15" s="1" t="s">
        <v>4532</v>
      </c>
      <c r="E15" s="1" t="s">
        <v>11</v>
      </c>
      <c r="F15" s="1" t="s">
        <v>23</v>
      </c>
    </row>
    <row r="16" spans="1:6" ht="105" x14ac:dyDescent="0.25">
      <c r="A16" s="1">
        <v>1</v>
      </c>
      <c r="B16" t="s">
        <v>65</v>
      </c>
      <c r="C16" s="4" t="s">
        <v>54</v>
      </c>
      <c r="D16" s="4" t="s">
        <v>4535</v>
      </c>
      <c r="E16" s="68" t="s">
        <v>5348</v>
      </c>
      <c r="F16" s="106" t="s">
        <v>5349</v>
      </c>
    </row>
    <row r="351003" spans="1:2" x14ac:dyDescent="0.25">
      <c r="A351003" t="s">
        <v>54</v>
      </c>
      <c r="B351003" t="s">
        <v>4534</v>
      </c>
    </row>
    <row r="351004" spans="1:2" x14ac:dyDescent="0.25">
      <c r="A351004" t="s">
        <v>55</v>
      </c>
      <c r="B351004" t="s">
        <v>4535</v>
      </c>
    </row>
  </sheetData>
  <mergeCells count="2">
    <mergeCell ref="B8:F8"/>
    <mergeCell ref="B13:F13"/>
  </mergeCells>
  <dataValidations count="7">
    <dataValidation type="list" allowBlank="1" showInputMessage="1" showErrorMessage="1" errorTitle="Entrada no válida" error="Por favor seleccione un elemento de la lista" promptTitle="Seleccione un elemento de la lista" prompt=" ¿La entidad ha identificado experiencias exitosas o buenas prácticas en la promoción de la participación ciudadana en su gestión?, Seleccione Si/No" sqref="C11" xr:uid="{00000000-0002-0000-1100-000000000000}">
      <formula1>$A$351002:$A$351004</formula1>
    </dataValidation>
    <dataValidation type="list" allowBlank="1" showInputMessage="1" showErrorMessage="1" errorTitle="Entrada no válida" error="Por favor seleccione un elemento de la lista" promptTitle="Seleccione un elemento de la lista" prompt=" Seleccione si las experiencias exitosas son presenciales o virtuales" sqref="D11" xr:uid="{00000000-0002-0000-1100-000001000000}">
      <formula1>$B$351002:$B$351004</formula1>
    </dataValidation>
    <dataValidation type="textLength" allowBlank="1" showInputMessage="1" showErrorMessage="1" errorTitle="Entrada no válida" error="Escriba un texto  Maximo 390 Caracteres" promptTitle="Cualquier contenido Maximo 390 Caracteres" prompt=" Describa la(s) experiencia(s) enfatizando su funcionamiento y periodicidad" sqref="E11" xr:uid="{00000000-0002-0000-1100-000002000000}">
      <formula1>0</formula1>
      <formula2>390</formula2>
    </dataValidation>
    <dataValidation type="textLength" allowBlank="1" showInputMessage="1" showErrorMessage="1" errorTitle="Entrada no válida" error="Escriba un texto  Maximo 390 Caracteres" promptTitle="Cualquier contenido Maximo 390 Caracteres" prompt=" Añada las aclaraciones que considere pertinentes sobre el item correspondiente" sqref="F11 F16" xr:uid="{00000000-0002-0000-1100-000003000000}">
      <formula1>0</formula1>
      <formula2>390</formula2>
    </dataValidation>
    <dataValidation type="list" allowBlank="1" showInputMessage="1" showErrorMessage="1" errorTitle="Entrada no válida" error="Por favor seleccione un elemento de la lista" promptTitle="Seleccione un elemento de la lista" prompt=" ¿Existen instancias, mecanismos o espacios de participación ciudadana creadas específicamente para la entidad? Seleccione la respuesta según corresponda." sqref="C16" xr:uid="{00000000-0002-0000-1100-000004000000}">
      <formula1>$A$351002:$A$351004</formula1>
    </dataValidation>
    <dataValidation type="list" allowBlank="1" showInputMessage="1" showErrorMessage="1" errorTitle="Entrada no válida" error="Por favor seleccione un elemento de la lista" promptTitle="Seleccione un elemento de la lista" prompt=" Seleccione si las instancias, mecanismos o espacios de participación son presenciales o virtuales" sqref="D16" xr:uid="{00000000-0002-0000-1100-000005000000}">
      <formula1>$B$351002:$B$351004</formula1>
    </dataValidation>
    <dataValidation type="textLength" allowBlank="1" showInputMessage="1" showErrorMessage="1" errorTitle="Entrada no válida" error="Escriba un texto  Maximo 390 Caracteres" promptTitle="Cualquier contenido Maximo 390 Caracteres" prompt=" Describa la(s) instancia(s) enfatizando su fundamento legal, funcionamiento y periodicidad" sqref="E16" xr:uid="{00000000-0002-0000-1100-000006000000}">
      <formula1>0</formula1>
      <formula2>390</formula2>
    </dataValidation>
  </dataValidations>
  <hyperlinks>
    <hyperlink ref="F16" r:id="rId1" xr:uid="{00000000-0004-0000-1100-000000000000}"/>
  </hyperlinks>
  <pageMargins left="0.7" right="0.7" top="0.75" bottom="0.75" header="0.3" footer="0.3"/>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0948c079-19c9-4a36-bb7d-d65ca794eba7">SSDOCID-603265908-234</_dlc_DocId>
    <_dlc_DocIdUrl xmlns="0948c079-19c9-4a36-bb7d-d65ca794eba7">
      <Url>https://www.supersociedades.gov.co/nuestra_entidad/Control/_layouts/15/DocIdRedir.aspx?ID=SSDOCID-603265908-234</Url>
      <Description>SSDOCID-603265908-234</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o" ma:contentTypeID="0x0101004FEC885409BE5149BD33814D25CB7F48" ma:contentTypeVersion="2" ma:contentTypeDescription="Crear nuevo documento." ma:contentTypeScope="" ma:versionID="c2687994dd87146547f9003e63e4c2cb">
  <xsd:schema xmlns:xsd="http://www.w3.org/2001/XMLSchema" xmlns:xs="http://www.w3.org/2001/XMLSchema" xmlns:p="http://schemas.microsoft.com/office/2006/metadata/properties" xmlns:ns1="http://schemas.microsoft.com/sharepoint/v3" xmlns:ns2="0948c079-19c9-4a36-bb7d-d65ca794eba7" targetNamespace="http://schemas.microsoft.com/office/2006/metadata/properties" ma:root="true" ma:fieldsID="a926084e0e5c1ec1ccaf619dbbfcc2b2" ns1:_="" ns2:_="">
    <xsd:import namespace="http://schemas.microsoft.com/sharepoint/v3"/>
    <xsd:import namespace="0948c079-19c9-4a36-bb7d-d65ca794eba7"/>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Fecha de inicio programada" ma:description="Fecha de inicio programada es una columna del sitio que crea la característica Publicación. Se usa para especificar la fecha y la hora a la que esta página se presentará por primera vez a los visitantes del sitio." ma:hidden="true" ma:internalName="PublishingStartDate">
      <xsd:simpleType>
        <xsd:restriction base="dms:Unknown"/>
      </xsd:simpleType>
    </xsd:element>
    <xsd:element name="PublishingExpirationDate" ma:index="9" nillable="true" ma:displayName="Fecha de finalización programada" ma:description="Fecha de finalización programada es una columna del sitio que crea la característica Publicación. Se usa para especificar la fecha y la hora a la que esta página dejará de presentarse a los visitantes del sitio."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948c079-19c9-4a36-bb7d-d65ca794eba7" elementFormDefault="qualified">
    <xsd:import namespace="http://schemas.microsoft.com/office/2006/documentManagement/types"/>
    <xsd:import namespace="http://schemas.microsoft.com/office/infopath/2007/PartnerControls"/>
    <xsd:element name="_dlc_DocId" ma:index="10" nillable="true" ma:displayName="Valor de Id. de documento" ma:description="El valor del identificador de documento asignado a este elemento." ma:internalName="_dlc_DocId" ma:readOnly="true">
      <xsd:simpleType>
        <xsd:restriction base="dms:Text"/>
      </xsd:simpleType>
    </xsd:element>
    <xsd:element name="_dlc_DocIdUrl" ma:index="11"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DA3FCB1-37F6-4564-9F17-9C66050F87AA}">
  <ds:schemaRefs>
    <ds:schemaRef ds:uri="http://schemas.microsoft.com/office/2006/metadata/properties"/>
    <ds:schemaRef ds:uri="http://schemas.microsoft.com/office/infopath/2007/PartnerControls"/>
    <ds:schemaRef ds:uri="http://schemas.microsoft.com/sharepoint/v3"/>
    <ds:schemaRef ds:uri="0948c079-19c9-4a36-bb7d-d65ca794eba7"/>
  </ds:schemaRefs>
</ds:datastoreItem>
</file>

<file path=customXml/itemProps2.xml><?xml version="1.0" encoding="utf-8"?>
<ds:datastoreItem xmlns:ds="http://schemas.openxmlformats.org/officeDocument/2006/customXml" ds:itemID="{DA937C05-EA0E-4E29-84C7-EDC2802540FC}">
  <ds:schemaRefs>
    <ds:schemaRef ds:uri="http://schemas.microsoft.com/sharepoint/v3/contenttype/forms"/>
  </ds:schemaRefs>
</ds:datastoreItem>
</file>

<file path=customXml/itemProps3.xml><?xml version="1.0" encoding="utf-8"?>
<ds:datastoreItem xmlns:ds="http://schemas.openxmlformats.org/officeDocument/2006/customXml" ds:itemID="{9E3F1890-619E-4441-A710-6C994E9637C2}">
  <ds:schemaRefs>
    <ds:schemaRef ds:uri="http://schemas.microsoft.com/sharepoint/events"/>
  </ds:schemaRefs>
</ds:datastoreItem>
</file>

<file path=customXml/itemProps4.xml><?xml version="1.0" encoding="utf-8"?>
<ds:datastoreItem xmlns:ds="http://schemas.openxmlformats.org/officeDocument/2006/customXml" ds:itemID="{541FA186-44DF-4F72-AB66-01D46F2170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948c079-19c9-4a36-bb7d-d65ca794eba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18</vt:i4>
      </vt:variant>
    </vt:vector>
  </HeadingPairs>
  <TitlesOfParts>
    <vt:vector size="18" baseType="lpstr">
      <vt:lpstr>F1  ORIGEN DE INGRESOS - ENT...</vt:lpstr>
      <vt:lpstr>F1.1  INGRESOS DE ORIGEN DIF...</vt:lpstr>
      <vt:lpstr>F2  PLAN ANUAL DE COMPRAS AP...</vt:lpstr>
      <vt:lpstr>F4  PLANES DE ACCIÓN Y EJECU...</vt:lpstr>
      <vt:lpstr>F6  INDICADORES DE GESTIÓN</vt:lpstr>
      <vt:lpstr>F7.1  RELACIÓN PROYECTOS FIN...</vt:lpstr>
      <vt:lpstr>F7.2  RELACIÓN PROYECTOS DES...</vt:lpstr>
      <vt:lpstr>F8.1  COMPROMISOS PRESUPUEST...</vt:lpstr>
      <vt:lpstr>F9  RELACIÓN DE PROCESOS JUD...</vt:lpstr>
      <vt:lpstr>F11  PLAN DE INVERSIÓN Y EJE...</vt:lpstr>
      <vt:lpstr>F25.1  COMPOSICIÓN PATRIMONI...</vt:lpstr>
      <vt:lpstr>F25.2  TRANSFERENCIAS PRESUP...</vt:lpstr>
      <vt:lpstr>F25.3  AUTORIZACIÓN DE NOTIF...</vt:lpstr>
      <vt:lpstr>F36  GESTIÓN SUPERINTENDENCIAS</vt:lpstr>
      <vt:lpstr>F36.1  GESTIÓN SUPERINTENDEN...</vt:lpstr>
      <vt:lpstr>F39.1.1  ACTIVIDADES DE LA P...</vt:lpstr>
      <vt:lpstr>F39.1.2  ACTIVIDADES Y RESUL...</vt:lpstr>
      <vt:lpstr>F39.1.3  RESULTADOS DE LA PA...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Apache POI</dc:creator>
  <cp:lastModifiedBy>Daniel Alexander Santacruz Ricardo</cp:lastModifiedBy>
  <dcterms:created xsi:type="dcterms:W3CDTF">2020-02-04T19:52:35Z</dcterms:created>
  <dcterms:modified xsi:type="dcterms:W3CDTF">2022-10-13T22:33:17Z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 AutoSave">
    <vt:lpwstr>20200304153248203</vt:lpwstr>
  </property>
  <property fmtid="{D5CDD505-2E9C-101B-9397-08002B2CF9AE}" pid="3" name="ContentTypeId">
    <vt:lpwstr>0x0101004FEC885409BE5149BD33814D25CB7F48</vt:lpwstr>
  </property>
  <property fmtid="{D5CDD505-2E9C-101B-9397-08002B2CF9AE}" pid="4" name="_dlc_DocIdItemGuid">
    <vt:lpwstr>6ba3057c-bd57-4d9c-a069-5434826900f9</vt:lpwstr>
  </property>
</Properties>
</file>