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56"/>
          </p14:sldIdLst>
        </p14:section>
        <p14:section name="Diseñar, Transformación, Anotar, Trabajar en colaboración, Información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Más información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B2B5E0-3F7C-4D27-B033-54169BBE3F5A}" type="datetime1">
              <a:rPr lang="es-ES" smtClean="0"/>
              <a:t>03/04/2022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E0AD-AC8A-40B7-A05F-83C08D0E80A3}" type="datetime1">
              <a:rPr lang="es-ES" smtClean="0"/>
              <a:pPr/>
              <a:t>03/04/2022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3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45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29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23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1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74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A7F30DA-8663-4794-8A66-1184A9F2D888}" type="datetime1">
              <a:rPr lang="es-ES" noProof="0" smtClean="0"/>
              <a:t>03/04/2022</a:t>
            </a:fld>
            <a:endParaRPr lang="es-ES" noProof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0" name="Rectá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Segundo nivel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Tercer nivel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Cuarto nivel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s-ES" sz="1800" noProof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78C3BE-9016-4208-9F91-C00CEFA51175}" type="datetime1">
              <a:rPr lang="es-ES" noProof="0" smtClean="0"/>
              <a:t>03/04/2022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go.microsoft.com/fwlink/?LinkId=623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es-ES" sz="4800">
                <a:solidFill>
                  <a:schemeClr val="bg1"/>
                </a:solidFill>
              </a:rPr>
              <a:t>Le damos la bienvenida a PowerPoint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>
                <a:solidFill>
                  <a:schemeClr val="bg1"/>
                </a:solidFill>
                <a:latin typeface="+mj-lt"/>
              </a:rPr>
              <a:t>5 sugerencias para trabajar de un modo más sencillo</a:t>
            </a:r>
          </a:p>
        </p:txBody>
      </p:sp>
      <p:pic>
        <p:nvPicPr>
          <p:cNvPr id="4" name="Imagen 3" descr="Icono de programa de PowerPoint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659007" cy="640080"/>
          </a:xfrm>
        </p:spPr>
        <p:txBody>
          <a:bodyPr rtlCol="0">
            <a:noAutofit/>
          </a:bodyPr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Diseñador le ayuda a transmitir su punto de vista</a:t>
            </a:r>
          </a:p>
        </p:txBody>
      </p:sp>
      <p:sp>
        <p:nvSpPr>
          <p:cNvPr id="38" name="Marcador de contenido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Diseñador de PowerPoint sugiere diseños profesionales para la presentación basándose en el contenido de las diapositivas.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Diseñador es una característica solo disponible para suscripciones.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 tiene una suscripción a Office 365 en la diapositiva siguiente podrá ver cómo funciona en una nueva presentación.</a:t>
            </a:r>
            <a:endParaRPr lang="es-E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 descr="Panel de ideas de diseño en el que se muestran diferentes opciones de diseño"/>
          <p:cNvPicPr>
            <a:picLocks noChangeAspect="1"/>
          </p:cNvPicPr>
          <p:nvPr/>
        </p:nvPicPr>
        <p:blipFill rotWithShape="1">
          <a:blip r:embed="rId3"/>
          <a:srcRect l="21716" t="-1675" r="1890" b="1675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Cómo usar el Diseñador de PowerPoint</a:t>
            </a:r>
          </a:p>
        </p:txBody>
      </p:sp>
      <p:sp>
        <p:nvSpPr>
          <p:cNvPr id="25" name="Marcador de contenid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Funciona de la siguiente manera:</a:t>
            </a:r>
          </a:p>
        </p:txBody>
      </p:sp>
      <p:grpSp>
        <p:nvGrpSpPr>
          <p:cNvPr id="18" name="Grupo 17" descr="Círculo pequeño con el número 1 en su interior para indicar que se encuentra en el paso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Elipse 18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0" name="Cuadro de texto 19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Marcador de contenido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Inicie una nueva presentación yendo 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Archivo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Nuevo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Presentación en blanco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upo 32" descr="Círculo pequeño con el número 2 en su interior para indicar que se encuentra en el paso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Marcador de contenido 17"/>
          <p:cNvSpPr txBox="1">
            <a:spLocks/>
          </p:cNvSpPr>
          <p:nvPr/>
        </p:nvSpPr>
        <p:spPr>
          <a:xfrm>
            <a:off x="1056513" y="2844450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 primera diapositiva, agregue una imagen: vaya 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Insertar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Imágenes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Insertar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Imágenes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 línea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 elija una imagen.</a:t>
            </a: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Sugerencia: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Debe estar en línea cuando agregue la imagen.</a:t>
            </a:r>
          </a:p>
        </p:txBody>
      </p:sp>
      <p:grpSp>
        <p:nvGrpSpPr>
          <p:cNvPr id="22" name="Grupo 21" descr="Círculo pequeño con el número 3 en su interior para indicar que se encuentra en el paso 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Elipse 2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0" name="Cuadro de texto 29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Marcador de contenido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Cuando PowerPoint le pida permiso para obtener ideas de diseño, seleccione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Adelante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7" name="Grupo 36" descr="Círculo pequeño con el número 4 en su interior para indicar que se encuentra en el paso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Elipse 37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9" name="Cuadro de texto 38" descr="Númer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Marcador de contenido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el diseño que desee desde el panel de tareas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Ideas de diseño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9" name="Imagen 28" descr="Pestaña Insertar con la opción para insertar una image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7526" y="1455791"/>
            <a:ext cx="2740429" cy="1592728"/>
          </a:xfrm>
          <a:prstGeom prst="rect">
            <a:avLst/>
          </a:prstGeom>
        </p:spPr>
      </p:pic>
      <p:pic>
        <p:nvPicPr>
          <p:cNvPr id="23" name="Imagen 22" descr="Cuadro de diálogo Ideas de diseño en el que se pide confirmación al usuario para obtener ideas de diseño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Transformación crea animaciones suaves y movimientos de los objetos de la presentación. Tendrá que usar dos diapositivas similares para realizar la animación, pero al público le parecerá que la acción ocurre en la misma diapositiva.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" sz="12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Reproducir</a:t>
            </a:r>
            <a:r>
              <a:rPr lang="es-ES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vídeo de la derecha para ver un ejemplo rápido.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Transformación es una característica solo disponible para suscripciones. Si tiene una suscripción a Office 365, puede intentar usted mismo los pasos de la siguiente diapositiva.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s-E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Vídeo sobre Transformación" descr="Vídeo en el que se muestra un ejemplo de la característica Transformación, que se puede reproducir o pausar usando las teclas Alt+P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Configurar </a:t>
            </a:r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Transformación</a:t>
            </a:r>
          </a:p>
        </p:txBody>
      </p:sp>
      <p:sp>
        <p:nvSpPr>
          <p:cNvPr id="30" name="Marcador de contenid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/>
              <a:t>Pruébela con estos dos simples "planetas":</a:t>
            </a:r>
          </a:p>
        </p:txBody>
      </p:sp>
      <p:grpSp>
        <p:nvGrpSpPr>
          <p:cNvPr id="13" name="Grupo 12" descr="Círculo pequeño con el número 1 en su interior para indicar que se encuentra en el paso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Elipse 1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5" name="Cuadro de texto 14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Marcador de contenido 17"/>
          <p:cNvSpPr txBox="1">
            <a:spLocks/>
          </p:cNvSpPr>
          <p:nvPr/>
        </p:nvSpPr>
        <p:spPr>
          <a:xfrm>
            <a:off x="1066040" y="1958188"/>
            <a:ext cx="2486328" cy="9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Duplicar esta diapositiva: Haga clic con el botón derecho en la miniatura de la diapositiva y seleccione </a:t>
            </a:r>
            <a:r>
              <a:rPr lang="es-ES" sz="11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Duplicar diapositiva</a:t>
            </a:r>
            <a:r>
              <a:rPr lang="es-E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8" name="Grupo 17" descr="Círculo pequeño con el número 2 en su interior para indicar que se encuentra en el paso 2"/>
          <p:cNvGrpSpPr/>
          <p:nvPr/>
        </p:nvGrpSpPr>
        <p:grpSpPr bwMode="blackWhite">
          <a:xfrm>
            <a:off x="558723" y="2952151"/>
            <a:ext cx="558179" cy="409838"/>
            <a:chOff x="6953426" y="711274"/>
            <a:chExt cx="558179" cy="409838"/>
          </a:xfrm>
        </p:grpSpPr>
        <p:sp>
          <p:nvSpPr>
            <p:cNvPr id="23" name="Elipse 22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4" name="Cuadro de texto 23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Marcador de contenido 17"/>
          <p:cNvSpPr txBox="1">
            <a:spLocks/>
          </p:cNvSpPr>
          <p:nvPr/>
        </p:nvSpPr>
        <p:spPr>
          <a:xfrm>
            <a:off x="1066038" y="2983107"/>
            <a:ext cx="2651153" cy="1456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la segunda de estas dos diapositivas idénticas, aplique algún cambio en las formas de la parte derecha, como un cambio de tamaño, de color o de posición. A continuación, vaya 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Transiciones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26" name="Grupo 25" descr="Círculo pequeño con el número 3 en su interior para indicar que se encuentra en el paso 3"/>
          <p:cNvGrpSpPr/>
          <p:nvPr/>
        </p:nvGrpSpPr>
        <p:grpSpPr bwMode="blackWhite">
          <a:xfrm>
            <a:off x="557319" y="4427356"/>
            <a:ext cx="558179" cy="409838"/>
            <a:chOff x="6953426" y="711274"/>
            <a:chExt cx="558179" cy="409838"/>
          </a:xfrm>
        </p:grpSpPr>
        <p:sp>
          <p:nvSpPr>
            <p:cNvPr id="27" name="Elipse 2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8" name="Cuadro de texto 27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Marcador de contenido 17"/>
          <p:cNvSpPr txBox="1">
            <a:spLocks/>
          </p:cNvSpPr>
          <p:nvPr/>
        </p:nvSpPr>
        <p:spPr>
          <a:xfrm>
            <a:off x="1076799" y="4480589"/>
            <a:ext cx="2784602" cy="1327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Vuelva a la primera de las dos diapositivas y presione el botón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110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Presentación con diapositivas 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y, a continuación, seleccione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110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Reproducir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ver la transformación en círculo.</a:t>
            </a:r>
          </a:p>
        </p:txBody>
      </p:sp>
      <p:sp>
        <p:nvSpPr>
          <p:cNvPr id="17" name="Marcador de contenido 17"/>
          <p:cNvSpPr txBox="1">
            <a:spLocks/>
          </p:cNvSpPr>
          <p:nvPr/>
        </p:nvSpPr>
        <p:spPr>
          <a:xfrm>
            <a:off x="628962" y="5832234"/>
            <a:ext cx="3449878" cy="747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sz="110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Sugerencia: </a:t>
            </a:r>
            <a:r>
              <a:rPr lang="es-ES" sz="1100">
                <a:solidFill>
                  <a:srgbClr val="404040"/>
                </a:solidFill>
                <a:cs typeface="Segoe UI Semibold" panose="020B0702040204020203" pitchFamily="34" charset="0"/>
              </a:rPr>
              <a:t>Con las </a:t>
            </a:r>
            <a:r>
              <a:rPr lang="es-ES" sz="110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Opciones de efectos, 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dispone incluso de más alternativas para la transición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Transformación</a:t>
            </a:r>
            <a:r>
              <a:rPr lang="es-ES" sz="110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2" name="Imagen 1" descr="Menú contextual de miniatura de diapositiva en el que se muestra la opción Duplicar diapositiva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5391" y="1455491"/>
            <a:ext cx="1402147" cy="1803887"/>
          </a:xfrm>
          <a:prstGeom prst="rect">
            <a:avLst/>
          </a:prstGeom>
        </p:spPr>
      </p:pic>
      <p:pic>
        <p:nvPicPr>
          <p:cNvPr id="6" name="Imagen 5" descr="Pestaña Transición en la que se muestra la transición de transformación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84500" y="3159609"/>
            <a:ext cx="2467552" cy="1185923"/>
          </a:xfrm>
          <a:prstGeom prst="rect">
            <a:avLst/>
          </a:prstGeom>
        </p:spPr>
      </p:pic>
      <p:pic>
        <p:nvPicPr>
          <p:cNvPr id="5" name="Imagen 4" descr="Botón Presentación con diapositivas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37079" y="4344232"/>
            <a:ext cx="2134319" cy="887083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 descr="Círculo grande de color azul con un círculo pequeño de color azul claro en el interior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Elipse 10" descr="Círculo pequeño de color azul claro en el interior de un círculo grande de color azul marino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Trabajar de forma conjunta en tiempo real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compartir la presentación con otros usuarios, podrá ver cómo trabajan varios a la vez. </a:t>
            </a:r>
            <a:b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Funciona de la siguiente manera:</a:t>
            </a:r>
          </a:p>
        </p:txBody>
      </p:sp>
      <p:pic>
        <p:nvPicPr>
          <p:cNvPr id="11" name="Imagen 10" descr="Icono Compartir en el que se muestra cuántos usuarios están trabajando en la presentación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85297"/>
            <a:ext cx="3262550" cy="1355288"/>
          </a:xfrm>
          <a:prstGeom prst="rect">
            <a:avLst/>
          </a:prstGeom>
        </p:spPr>
      </p:pic>
      <p:grpSp>
        <p:nvGrpSpPr>
          <p:cNvPr id="33" name="Grupo 32" descr="Círculo pequeño con el número 1 en su interior para indicar que se encuentra en el paso 1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Marcador de contenido 17"/>
          <p:cNvSpPr txBox="1">
            <a:spLocks/>
          </p:cNvSpPr>
          <p:nvPr/>
        </p:nvSpPr>
        <p:spPr>
          <a:xfrm>
            <a:off x="1066039" y="4571824"/>
            <a:ext cx="2696774" cy="172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Seleccione la opción </a:t>
            </a:r>
            <a:r>
              <a:rPr lang="es-ES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Compartir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que se encuentra encima de la cinta de opciones, o use las teclas </a:t>
            </a:r>
            <a:r>
              <a:rPr lang="es-ES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Alt-ZS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para invitar a usuarios a trabajar en su presentación (en este momento, ya puede guardarla en la nube).</a:t>
            </a:r>
          </a:p>
        </p:txBody>
      </p:sp>
      <p:pic>
        <p:nvPicPr>
          <p:cNvPr id="9" name="Imagen 8" descr="Marcador en el que muestra quién está trabajando en una diapositiva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Grupo 35" descr="Círculo pequeño con el número 2 en su interior para indicar que se encuentra en el paso 2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Elipse 3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8" name="Cuadro de texto 37" descr="Número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Marcador de contenido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Cuando hay otros usuarios en la presentación, se muestra mediante un marcador quién está en cada diapositiva...</a:t>
            </a:r>
          </a:p>
        </p:txBody>
      </p:sp>
      <p:pic>
        <p:nvPicPr>
          <p:cNvPr id="12" name="Imagen 11" descr="Marcador en el que se muestra la parte de la diapositiva que se está editando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upo 38" descr="Círculo pequeño con el número 3 en su interior para indicar que se encuentra en el paso 3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Elipse 3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1" name="Cuadro de texto 40" descr="Número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Marcador de contenido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…y la parte de la diapositiva que está editando el usuario en cuestión.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Sea un experto con Información</a:t>
            </a:r>
          </a:p>
        </p:txBody>
      </p:sp>
      <p:sp>
        <p:nvSpPr>
          <p:cNvPr id="38" name="Marcador de contenido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 el cuadro Información, encontrará el comando exacto cuando lo necesite; de esta forma, podrá ahorrar tiempo y centrarse en su trabajo.</a:t>
            </a:r>
            <a:b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Inténtelo:</a:t>
            </a:r>
          </a:p>
        </p:txBody>
      </p:sp>
      <p:grpSp>
        <p:nvGrpSpPr>
          <p:cNvPr id="4" name="Grupo 3" descr="Círculo pequeño con el número 1 en su interior para indicar que se encuentra en el paso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Elipse 1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" name="Cuadro de texto 2" descr="Nú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Marcador de contenido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Seleccione </a:t>
            </a:r>
            <a:r>
              <a:rPr lang="es-ES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imagen del robot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la derecha.</a:t>
            </a:r>
          </a:p>
        </p:txBody>
      </p:sp>
      <p:grpSp>
        <p:nvGrpSpPr>
          <p:cNvPr id="19" name="Grupo 18" descr="Círculo pequeño con el número 2 en su interior para indicar que se encuentra en el paso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Elipse 1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1" name="Cuadro de texto 20" descr="Nú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Marcador de contenido 17"/>
          <p:cNvSpPr txBox="1">
            <a:spLocks/>
          </p:cNvSpPr>
          <p:nvPr/>
        </p:nvSpPr>
        <p:spPr>
          <a:xfrm>
            <a:off x="1066039" y="3353185"/>
            <a:ext cx="3341727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Escriba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el cuadro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Información 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y, a continuación, elija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Agregar animación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31" name="Grupo 30" descr="Círculo pequeño con el número 3 en su interior para indicar que se encuentra en el paso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Elipse 31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3" name="Cuadro de texto 32" descr="Nú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Marcador de contenido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un efecto de animación, como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y observe </a:t>
            </a:r>
            <a:b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 que ocurre.</a:t>
            </a:r>
          </a:p>
        </p:txBody>
      </p:sp>
      <p:sp>
        <p:nvSpPr>
          <p:cNvPr id="25" name="Cuadro de texto 16" descr="Seleccióneme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s-ES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SELECCIÓNEME</a:t>
            </a:r>
            <a:endParaRPr lang="es-ES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Imagen 4" descr="Cuadro Información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7766" y="3410945"/>
            <a:ext cx="2106152" cy="220832"/>
          </a:xfrm>
          <a:prstGeom prst="rect">
            <a:avLst/>
          </a:prstGeom>
        </p:spPr>
      </p:pic>
      <p:pic>
        <p:nvPicPr>
          <p:cNvPr id="7" name="Imagen 6" descr="Pestaña Animación en la que se muestra la opción de zoom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63240" y="4209158"/>
            <a:ext cx="3803904" cy="2158243"/>
          </a:xfrm>
          <a:prstGeom prst="rect">
            <a:avLst/>
          </a:prstGeom>
        </p:spPr>
      </p:pic>
      <p:pic>
        <p:nvPicPr>
          <p:cNvPr id="24" name="Imagen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Imagen 22" descr="Robo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Explorar sin abandonar las diapositivas</a:t>
            </a:r>
          </a:p>
        </p:txBody>
      </p:sp>
      <p:sp>
        <p:nvSpPr>
          <p:cNvPr id="16" name="Marcador de contenido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La Búsqueda inteligente lleva la información directamente a PowerPoint.</a:t>
            </a: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Inténtelo:</a:t>
            </a:r>
          </a:p>
        </p:txBody>
      </p:sp>
      <p:pic>
        <p:nvPicPr>
          <p:cNvPr id="18" name="Imagen 17" descr="Tres imágenes en las que se muestra la característica Búsqueda inteligent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Grupo 32" descr="Círculo pequeño con el número 1 en su interior para indicar que se encuentra en el paso 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Elipse 33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5" name="Cuadro de texto 34" descr="Número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Marcador de contenido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Haga clic con el botón derecho en la palabra </a:t>
            </a:r>
            <a:r>
              <a:rPr lang="es-ES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siguiente frase: </a:t>
            </a:r>
            <a:r>
              <a:rPr lang="es-ES" sz="18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mobiliario de oficina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36" name="Grupo 35" descr="Círculo pequeño con el número 2 en su interior para indicar que se encuentra en el paso 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Elipse 36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38" name="Cuadro de texto 37" descr="Número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Marcador de contenido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2000"/>
              </a:spcAft>
              <a:buNone/>
            </a:pP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Elija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Búsqueda</a:t>
            </a:r>
            <a:r>
              <a:rPr lang="es-ES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s-ES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inteligente</a:t>
            </a: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 y fíjese en que los resultados se proporcionan teniendo en cuenta el contexto de la frase y no el de las </a:t>
            </a:r>
            <a:r>
              <a:rPr lang="es-ES" sz="1800">
                <a:latin typeface="Segoe UI" panose="020B0502040204020203" pitchFamily="34" charset="0"/>
                <a:cs typeface="Segoe UI" panose="020B0502040204020203" pitchFamily="34" charset="0"/>
              </a:rPr>
              <a:t>aplicaciones de Microsoft Office</a:t>
            </a: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upo 38" descr="Círculo pequeño con el número 3 en su interior para indicar que se encuentra en el paso 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Elipse 39" descr="Círculo pequeñ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41" name="Cuadro de texto 40" descr="Número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Marcador de contenido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</a:pP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Solo por curiosidad, vuelva a probar la Búsqueda inteligente haciendo clic con el botón derecho sobre la palabra </a:t>
            </a:r>
            <a:r>
              <a:rPr lang="es-ES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es-ES"/>
              <a:t> </a:t>
            </a:r>
            <a:r>
              <a:rPr lang="es-ES">
                <a:latin typeface="Segoe UI" panose="020B0502040204020203" pitchFamily="34" charset="0"/>
                <a:cs typeface="Segoe UI" panose="020B0502040204020203" pitchFamily="34" charset="0"/>
              </a:rPr>
              <a:t>del paso 2.</a:t>
            </a:r>
          </a:p>
          <a:p>
            <a:pPr marL="0" indent="0" rtl="0">
              <a:spcAft>
                <a:spcPts val="2000"/>
              </a:spcAft>
              <a:buNone/>
            </a:pPr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9546428" cy="640080"/>
          </a:xfrm>
        </p:spPr>
        <p:txBody>
          <a:bodyPr rtlCol="0">
            <a:normAutofit/>
          </a:bodyPr>
          <a:lstStyle/>
          <a:p>
            <a:pPr rtl="0"/>
            <a:r>
              <a:rPr lang="es-ES">
                <a:latin typeface="Segoe UI Light" panose="020B0502040204020203" pitchFamily="34" charset="0"/>
                <a:cs typeface="Segoe UI Light" panose="020B0502040204020203" pitchFamily="34" charset="0"/>
              </a:rPr>
              <a:t>¿Tiene más preguntas sobre PowerPoint?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Seleccione el botón </a:t>
            </a:r>
            <a:r>
              <a:rPr lang="es-ES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Información          </a:t>
            </a: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y escriba lo que quiera saber.</a:t>
            </a:r>
            <a:b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es-ES" sz="2000" u="sng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Visitar el blog del equipo de PowerPoint"/>
              </a:rPr>
              <a:t>Visitar el blog del equipo de PowerPoint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E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Ir al aprendizaje gratuito de PowerPoint"/>
              </a:rPr>
              <a:t>Ir al aprendizaje gratuito de PowerPoint</a:t>
            </a: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es-E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Imagen 1" descr="Botón Información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21694" y="2350333"/>
            <a:ext cx="1268511" cy="1189747"/>
          </a:xfrm>
          <a:prstGeom prst="rect">
            <a:avLst/>
          </a:prstGeom>
        </p:spPr>
      </p:pic>
      <p:pic>
        <p:nvPicPr>
          <p:cNvPr id="8" name="Imagen 7" descr="Flecha apuntando a la derecha con un hipervínculo al blog del equipo de PowerPoint. Seleccione la imagen para visitar el blog del equipo de PowerPoint ">
            <a:hlinkClick r:id="rId3" tooltip="Seleccione aquí para visitar el blog del equipo de PowerPoint.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43" y="3566804"/>
            <a:ext cx="661940" cy="661940"/>
          </a:xfrm>
          <a:prstGeom prst="rect">
            <a:avLst/>
          </a:prstGeom>
        </p:spPr>
      </p:pic>
      <p:pic>
        <p:nvPicPr>
          <p:cNvPr id="7" name="Imagen 6" descr="Flecha apuntando a la derecha con un hipervínculo a aprendizaje gratuito de PowerPoint. Seleccione la imagen para obtener acceso al aprendizaje gratuito de PowerPoint.">
            <a:hlinkClick r:id="rId4" tooltip="Seleccione aquí para ir a la página de aprendizaje gratuita de PowerPoint.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43" y="4252716"/>
            <a:ext cx="661940" cy="661940"/>
          </a:xfrm>
          <a:prstGeom prst="rect">
            <a:avLst/>
          </a:prstGeom>
        </p:spPr>
      </p:pic>
      <p:sp>
        <p:nvSpPr>
          <p:cNvPr id="9" name="Cuadro de texto 8"/>
          <p:cNvSpPr txBox="1"/>
          <p:nvPr/>
        </p:nvSpPr>
        <p:spPr>
          <a:xfrm>
            <a:off x="541611" y="5738132"/>
            <a:ext cx="791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400">
                <a:latin typeface="Segoe UI Light" panose="020B0502040204020203" pitchFamily="34" charset="0"/>
                <a:cs typeface="Segoe UI Light" panose="020B0502040204020203" pitchFamily="34" charset="0"/>
              </a:rPr>
              <a:t>SELECCIONE LA FLECHA CUANDO ESTÉ EN MODO DE PRESENTACIÓN CON DIAPOSITIVAS</a:t>
            </a:r>
          </a:p>
        </p:txBody>
      </p:sp>
      <p:pic>
        <p:nvPicPr>
          <p:cNvPr id="11" name="Imagen 10" descr="Sugerencias del cuadro Información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008430" y="2733641"/>
            <a:ext cx="2476156" cy="13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4_TF10001108_Win32" id="{0B310B32-D3B7-486C-9816-AAE218BD635F}" vid="{428C6BD6-4D22-4AFC-9394-EC2AA94203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{BF1B7132-319B-47F0-B15A-A3CE5FB74500}tf10001108_win32</Template>
  <TotalTime>0</TotalTime>
  <Words>702</Words>
  <Application>Microsoft Office PowerPoint</Application>
  <PresentationFormat>Panorámica</PresentationFormat>
  <Paragraphs>67</Paragraphs>
  <Slides>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WelcomeDoc</vt:lpstr>
      <vt:lpstr>Le damos la bienvenida a PowerPoint</vt:lpstr>
      <vt:lpstr>Diseñador le ayuda a transmitir su punto de vista</vt:lpstr>
      <vt:lpstr>Cómo usar el Diseñador de PowerPoint</vt:lpstr>
      <vt:lpstr>Transformación</vt:lpstr>
      <vt:lpstr>Configurar Transformación</vt:lpstr>
      <vt:lpstr>Trabajar de forma conjunta en tiempo real</vt:lpstr>
      <vt:lpstr>Sea un experto con Información</vt:lpstr>
      <vt:lpstr>Explorar sin abandonar las diapositivas</vt:lpstr>
      <vt:lpstr>¿Tiene más preguntas sobre PowerPoint?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damos la bienvenida a PowerPoint</dc:title>
  <dc:creator>David Moreno</dc:creator>
  <cp:keywords/>
  <cp:lastModifiedBy>David Moreno</cp:lastModifiedBy>
  <cp:revision>1</cp:revision>
  <dcterms:created xsi:type="dcterms:W3CDTF">2022-04-03T06:18:40Z</dcterms:created>
  <dcterms:modified xsi:type="dcterms:W3CDTF">2022-04-03T06:19:11Z</dcterms:modified>
  <cp:version/>
</cp:coreProperties>
</file>